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77" r:id="rId2"/>
    <p:sldId id="256" r:id="rId3"/>
    <p:sldId id="258" r:id="rId4"/>
    <p:sldId id="263" r:id="rId5"/>
    <p:sldId id="264" r:id="rId6"/>
    <p:sldId id="265" r:id="rId7"/>
    <p:sldId id="259" r:id="rId8"/>
    <p:sldId id="266" r:id="rId9"/>
    <p:sldId id="267" r:id="rId10"/>
    <p:sldId id="268" r:id="rId11"/>
    <p:sldId id="260" r:id="rId12"/>
    <p:sldId id="269" r:id="rId13"/>
    <p:sldId id="270" r:id="rId14"/>
    <p:sldId id="271" r:id="rId15"/>
    <p:sldId id="276" r:id="rId16"/>
    <p:sldId id="261" r:id="rId17"/>
    <p:sldId id="272" r:id="rId18"/>
    <p:sldId id="275" r:id="rId19"/>
    <p:sldId id="273" r:id="rId20"/>
    <p:sldId id="274" r:id="rId21"/>
    <p:sldId id="27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1F"/>
    <a:srgbClr val="00BE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57" d="100"/>
          <a:sy n="57" d="100"/>
        </p:scale>
        <p:origin x="68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FFD61F"/>
            </a:solidFill>
            <a:ln>
              <a:noFill/>
            </a:ln>
            <a:effectLst/>
          </c:spPr>
          <c:invertIfNegative val="0"/>
          <c:dPt>
            <c:idx val="0"/>
            <c:invertIfNegative val="0"/>
            <c:bubble3D val="0"/>
            <c:spPr>
              <a:solidFill>
                <a:srgbClr val="FFD61F"/>
              </a:solidFill>
              <a:ln>
                <a:noFill/>
              </a:ln>
              <a:effectLst/>
            </c:spPr>
            <c:extLst>
              <c:ext xmlns:c16="http://schemas.microsoft.com/office/drawing/2014/chart" uri="{C3380CC4-5D6E-409C-BE32-E72D297353CC}">
                <c16:uniqueId val="{00000001-5705-45DB-8B42-0601D3499CC6}"/>
              </c:ext>
            </c:extLst>
          </c:dPt>
          <c:cat>
            <c:strRef>
              <c:f>Sheet1!$A$2</c:f>
              <c:strCache>
                <c:ptCount val="1"/>
                <c:pt idx="0">
                  <c:v>Category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2-5705-45DB-8B42-0601D3499CC6}"/>
            </c:ext>
          </c:extLst>
        </c:ser>
        <c:ser>
          <c:idx val="1"/>
          <c:order val="1"/>
          <c:tx>
            <c:strRef>
              <c:f>Sheet1!$C$1</c:f>
              <c:strCache>
                <c:ptCount val="1"/>
                <c:pt idx="0">
                  <c:v>Series 2</c:v>
                </c:pt>
              </c:strCache>
            </c:strRef>
          </c:tx>
          <c:spPr>
            <a:solidFill>
              <a:schemeClr val="bg1"/>
            </a:solidFill>
            <a:ln>
              <a:noFill/>
            </a:ln>
            <a:effectLst/>
          </c:spPr>
          <c:invertIfNegative val="0"/>
          <c:dPt>
            <c:idx val="0"/>
            <c:invertIfNegative val="0"/>
            <c:bubble3D val="0"/>
            <c:spPr>
              <a:solidFill>
                <a:schemeClr val="bg1"/>
              </a:solidFill>
              <a:ln>
                <a:noFill/>
              </a:ln>
              <a:effectLst/>
            </c:spPr>
            <c:extLst>
              <c:ext xmlns:c16="http://schemas.microsoft.com/office/drawing/2014/chart" uri="{C3380CC4-5D6E-409C-BE32-E72D297353CC}">
                <c16:uniqueId val="{00000004-5705-45DB-8B42-0601D3499CC6}"/>
              </c:ext>
            </c:extLst>
          </c:dPt>
          <c:cat>
            <c:strRef>
              <c:f>Sheet1!$A$2</c:f>
              <c:strCache>
                <c:ptCount val="1"/>
                <c:pt idx="0">
                  <c:v>Category 1</c:v>
                </c:pt>
              </c:strCache>
            </c:strRef>
          </c:cat>
          <c:val>
            <c:numRef>
              <c:f>Sheet1!$C$2</c:f>
              <c:numCache>
                <c:formatCode>General</c:formatCode>
                <c:ptCount val="1"/>
                <c:pt idx="0">
                  <c:v>2.7</c:v>
                </c:pt>
              </c:numCache>
            </c:numRef>
          </c:val>
          <c:extLst>
            <c:ext xmlns:c16="http://schemas.microsoft.com/office/drawing/2014/chart" uri="{C3380CC4-5D6E-409C-BE32-E72D297353CC}">
              <c16:uniqueId val="{00000005-5705-45DB-8B42-0601D3499CC6}"/>
            </c:ext>
          </c:extLst>
        </c:ser>
        <c:ser>
          <c:idx val="2"/>
          <c:order val="2"/>
          <c:tx>
            <c:strRef>
              <c:f>Sheet1!$D$1</c:f>
              <c:strCache>
                <c:ptCount val="1"/>
                <c:pt idx="0">
                  <c:v>Series 3</c:v>
                </c:pt>
              </c:strCache>
            </c:strRef>
          </c:tx>
          <c:spPr>
            <a:solidFill>
              <a:srgbClr val="FFD61F"/>
            </a:solidFill>
            <a:ln>
              <a:noFill/>
            </a:ln>
            <a:effectLst/>
          </c:spPr>
          <c:invertIfNegative val="0"/>
          <c:dPt>
            <c:idx val="0"/>
            <c:invertIfNegative val="0"/>
            <c:bubble3D val="0"/>
            <c:spPr>
              <a:solidFill>
                <a:srgbClr val="FFD61F"/>
              </a:solidFill>
              <a:ln>
                <a:noFill/>
              </a:ln>
              <a:effectLst/>
            </c:spPr>
            <c:extLst>
              <c:ext xmlns:c16="http://schemas.microsoft.com/office/drawing/2014/chart" uri="{C3380CC4-5D6E-409C-BE32-E72D297353CC}">
                <c16:uniqueId val="{00000007-5705-45DB-8B42-0601D3499CC6}"/>
              </c:ext>
            </c:extLst>
          </c:dPt>
          <c:cat>
            <c:strRef>
              <c:f>Sheet1!$A$2</c:f>
              <c:strCache>
                <c:ptCount val="1"/>
                <c:pt idx="0">
                  <c:v>Category 1</c:v>
                </c:pt>
              </c:strCache>
            </c:strRef>
          </c:cat>
          <c:val>
            <c:numRef>
              <c:f>Sheet1!$D$2</c:f>
              <c:numCache>
                <c:formatCode>General</c:formatCode>
                <c:ptCount val="1"/>
                <c:pt idx="0">
                  <c:v>3</c:v>
                </c:pt>
              </c:numCache>
            </c:numRef>
          </c:val>
          <c:extLst>
            <c:ext xmlns:c16="http://schemas.microsoft.com/office/drawing/2014/chart" uri="{C3380CC4-5D6E-409C-BE32-E72D297353CC}">
              <c16:uniqueId val="{00000008-5705-45DB-8B42-0601D3499CC6}"/>
            </c:ext>
          </c:extLst>
        </c:ser>
        <c:ser>
          <c:idx val="3"/>
          <c:order val="3"/>
          <c:tx>
            <c:strRef>
              <c:f>Sheet1!$E$1</c:f>
              <c:strCache>
                <c:ptCount val="1"/>
                <c:pt idx="0">
                  <c:v>Series 4</c:v>
                </c:pt>
              </c:strCache>
            </c:strRef>
          </c:tx>
          <c:spPr>
            <a:solidFill>
              <a:schemeClr val="bg1"/>
            </a:solidFill>
            <a:ln>
              <a:noFill/>
            </a:ln>
            <a:effectLst/>
          </c:spPr>
          <c:invertIfNegative val="0"/>
          <c:dPt>
            <c:idx val="0"/>
            <c:invertIfNegative val="0"/>
            <c:bubble3D val="0"/>
            <c:spPr>
              <a:solidFill>
                <a:schemeClr val="bg1"/>
              </a:solidFill>
              <a:ln>
                <a:noFill/>
              </a:ln>
              <a:effectLst/>
            </c:spPr>
            <c:extLst>
              <c:ext xmlns:c16="http://schemas.microsoft.com/office/drawing/2014/chart" uri="{C3380CC4-5D6E-409C-BE32-E72D297353CC}">
                <c16:uniqueId val="{0000000A-5705-45DB-8B42-0601D3499CC6}"/>
              </c:ext>
            </c:extLst>
          </c:dPt>
          <c:cat>
            <c:strRef>
              <c:f>Sheet1!$A$2</c:f>
              <c:strCache>
                <c:ptCount val="1"/>
                <c:pt idx="0">
                  <c:v>Category 1</c:v>
                </c:pt>
              </c:strCache>
            </c:strRef>
          </c:cat>
          <c:val>
            <c:numRef>
              <c:f>Sheet1!$E$2</c:f>
              <c:numCache>
                <c:formatCode>General</c:formatCode>
                <c:ptCount val="1"/>
                <c:pt idx="0">
                  <c:v>2.2000000000000002</c:v>
                </c:pt>
              </c:numCache>
            </c:numRef>
          </c:val>
          <c:extLst>
            <c:ext xmlns:c16="http://schemas.microsoft.com/office/drawing/2014/chart" uri="{C3380CC4-5D6E-409C-BE32-E72D297353CC}">
              <c16:uniqueId val="{0000000B-5705-45DB-8B42-0601D3499CC6}"/>
            </c:ext>
          </c:extLst>
        </c:ser>
        <c:dLbls>
          <c:showLegendKey val="0"/>
          <c:showVal val="0"/>
          <c:showCatName val="0"/>
          <c:showSerName val="0"/>
          <c:showPercent val="0"/>
          <c:showBubbleSize val="0"/>
        </c:dLbls>
        <c:gapWidth val="219"/>
        <c:overlap val="-27"/>
        <c:axId val="1936244080"/>
        <c:axId val="2010403712"/>
      </c:barChart>
      <c:catAx>
        <c:axId val="193624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800" b="0" i="0" u="none" strike="noStrike" kern="1200" baseline="0">
                <a:solidFill>
                  <a:schemeClr val="tx1">
                    <a:lumMod val="65000"/>
                    <a:lumOff val="35000"/>
                  </a:schemeClr>
                </a:solidFill>
                <a:latin typeface="Montserrat" charset="0"/>
                <a:ea typeface="Montserrat" charset="0"/>
                <a:cs typeface="Montserrat" charset="0"/>
              </a:defRPr>
            </a:pPr>
            <a:endParaRPr lang="zh-CN"/>
          </a:p>
        </c:txPr>
        <c:crossAx val="2010403712"/>
        <c:crosses val="autoZero"/>
        <c:auto val="1"/>
        <c:lblAlgn val="ctr"/>
        <c:lblOffset val="100"/>
        <c:noMultiLvlLbl val="0"/>
      </c:catAx>
      <c:valAx>
        <c:axId val="20104037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800" b="0" i="0" u="none" strike="noStrike" kern="1200" baseline="0">
                <a:solidFill>
                  <a:schemeClr val="tx1">
                    <a:lumMod val="65000"/>
                    <a:lumOff val="35000"/>
                  </a:schemeClr>
                </a:solidFill>
                <a:latin typeface="Montserrat" charset="0"/>
                <a:ea typeface="Montserrat" charset="0"/>
                <a:cs typeface="Montserrat" charset="0"/>
              </a:defRPr>
            </a:pPr>
            <a:endParaRPr lang="zh-CN"/>
          </a:p>
        </c:txPr>
        <c:crossAx val="1936244080"/>
        <c:crosses val="autoZero"/>
        <c:crossBetween val="between"/>
      </c:valAx>
      <c:spPr>
        <a:noFill/>
        <a:ln>
          <a:noFill/>
        </a:ln>
        <a:effectLst/>
      </c:spPr>
    </c:plotArea>
    <c:plotVisOnly val="1"/>
    <c:dispBlanksAs val="gap"/>
    <c:showDLblsOverMax val="0"/>
  </c:chart>
  <c:spPr>
    <a:noFill/>
    <a:ln>
      <a:noFill/>
    </a:ln>
    <a:effectLst/>
  </c:spPr>
  <c:txPr>
    <a:bodyPr/>
    <a:lstStyle/>
    <a:p>
      <a:pPr>
        <a:defRPr lang="zh-CN" sz="1600" b="0" i="0">
          <a:latin typeface="Montserrat" charset="0"/>
          <a:ea typeface="Montserrat" charset="0"/>
          <a:cs typeface="Montserrat"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7" name="矩形 6"/>
          <p:cNvSpPr/>
          <p:nvPr userDrawn="1"/>
        </p:nvSpPr>
        <p:spPr>
          <a:xfrm>
            <a:off x="636608" y="474562"/>
            <a:ext cx="11019098" cy="5984111"/>
          </a:xfrm>
          <a:prstGeom prst="rect">
            <a:avLst/>
          </a:prstGeom>
          <a:solidFill>
            <a:srgbClr val="00BECA"/>
          </a:solidFill>
          <a:ln>
            <a:solidFill>
              <a:srgbClr val="00BE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3A36C31-D9F6-4A9C-9643-BC8738BAEC2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EDFB08F-4920-4DEB-873D-1E79946F405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36C31-D9F6-4A9C-9643-BC8738BAEC2E}"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FB08F-4920-4DEB-873D-1E79946F405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1000" b="-1000"/>
          </a:stretch>
        </a:blipFill>
        <a:effectLst/>
      </p:bgPr>
    </p:bg>
    <p:spTree>
      <p:nvGrpSpPr>
        <p:cNvPr id="1" name=""/>
        <p:cNvGrpSpPr/>
        <p:nvPr/>
      </p:nvGrpSpPr>
      <p:grpSpPr>
        <a:xfrm>
          <a:off x="0" y="0"/>
          <a:ext cx="0" cy="0"/>
          <a:chOff x="0" y="0"/>
          <a:chExt cx="0" cy="0"/>
        </a:xfrm>
      </p:grpSpPr>
      <p:sp>
        <p:nvSpPr>
          <p:cNvPr id="2" name="PA_文本框 3"/>
          <p:cNvSpPr txBox="1"/>
          <p:nvPr>
            <p:custDataLst>
              <p:tags r:id="rId1"/>
            </p:custDataLst>
          </p:nvPr>
        </p:nvSpPr>
        <p:spPr>
          <a:xfrm>
            <a:off x="1358646" y="2459145"/>
            <a:ext cx="9814519" cy="1015663"/>
          </a:xfrm>
          <a:prstGeom prst="rect">
            <a:avLst/>
          </a:prstGeom>
          <a:noFill/>
        </p:spPr>
        <p:txBody>
          <a:bodyPr wrap="square" rtlCol="0">
            <a:spAutoFit/>
          </a:bodyPr>
          <a:lstStyle/>
          <a:p>
            <a:pPr algn="ctr"/>
            <a:r>
              <a:rPr lang="zh-CN" altLang="en-US" sz="6000" b="1" dirty="0">
                <a:ln w="17780" cmpd="sng">
                  <a:noFill/>
                  <a:prstDash val="solid"/>
                  <a:miter lim="800000"/>
                </a:ln>
                <a:solidFill>
                  <a:schemeClr val="bg1"/>
                </a:solidFill>
                <a:latin typeface="微软雅黑" panose="020B0503020204020204" pitchFamily="34" charset="-122"/>
                <a:ea typeface="微软雅黑" panose="020B0503020204020204" pitchFamily="34" charset="-122"/>
              </a:rPr>
              <a:t>扁平风电子商务毕业答辩</a:t>
            </a:r>
          </a:p>
        </p:txBody>
      </p:sp>
      <p:sp>
        <p:nvSpPr>
          <p:cNvPr id="3" name="PA_文本框 198"/>
          <p:cNvSpPr txBox="1">
            <a:spLocks noChangeArrowheads="1"/>
          </p:cNvSpPr>
          <p:nvPr>
            <p:custDataLst>
              <p:tags r:id="rId2"/>
            </p:custDataLst>
          </p:nvPr>
        </p:nvSpPr>
        <p:spPr bwMode="ltGray">
          <a:xfrm>
            <a:off x="3030655" y="1729315"/>
            <a:ext cx="6347260" cy="913460"/>
          </a:xfrm>
          <a:prstGeom prst="rect">
            <a:avLst/>
          </a:prstGeom>
          <a:noFill/>
          <a:ln>
            <a:noFill/>
          </a:ln>
          <a:effectLst/>
        </p:spPr>
        <p:txBody>
          <a:bodyPr wrap="square" lIns="81667" tIns="40833" rIns="81667" bIns="40833">
            <a:spAutoFit/>
          </a:bodyPr>
          <a:lstStyle>
            <a:lvl1pPr algn="l" defTabSz="815975" fontAlgn="base">
              <a:defRPr>
                <a:solidFill>
                  <a:schemeClr val="tx1"/>
                </a:solidFill>
                <a:latin typeface="Arial" panose="020B0604020202020204" pitchFamily="34" charset="0"/>
              </a:defRPr>
            </a:lvl1pPr>
            <a:lvl2pPr marL="408305" algn="l" defTabSz="815975" fontAlgn="base">
              <a:defRPr>
                <a:solidFill>
                  <a:schemeClr val="tx1"/>
                </a:solidFill>
                <a:latin typeface="Arial" panose="020B0604020202020204" pitchFamily="34" charset="0"/>
              </a:defRPr>
            </a:lvl2pPr>
            <a:lvl3pPr marL="815975" algn="l" defTabSz="815975" fontAlgn="base">
              <a:defRPr>
                <a:solidFill>
                  <a:schemeClr val="tx1"/>
                </a:solidFill>
                <a:latin typeface="Arial" panose="020B0604020202020204" pitchFamily="34" charset="0"/>
              </a:defRPr>
            </a:lvl3pPr>
            <a:lvl4pPr marL="1225550" algn="l" defTabSz="815975" fontAlgn="base">
              <a:defRPr>
                <a:solidFill>
                  <a:schemeClr val="tx1"/>
                </a:solidFill>
                <a:latin typeface="Arial" panose="020B0604020202020204" pitchFamily="34" charset="0"/>
              </a:defRPr>
            </a:lvl4pPr>
            <a:lvl5pPr marL="1633855" algn="l" defTabSz="815975" fontAlgn="base">
              <a:defRPr>
                <a:solidFill>
                  <a:schemeClr val="tx1"/>
                </a:solidFill>
                <a:latin typeface="Arial" panose="020B0604020202020204" pitchFamily="34" charset="0"/>
              </a:defRPr>
            </a:lvl5pPr>
            <a:lvl6pPr marL="2091055" defTabSz="815975" fontAlgn="base">
              <a:spcBef>
                <a:spcPct val="0"/>
              </a:spcBef>
              <a:spcAft>
                <a:spcPct val="0"/>
              </a:spcAft>
              <a:defRPr>
                <a:solidFill>
                  <a:schemeClr val="tx1"/>
                </a:solidFill>
                <a:latin typeface="Arial" panose="020B0604020202020204" pitchFamily="34" charset="0"/>
              </a:defRPr>
            </a:lvl6pPr>
            <a:lvl7pPr marL="2548255" defTabSz="815975" fontAlgn="base">
              <a:spcBef>
                <a:spcPct val="0"/>
              </a:spcBef>
              <a:spcAft>
                <a:spcPct val="0"/>
              </a:spcAft>
              <a:defRPr>
                <a:solidFill>
                  <a:schemeClr val="tx1"/>
                </a:solidFill>
                <a:latin typeface="Arial" panose="020B0604020202020204" pitchFamily="34" charset="0"/>
              </a:defRPr>
            </a:lvl7pPr>
            <a:lvl8pPr marL="3005455" defTabSz="815975" fontAlgn="base">
              <a:spcBef>
                <a:spcPct val="0"/>
              </a:spcBef>
              <a:spcAft>
                <a:spcPct val="0"/>
              </a:spcAft>
              <a:defRPr>
                <a:solidFill>
                  <a:schemeClr val="tx1"/>
                </a:solidFill>
                <a:latin typeface="Arial" panose="020B0604020202020204" pitchFamily="34" charset="0"/>
              </a:defRPr>
            </a:lvl8pPr>
            <a:lvl9pPr marL="3462655" defTabSz="815975" fontAlgn="base">
              <a:spcBef>
                <a:spcPct val="0"/>
              </a:spcBef>
              <a:spcAft>
                <a:spcPct val="0"/>
              </a:spcAft>
              <a:defRPr>
                <a:solidFill>
                  <a:schemeClr val="tx1"/>
                </a:solidFill>
                <a:latin typeface="Arial" panose="020B0604020202020204" pitchFamily="34" charset="0"/>
              </a:defRPr>
            </a:lvl9pPr>
          </a:lstStyle>
          <a:p>
            <a:pPr algn="ctr"/>
            <a:r>
              <a:rPr lang="en-US" altLang="zh-CN" sz="5400" b="1" dirty="0">
                <a:solidFill>
                  <a:schemeClr val="bg1"/>
                </a:solidFill>
                <a:latin typeface="微软雅黑" panose="020B0503020204020204" pitchFamily="34" charset="-122"/>
                <a:ea typeface="微软雅黑" panose="020B0503020204020204" pitchFamily="34" charset="-122"/>
              </a:rPr>
              <a:t>POWERPOINT</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4" name="PA_文本框 5"/>
          <p:cNvSpPr txBox="1"/>
          <p:nvPr>
            <p:custDataLst>
              <p:tags r:id="rId3"/>
            </p:custDataLst>
          </p:nvPr>
        </p:nvSpPr>
        <p:spPr>
          <a:xfrm>
            <a:off x="3216157" y="3474336"/>
            <a:ext cx="5976254" cy="415498"/>
          </a:xfrm>
          <a:prstGeom prst="rect">
            <a:avLst/>
          </a:prstGeom>
          <a:noFill/>
          <a:effectLst/>
        </p:spPr>
        <p:txBody>
          <a:bodyPr wrap="square" rtlCol="0">
            <a:spAutoFit/>
          </a:bodyPr>
          <a:lstStyle/>
          <a:p>
            <a:pPr algn="ctr"/>
            <a:r>
              <a:rPr lang="en-US" altLang="zh-CN" sz="1050" dirty="0">
                <a:solidFill>
                  <a:schemeClr val="bg1"/>
                </a:solidFill>
                <a:latin typeface="微软雅黑" panose="020B0503020204020204" pitchFamily="34" charset="-122"/>
                <a:ea typeface="微软雅黑" panose="020B0503020204020204" pitchFamily="34" charset="-122"/>
              </a:rPr>
              <a:t>Your content to play here, or through your copy, paste in this box, and select only the text. Your content to play here, or through your copy, paste in this box, and select only the text.</a:t>
            </a:r>
          </a:p>
        </p:txBody>
      </p:sp>
      <p:sp>
        <p:nvSpPr>
          <p:cNvPr id="5" name="Freeform 5"/>
          <p:cNvSpPr/>
          <p:nvPr/>
        </p:nvSpPr>
        <p:spPr bwMode="auto">
          <a:xfrm>
            <a:off x="5791292" y="4509896"/>
            <a:ext cx="825985" cy="564505"/>
          </a:xfrm>
          <a:custGeom>
            <a:avLst/>
            <a:gdLst>
              <a:gd name="T0" fmla="*/ 4656 w 4706"/>
              <a:gd name="T1" fmla="*/ 129 h 3216"/>
              <a:gd name="T2" fmla="*/ 4424 w 4706"/>
              <a:gd name="T3" fmla="*/ 0 h 3216"/>
              <a:gd name="T4" fmla="*/ 3059 w 4706"/>
              <a:gd name="T5" fmla="*/ 0 h 3216"/>
              <a:gd name="T6" fmla="*/ 2817 w 4706"/>
              <a:gd name="T7" fmla="*/ 147 h 3216"/>
              <a:gd name="T8" fmla="*/ 2353 w 4706"/>
              <a:gd name="T9" fmla="*/ 930 h 3216"/>
              <a:gd name="T10" fmla="*/ 2054 w 4706"/>
              <a:gd name="T11" fmla="*/ 1538 h 3216"/>
              <a:gd name="T12" fmla="*/ 1639 w 4706"/>
              <a:gd name="T13" fmla="*/ 2334 h 3216"/>
              <a:gd name="T14" fmla="*/ 719 w 4706"/>
              <a:gd name="T15" fmla="*/ 444 h 3216"/>
              <a:gd name="T16" fmla="*/ 1481 w 4706"/>
              <a:gd name="T17" fmla="*/ 444 h 3216"/>
              <a:gd name="T18" fmla="*/ 1976 w 4706"/>
              <a:gd name="T19" fmla="*/ 1461 h 3216"/>
              <a:gd name="T20" fmla="*/ 2275 w 4706"/>
              <a:gd name="T21" fmla="*/ 852 h 3216"/>
              <a:gd name="T22" fmla="*/ 1888 w 4706"/>
              <a:gd name="T23" fmla="*/ 147 h 3216"/>
              <a:gd name="T24" fmla="*/ 1646 w 4706"/>
              <a:gd name="T25" fmla="*/ 0 h 3216"/>
              <a:gd name="T26" fmla="*/ 282 w 4706"/>
              <a:gd name="T27" fmla="*/ 0 h 3216"/>
              <a:gd name="T28" fmla="*/ 50 w 4706"/>
              <a:gd name="T29" fmla="*/ 129 h 3216"/>
              <a:gd name="T30" fmla="*/ 88 w 4706"/>
              <a:gd name="T31" fmla="*/ 368 h 3216"/>
              <a:gd name="T32" fmla="*/ 1385 w 4706"/>
              <a:gd name="T33" fmla="*/ 3062 h 3216"/>
              <a:gd name="T34" fmla="*/ 1627 w 4706"/>
              <a:gd name="T35" fmla="*/ 3216 h 3216"/>
              <a:gd name="T36" fmla="*/ 1631 w 4706"/>
              <a:gd name="T37" fmla="*/ 3216 h 3216"/>
              <a:gd name="T38" fmla="*/ 1873 w 4706"/>
              <a:gd name="T39" fmla="*/ 3069 h 3216"/>
              <a:gd name="T40" fmla="*/ 2353 w 4706"/>
              <a:gd name="T41" fmla="*/ 2148 h 3216"/>
              <a:gd name="T42" fmla="*/ 2652 w 4706"/>
              <a:gd name="T43" fmla="*/ 1538 h 3216"/>
              <a:gd name="T44" fmla="*/ 3225 w 4706"/>
              <a:gd name="T45" fmla="*/ 444 h 3216"/>
              <a:gd name="T46" fmla="*/ 3986 w 4706"/>
              <a:gd name="T47" fmla="*/ 444 h 3216"/>
              <a:gd name="T48" fmla="*/ 3066 w 4706"/>
              <a:gd name="T49" fmla="*/ 2334 h 3216"/>
              <a:gd name="T50" fmla="*/ 2730 w 4706"/>
              <a:gd name="T51" fmla="*/ 1616 h 3216"/>
              <a:gd name="T52" fmla="*/ 2430 w 4706"/>
              <a:gd name="T53" fmla="*/ 2226 h 3216"/>
              <a:gd name="T54" fmla="*/ 2832 w 4706"/>
              <a:gd name="T55" fmla="*/ 3069 h 3216"/>
              <a:gd name="T56" fmla="*/ 3075 w 4706"/>
              <a:gd name="T57" fmla="*/ 3216 h 3216"/>
              <a:gd name="T58" fmla="*/ 3078 w 4706"/>
              <a:gd name="T59" fmla="*/ 3216 h 3216"/>
              <a:gd name="T60" fmla="*/ 3320 w 4706"/>
              <a:gd name="T61" fmla="*/ 3062 h 3216"/>
              <a:gd name="T62" fmla="*/ 4618 w 4706"/>
              <a:gd name="T63" fmla="*/ 368 h 3216"/>
              <a:gd name="T64" fmla="*/ 4656 w 4706"/>
              <a:gd name="T65" fmla="*/ 129 h 3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06" h="3216">
                <a:moveTo>
                  <a:pt x="4656" y="129"/>
                </a:moveTo>
                <a:cubicBezTo>
                  <a:pt x="4606" y="49"/>
                  <a:pt x="4518" y="0"/>
                  <a:pt x="4424" y="0"/>
                </a:cubicBezTo>
                <a:cubicBezTo>
                  <a:pt x="3059" y="0"/>
                  <a:pt x="3059" y="0"/>
                  <a:pt x="3059" y="0"/>
                </a:cubicBezTo>
                <a:cubicBezTo>
                  <a:pt x="2958" y="0"/>
                  <a:pt x="2864" y="57"/>
                  <a:pt x="2817" y="147"/>
                </a:cubicBezTo>
                <a:cubicBezTo>
                  <a:pt x="2353" y="930"/>
                  <a:pt x="2353" y="930"/>
                  <a:pt x="2353" y="930"/>
                </a:cubicBezTo>
                <a:cubicBezTo>
                  <a:pt x="2054" y="1538"/>
                  <a:pt x="2054" y="1538"/>
                  <a:pt x="2054" y="1538"/>
                </a:cubicBezTo>
                <a:cubicBezTo>
                  <a:pt x="1639" y="2334"/>
                  <a:pt x="1639" y="2334"/>
                  <a:pt x="1639" y="2334"/>
                </a:cubicBezTo>
                <a:cubicBezTo>
                  <a:pt x="719" y="444"/>
                  <a:pt x="719" y="444"/>
                  <a:pt x="719" y="444"/>
                </a:cubicBezTo>
                <a:cubicBezTo>
                  <a:pt x="1481" y="444"/>
                  <a:pt x="1481" y="444"/>
                  <a:pt x="1481" y="444"/>
                </a:cubicBezTo>
                <a:cubicBezTo>
                  <a:pt x="1976" y="1461"/>
                  <a:pt x="1976" y="1461"/>
                  <a:pt x="1976" y="1461"/>
                </a:cubicBezTo>
                <a:cubicBezTo>
                  <a:pt x="2275" y="852"/>
                  <a:pt x="2275" y="852"/>
                  <a:pt x="2275" y="852"/>
                </a:cubicBezTo>
                <a:cubicBezTo>
                  <a:pt x="1888" y="147"/>
                  <a:pt x="1888" y="147"/>
                  <a:pt x="1888" y="147"/>
                </a:cubicBezTo>
                <a:cubicBezTo>
                  <a:pt x="1841" y="57"/>
                  <a:pt x="1748" y="0"/>
                  <a:pt x="1646" y="0"/>
                </a:cubicBezTo>
                <a:cubicBezTo>
                  <a:pt x="282" y="0"/>
                  <a:pt x="282" y="0"/>
                  <a:pt x="282" y="0"/>
                </a:cubicBezTo>
                <a:cubicBezTo>
                  <a:pt x="187" y="0"/>
                  <a:pt x="100" y="49"/>
                  <a:pt x="50" y="129"/>
                </a:cubicBezTo>
                <a:cubicBezTo>
                  <a:pt x="0" y="209"/>
                  <a:pt x="46" y="283"/>
                  <a:pt x="88" y="368"/>
                </a:cubicBezTo>
                <a:cubicBezTo>
                  <a:pt x="1385" y="3062"/>
                  <a:pt x="1385" y="3062"/>
                  <a:pt x="1385" y="3062"/>
                </a:cubicBezTo>
                <a:cubicBezTo>
                  <a:pt x="1430" y="3155"/>
                  <a:pt x="1524" y="3214"/>
                  <a:pt x="1627" y="3216"/>
                </a:cubicBezTo>
                <a:cubicBezTo>
                  <a:pt x="1631" y="3216"/>
                  <a:pt x="1631" y="3216"/>
                  <a:pt x="1631" y="3216"/>
                </a:cubicBezTo>
                <a:cubicBezTo>
                  <a:pt x="1733" y="3216"/>
                  <a:pt x="1826" y="3159"/>
                  <a:pt x="1873" y="3069"/>
                </a:cubicBezTo>
                <a:cubicBezTo>
                  <a:pt x="2353" y="2148"/>
                  <a:pt x="2353" y="2148"/>
                  <a:pt x="2353" y="2148"/>
                </a:cubicBezTo>
                <a:cubicBezTo>
                  <a:pt x="2652" y="1538"/>
                  <a:pt x="2652" y="1538"/>
                  <a:pt x="2652" y="1538"/>
                </a:cubicBezTo>
                <a:cubicBezTo>
                  <a:pt x="3225" y="444"/>
                  <a:pt x="3225" y="444"/>
                  <a:pt x="3225" y="444"/>
                </a:cubicBezTo>
                <a:cubicBezTo>
                  <a:pt x="3986" y="444"/>
                  <a:pt x="3986" y="444"/>
                  <a:pt x="3986" y="444"/>
                </a:cubicBezTo>
                <a:cubicBezTo>
                  <a:pt x="3066" y="2334"/>
                  <a:pt x="3066" y="2334"/>
                  <a:pt x="3066" y="2334"/>
                </a:cubicBezTo>
                <a:cubicBezTo>
                  <a:pt x="2730" y="1616"/>
                  <a:pt x="2730" y="1616"/>
                  <a:pt x="2730" y="1616"/>
                </a:cubicBezTo>
                <a:cubicBezTo>
                  <a:pt x="2430" y="2226"/>
                  <a:pt x="2430" y="2226"/>
                  <a:pt x="2430" y="2226"/>
                </a:cubicBezTo>
                <a:cubicBezTo>
                  <a:pt x="2832" y="3069"/>
                  <a:pt x="2832" y="3069"/>
                  <a:pt x="2832" y="3069"/>
                </a:cubicBezTo>
                <a:cubicBezTo>
                  <a:pt x="2879" y="3159"/>
                  <a:pt x="2973" y="3216"/>
                  <a:pt x="3075" y="3216"/>
                </a:cubicBezTo>
                <a:cubicBezTo>
                  <a:pt x="3078" y="3216"/>
                  <a:pt x="3078" y="3216"/>
                  <a:pt x="3078" y="3216"/>
                </a:cubicBezTo>
                <a:cubicBezTo>
                  <a:pt x="3181" y="3214"/>
                  <a:pt x="3275" y="3155"/>
                  <a:pt x="3320" y="3062"/>
                </a:cubicBezTo>
                <a:cubicBezTo>
                  <a:pt x="4618" y="368"/>
                  <a:pt x="4618" y="368"/>
                  <a:pt x="4618" y="368"/>
                </a:cubicBezTo>
                <a:cubicBezTo>
                  <a:pt x="4659" y="283"/>
                  <a:pt x="4706" y="209"/>
                  <a:pt x="4656" y="129"/>
                </a:cubicBezTo>
                <a:close/>
              </a:path>
            </a:pathLst>
          </a:custGeom>
          <a:solidFill>
            <a:schemeClr val="bg1"/>
          </a:solidFill>
          <a:ln>
            <a:solidFill>
              <a:schemeClr val="bg1"/>
            </a:solidFill>
          </a:ln>
        </p:spPr>
        <p:txBody>
          <a:bodyPr vert="horz" wrap="square" lIns="91440" tIns="45720" rIns="91440" bIns="45720" numCol="1" anchor="t" anchorCtr="0" compatLnSpc="1"/>
          <a:lstStyle/>
          <a:p>
            <a:pPr algn="ctr"/>
            <a:endParaRPr lang="zh-CN" altLang="en-US">
              <a:solidFill>
                <a:schemeClr val="bg1"/>
              </a:solidFill>
            </a:endParaRPr>
          </a:p>
        </p:txBody>
      </p:sp>
      <p:sp>
        <p:nvSpPr>
          <p:cNvPr id="6" name="文本框 5"/>
          <p:cNvSpPr txBox="1"/>
          <p:nvPr/>
        </p:nvSpPr>
        <p:spPr>
          <a:xfrm>
            <a:off x="4460240" y="3984625"/>
            <a:ext cx="3608705" cy="368300"/>
          </a:xfrm>
          <a:prstGeom prst="rect">
            <a:avLst/>
          </a:prstGeom>
          <a:noFill/>
        </p:spPr>
        <p:txBody>
          <a:bodyPr wrap="square" rtlCol="0">
            <a:spAutoFit/>
          </a:bodyPr>
          <a:lstStyle/>
          <a:p>
            <a:pPr algn="ctr"/>
            <a:r>
              <a:rPr kumimoji="1" lang="zh-CN" altLang="en-US">
                <a:solidFill>
                  <a:schemeClr val="bg1"/>
                </a:solidFill>
                <a:latin typeface="Yuanti SC" charset="-122"/>
                <a:ea typeface="Yuanti SC" charset="-122"/>
                <a:cs typeface="Yuanti SC" charset="-122"/>
              </a:rPr>
              <a:t>学校：</a:t>
            </a:r>
            <a:r>
              <a:rPr kumimoji="1" lang="en-US" altLang="zh-CN">
                <a:solidFill>
                  <a:schemeClr val="bg1"/>
                </a:solidFill>
                <a:latin typeface="Yuanti SC" charset="-122"/>
                <a:ea typeface="Yuanti SC" charset="-122"/>
                <a:cs typeface="Yuanti SC" charset="-122"/>
              </a:rPr>
              <a:t>xiazaii  </a:t>
            </a:r>
            <a:r>
              <a:rPr kumimoji="1" lang="zh-CN" altLang="en-US">
                <a:solidFill>
                  <a:schemeClr val="bg1"/>
                </a:solidFill>
                <a:latin typeface="Yuanti SC" charset="-122"/>
                <a:ea typeface="Yuanti SC" charset="-122"/>
                <a:cs typeface="Yuanti SC" charset="-122"/>
              </a:rPr>
              <a:t>汇报人：</a:t>
            </a:r>
            <a:r>
              <a:rPr kumimoji="1" lang="en-US" altLang="zh-CN">
                <a:solidFill>
                  <a:schemeClr val="bg1"/>
                </a:solidFill>
                <a:latin typeface="Yuanti SC" charset="-122"/>
                <a:ea typeface="Yuanti SC" charset="-122"/>
                <a:cs typeface="Yuanti SC" charset="-122"/>
              </a:rPr>
              <a:t>WPS</a:t>
            </a:r>
            <a:endParaRPr kumimoji="1" lang="zh-CN" altLang="en-US" dirty="0">
              <a:solidFill>
                <a:schemeClr val="bg1"/>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decel="100000" fill="hold" grpId="0" nodeType="after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p:tgtEl>
                                          <p:spTgt spid="6"/>
                                        </p:tgtEl>
                                        <p:attrNameLst>
                                          <p:attrName>ppt_y</p:attrName>
                                        </p:attrNameLst>
                                      </p:cBhvr>
                                      <p:tavLst>
                                        <p:tav tm="0">
                                          <p:val>
                                            <p:strVal val="#ppt_y+#ppt_h*1.125000"/>
                                          </p:val>
                                        </p:tav>
                                        <p:tav tm="100000">
                                          <p:val>
                                            <p:strVal val="#ppt_y"/>
                                          </p:val>
                                        </p:tav>
                                      </p:tavLst>
                                    </p:anim>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15950" y="2168525"/>
            <a:ext cx="5468938" cy="4122738"/>
            <a:chOff x="3128963" y="904875"/>
            <a:chExt cx="5173663" cy="4073526"/>
          </a:xfrm>
        </p:grpSpPr>
        <p:sp>
          <p:nvSpPr>
            <p:cNvPr id="3" name="Freeform 5"/>
            <p:cNvSpPr>
              <a:spLocks noEditPoints="1"/>
            </p:cNvSpPr>
            <p:nvPr/>
          </p:nvSpPr>
          <p:spPr bwMode="auto">
            <a:xfrm>
              <a:off x="5058762" y="4245887"/>
              <a:ext cx="735877" cy="732514"/>
            </a:xfrm>
            <a:custGeom>
              <a:avLst/>
              <a:gdLst>
                <a:gd name="T0" fmla="*/ 127 w 255"/>
                <a:gd name="T1" fmla="*/ 254 h 254"/>
                <a:gd name="T2" fmla="*/ 0 w 255"/>
                <a:gd name="T3" fmla="*/ 127 h 254"/>
                <a:gd name="T4" fmla="*/ 127 w 255"/>
                <a:gd name="T5" fmla="*/ 0 h 254"/>
                <a:gd name="T6" fmla="*/ 255 w 255"/>
                <a:gd name="T7" fmla="*/ 127 h 254"/>
                <a:gd name="T8" fmla="*/ 127 w 255"/>
                <a:gd name="T9" fmla="*/ 254 h 254"/>
                <a:gd name="T10" fmla="*/ 127 w 255"/>
                <a:gd name="T11" fmla="*/ 93 h 254"/>
                <a:gd name="T12" fmla="*/ 93 w 255"/>
                <a:gd name="T13" fmla="*/ 127 h 254"/>
                <a:gd name="T14" fmla="*/ 127 w 255"/>
                <a:gd name="T15" fmla="*/ 161 h 254"/>
                <a:gd name="T16" fmla="*/ 162 w 255"/>
                <a:gd name="T17" fmla="*/ 127 h 254"/>
                <a:gd name="T18" fmla="*/ 127 w 255"/>
                <a:gd name="T19" fmla="*/ 93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4">
                  <a:moveTo>
                    <a:pt x="127" y="254"/>
                  </a:moveTo>
                  <a:cubicBezTo>
                    <a:pt x="57" y="254"/>
                    <a:pt x="0" y="197"/>
                    <a:pt x="0" y="127"/>
                  </a:cubicBezTo>
                  <a:cubicBezTo>
                    <a:pt x="0" y="57"/>
                    <a:pt x="57" y="0"/>
                    <a:pt x="127" y="0"/>
                  </a:cubicBezTo>
                  <a:cubicBezTo>
                    <a:pt x="198" y="0"/>
                    <a:pt x="255" y="57"/>
                    <a:pt x="255" y="127"/>
                  </a:cubicBezTo>
                  <a:cubicBezTo>
                    <a:pt x="255" y="197"/>
                    <a:pt x="198" y="254"/>
                    <a:pt x="127" y="254"/>
                  </a:cubicBezTo>
                  <a:close/>
                  <a:moveTo>
                    <a:pt x="127" y="93"/>
                  </a:moveTo>
                  <a:cubicBezTo>
                    <a:pt x="108" y="93"/>
                    <a:pt x="93" y="108"/>
                    <a:pt x="93" y="127"/>
                  </a:cubicBezTo>
                  <a:cubicBezTo>
                    <a:pt x="93" y="146"/>
                    <a:pt x="108" y="161"/>
                    <a:pt x="127" y="161"/>
                  </a:cubicBezTo>
                  <a:cubicBezTo>
                    <a:pt x="146" y="161"/>
                    <a:pt x="162" y="146"/>
                    <a:pt x="162" y="127"/>
                  </a:cubicBezTo>
                  <a:cubicBezTo>
                    <a:pt x="162" y="108"/>
                    <a:pt x="146" y="93"/>
                    <a:pt x="127" y="93"/>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4" name="Freeform 6"/>
            <p:cNvSpPr>
              <a:spLocks noEditPoints="1"/>
            </p:cNvSpPr>
            <p:nvPr/>
          </p:nvSpPr>
          <p:spPr bwMode="auto">
            <a:xfrm>
              <a:off x="6904460" y="4081190"/>
              <a:ext cx="732873" cy="735650"/>
            </a:xfrm>
            <a:custGeom>
              <a:avLst/>
              <a:gdLst>
                <a:gd name="T0" fmla="*/ 127 w 254"/>
                <a:gd name="T1" fmla="*/ 255 h 255"/>
                <a:gd name="T2" fmla="*/ 0 w 254"/>
                <a:gd name="T3" fmla="*/ 128 h 255"/>
                <a:gd name="T4" fmla="*/ 127 w 254"/>
                <a:gd name="T5" fmla="*/ 0 h 255"/>
                <a:gd name="T6" fmla="*/ 254 w 254"/>
                <a:gd name="T7" fmla="*/ 128 h 255"/>
                <a:gd name="T8" fmla="*/ 127 w 254"/>
                <a:gd name="T9" fmla="*/ 255 h 255"/>
                <a:gd name="T10" fmla="*/ 127 w 254"/>
                <a:gd name="T11" fmla="*/ 93 h 255"/>
                <a:gd name="T12" fmla="*/ 93 w 254"/>
                <a:gd name="T13" fmla="*/ 128 h 255"/>
                <a:gd name="T14" fmla="*/ 127 w 254"/>
                <a:gd name="T15" fmla="*/ 162 h 255"/>
                <a:gd name="T16" fmla="*/ 161 w 254"/>
                <a:gd name="T17" fmla="*/ 128 h 255"/>
                <a:gd name="T18" fmla="*/ 127 w 254"/>
                <a:gd name="T19" fmla="*/ 9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4" h="255">
                  <a:moveTo>
                    <a:pt x="127" y="255"/>
                  </a:moveTo>
                  <a:cubicBezTo>
                    <a:pt x="57" y="255"/>
                    <a:pt x="0" y="198"/>
                    <a:pt x="0" y="128"/>
                  </a:cubicBezTo>
                  <a:cubicBezTo>
                    <a:pt x="0" y="57"/>
                    <a:pt x="57" y="0"/>
                    <a:pt x="127" y="0"/>
                  </a:cubicBezTo>
                  <a:cubicBezTo>
                    <a:pt x="197" y="0"/>
                    <a:pt x="254" y="57"/>
                    <a:pt x="254" y="128"/>
                  </a:cubicBezTo>
                  <a:cubicBezTo>
                    <a:pt x="254" y="198"/>
                    <a:pt x="197" y="255"/>
                    <a:pt x="127" y="255"/>
                  </a:cubicBezTo>
                  <a:close/>
                  <a:moveTo>
                    <a:pt x="127" y="93"/>
                  </a:moveTo>
                  <a:cubicBezTo>
                    <a:pt x="108" y="93"/>
                    <a:pt x="93" y="109"/>
                    <a:pt x="93" y="128"/>
                  </a:cubicBezTo>
                  <a:cubicBezTo>
                    <a:pt x="93" y="147"/>
                    <a:pt x="108" y="162"/>
                    <a:pt x="127" y="162"/>
                  </a:cubicBezTo>
                  <a:cubicBezTo>
                    <a:pt x="146" y="162"/>
                    <a:pt x="161" y="147"/>
                    <a:pt x="161" y="128"/>
                  </a:cubicBezTo>
                  <a:cubicBezTo>
                    <a:pt x="161" y="109"/>
                    <a:pt x="146" y="93"/>
                    <a:pt x="127" y="93"/>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5" name="Freeform 7"/>
            <p:cNvSpPr/>
            <p:nvPr/>
          </p:nvSpPr>
          <p:spPr bwMode="auto">
            <a:xfrm>
              <a:off x="6158072" y="2733805"/>
              <a:ext cx="1917784" cy="1524631"/>
            </a:xfrm>
            <a:custGeom>
              <a:avLst/>
              <a:gdLst>
                <a:gd name="T0" fmla="*/ 598 w 665"/>
                <a:gd name="T1" fmla="*/ 356 h 529"/>
                <a:gd name="T2" fmla="*/ 595 w 665"/>
                <a:gd name="T3" fmla="*/ 356 h 529"/>
                <a:gd name="T4" fmla="*/ 658 w 665"/>
                <a:gd name="T5" fmla="*/ 29 h 529"/>
                <a:gd name="T6" fmla="*/ 663 w 665"/>
                <a:gd name="T7" fmla="*/ 0 h 529"/>
                <a:gd name="T8" fmla="*/ 0 w 665"/>
                <a:gd name="T9" fmla="*/ 42 h 529"/>
                <a:gd name="T10" fmla="*/ 26 w 665"/>
                <a:gd name="T11" fmla="*/ 529 h 529"/>
                <a:gd name="T12" fmla="*/ 41 w 665"/>
                <a:gd name="T13" fmla="*/ 527 h 529"/>
                <a:gd name="T14" fmla="*/ 607 w 665"/>
                <a:gd name="T15" fmla="*/ 467 h 529"/>
                <a:gd name="T16" fmla="*/ 663 w 665"/>
                <a:gd name="T17" fmla="*/ 405 h 529"/>
                <a:gd name="T18" fmla="*/ 598 w 665"/>
                <a:gd name="T19" fmla="*/ 356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5" h="529">
                  <a:moveTo>
                    <a:pt x="598" y="356"/>
                  </a:moveTo>
                  <a:cubicBezTo>
                    <a:pt x="595" y="356"/>
                    <a:pt x="595" y="356"/>
                    <a:pt x="595" y="356"/>
                  </a:cubicBezTo>
                  <a:cubicBezTo>
                    <a:pt x="658" y="29"/>
                    <a:pt x="658" y="29"/>
                    <a:pt x="658" y="29"/>
                  </a:cubicBezTo>
                  <a:cubicBezTo>
                    <a:pt x="663" y="0"/>
                    <a:pt x="663" y="0"/>
                    <a:pt x="663" y="0"/>
                  </a:cubicBezTo>
                  <a:cubicBezTo>
                    <a:pt x="0" y="42"/>
                    <a:pt x="0" y="42"/>
                    <a:pt x="0" y="42"/>
                  </a:cubicBezTo>
                  <a:cubicBezTo>
                    <a:pt x="26" y="529"/>
                    <a:pt x="26" y="529"/>
                    <a:pt x="26" y="529"/>
                  </a:cubicBezTo>
                  <a:cubicBezTo>
                    <a:pt x="41" y="527"/>
                    <a:pt x="41" y="527"/>
                    <a:pt x="41" y="527"/>
                  </a:cubicBezTo>
                  <a:cubicBezTo>
                    <a:pt x="607" y="467"/>
                    <a:pt x="607" y="467"/>
                    <a:pt x="607" y="467"/>
                  </a:cubicBezTo>
                  <a:cubicBezTo>
                    <a:pt x="640" y="463"/>
                    <a:pt x="665" y="435"/>
                    <a:pt x="663" y="405"/>
                  </a:cubicBezTo>
                  <a:cubicBezTo>
                    <a:pt x="661" y="374"/>
                    <a:pt x="631" y="352"/>
                    <a:pt x="598" y="356"/>
                  </a:cubicBezTo>
                  <a:close/>
                </a:path>
              </a:pathLst>
            </a:custGeom>
            <a:solidFill>
              <a:srgbClr val="FFD61F"/>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6" name="Freeform 8"/>
            <p:cNvSpPr/>
            <p:nvPr/>
          </p:nvSpPr>
          <p:spPr bwMode="auto">
            <a:xfrm>
              <a:off x="6233161" y="2733805"/>
              <a:ext cx="1842694" cy="1524631"/>
            </a:xfrm>
            <a:custGeom>
              <a:avLst/>
              <a:gdLst>
                <a:gd name="T0" fmla="*/ 572 w 639"/>
                <a:gd name="T1" fmla="*/ 356 h 529"/>
                <a:gd name="T2" fmla="*/ 569 w 639"/>
                <a:gd name="T3" fmla="*/ 356 h 529"/>
                <a:gd name="T4" fmla="*/ 632 w 639"/>
                <a:gd name="T5" fmla="*/ 29 h 529"/>
                <a:gd name="T6" fmla="*/ 637 w 639"/>
                <a:gd name="T7" fmla="*/ 0 h 529"/>
                <a:gd name="T8" fmla="*/ 0 w 639"/>
                <a:gd name="T9" fmla="*/ 529 h 529"/>
                <a:gd name="T10" fmla="*/ 15 w 639"/>
                <a:gd name="T11" fmla="*/ 527 h 529"/>
                <a:gd name="T12" fmla="*/ 581 w 639"/>
                <a:gd name="T13" fmla="*/ 467 h 529"/>
                <a:gd name="T14" fmla="*/ 637 w 639"/>
                <a:gd name="T15" fmla="*/ 405 h 529"/>
                <a:gd name="T16" fmla="*/ 572 w 639"/>
                <a:gd name="T17" fmla="*/ 356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9" h="529">
                  <a:moveTo>
                    <a:pt x="572" y="356"/>
                  </a:moveTo>
                  <a:cubicBezTo>
                    <a:pt x="569" y="356"/>
                    <a:pt x="569" y="356"/>
                    <a:pt x="569" y="356"/>
                  </a:cubicBezTo>
                  <a:cubicBezTo>
                    <a:pt x="632" y="29"/>
                    <a:pt x="632" y="29"/>
                    <a:pt x="632" y="29"/>
                  </a:cubicBezTo>
                  <a:cubicBezTo>
                    <a:pt x="637" y="0"/>
                    <a:pt x="637" y="0"/>
                    <a:pt x="637" y="0"/>
                  </a:cubicBezTo>
                  <a:cubicBezTo>
                    <a:pt x="0" y="529"/>
                    <a:pt x="0" y="529"/>
                    <a:pt x="0" y="529"/>
                  </a:cubicBezTo>
                  <a:cubicBezTo>
                    <a:pt x="15" y="527"/>
                    <a:pt x="15" y="527"/>
                    <a:pt x="15" y="527"/>
                  </a:cubicBezTo>
                  <a:cubicBezTo>
                    <a:pt x="581" y="467"/>
                    <a:pt x="581" y="467"/>
                    <a:pt x="581" y="467"/>
                  </a:cubicBezTo>
                  <a:cubicBezTo>
                    <a:pt x="614" y="463"/>
                    <a:pt x="639" y="435"/>
                    <a:pt x="637" y="405"/>
                  </a:cubicBezTo>
                  <a:cubicBezTo>
                    <a:pt x="635" y="374"/>
                    <a:pt x="605" y="352"/>
                    <a:pt x="572" y="35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7" name="Freeform 9"/>
            <p:cNvSpPr/>
            <p:nvPr/>
          </p:nvSpPr>
          <p:spPr bwMode="auto">
            <a:xfrm>
              <a:off x="6085986" y="1527590"/>
              <a:ext cx="2216640" cy="1326994"/>
            </a:xfrm>
            <a:custGeom>
              <a:avLst/>
              <a:gdLst>
                <a:gd name="T0" fmla="*/ 1249 w 1396"/>
                <a:gd name="T1" fmla="*/ 760 h 836"/>
                <a:gd name="T2" fmla="*/ 1253 w 1396"/>
                <a:gd name="T3" fmla="*/ 743 h 836"/>
                <a:gd name="T4" fmla="*/ 1396 w 1396"/>
                <a:gd name="T5" fmla="*/ 0 h 836"/>
                <a:gd name="T6" fmla="*/ 1356 w 1396"/>
                <a:gd name="T7" fmla="*/ 0 h 836"/>
                <a:gd name="T8" fmla="*/ 47 w 1396"/>
                <a:gd name="T9" fmla="*/ 0 h 836"/>
                <a:gd name="T10" fmla="*/ 0 w 1396"/>
                <a:gd name="T11" fmla="*/ 0 h 836"/>
                <a:gd name="T12" fmla="*/ 45 w 1396"/>
                <a:gd name="T13" fmla="*/ 836 h 836"/>
                <a:gd name="T14" fmla="*/ 1249 w 1396"/>
                <a:gd name="T15" fmla="*/ 760 h 8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6" h="836">
                  <a:moveTo>
                    <a:pt x="1249" y="760"/>
                  </a:moveTo>
                  <a:lnTo>
                    <a:pt x="1253" y="743"/>
                  </a:lnTo>
                  <a:lnTo>
                    <a:pt x="1396" y="0"/>
                  </a:lnTo>
                  <a:lnTo>
                    <a:pt x="1356" y="0"/>
                  </a:lnTo>
                  <a:lnTo>
                    <a:pt x="47" y="0"/>
                  </a:lnTo>
                  <a:lnTo>
                    <a:pt x="0" y="0"/>
                  </a:lnTo>
                  <a:lnTo>
                    <a:pt x="45" y="836"/>
                  </a:lnTo>
                  <a:lnTo>
                    <a:pt x="1249" y="760"/>
                  </a:lnTo>
                  <a:close/>
                </a:path>
              </a:pathLst>
            </a:custGeom>
            <a:solidFill>
              <a:srgbClr val="FFD61F"/>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8" name="Freeform 10"/>
            <p:cNvSpPr/>
            <p:nvPr/>
          </p:nvSpPr>
          <p:spPr bwMode="auto">
            <a:xfrm>
              <a:off x="6158072" y="1527590"/>
              <a:ext cx="2144554" cy="1326994"/>
            </a:xfrm>
            <a:custGeom>
              <a:avLst/>
              <a:gdLst>
                <a:gd name="T0" fmla="*/ 1204 w 1351"/>
                <a:gd name="T1" fmla="*/ 760 h 836"/>
                <a:gd name="T2" fmla="*/ 1208 w 1351"/>
                <a:gd name="T3" fmla="*/ 743 h 836"/>
                <a:gd name="T4" fmla="*/ 1351 w 1351"/>
                <a:gd name="T5" fmla="*/ 0 h 836"/>
                <a:gd name="T6" fmla="*/ 1311 w 1351"/>
                <a:gd name="T7" fmla="*/ 0 h 836"/>
                <a:gd name="T8" fmla="*/ 0 w 1351"/>
                <a:gd name="T9" fmla="*/ 836 h 836"/>
                <a:gd name="T10" fmla="*/ 1204 w 1351"/>
                <a:gd name="T11" fmla="*/ 760 h 836"/>
              </a:gdLst>
              <a:ahLst/>
              <a:cxnLst>
                <a:cxn ang="0">
                  <a:pos x="T0" y="T1"/>
                </a:cxn>
                <a:cxn ang="0">
                  <a:pos x="T2" y="T3"/>
                </a:cxn>
                <a:cxn ang="0">
                  <a:pos x="T4" y="T5"/>
                </a:cxn>
                <a:cxn ang="0">
                  <a:pos x="T6" y="T7"/>
                </a:cxn>
                <a:cxn ang="0">
                  <a:pos x="T8" y="T9"/>
                </a:cxn>
                <a:cxn ang="0">
                  <a:pos x="T10" y="T11"/>
                </a:cxn>
              </a:cxnLst>
              <a:rect l="0" t="0" r="r" b="b"/>
              <a:pathLst>
                <a:path w="1351" h="836">
                  <a:moveTo>
                    <a:pt x="1204" y="760"/>
                  </a:moveTo>
                  <a:lnTo>
                    <a:pt x="1208" y="743"/>
                  </a:lnTo>
                  <a:lnTo>
                    <a:pt x="1351" y="0"/>
                  </a:lnTo>
                  <a:lnTo>
                    <a:pt x="1311" y="0"/>
                  </a:lnTo>
                  <a:lnTo>
                    <a:pt x="0" y="836"/>
                  </a:lnTo>
                  <a:lnTo>
                    <a:pt x="1204" y="76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9" name="Freeform 11"/>
            <p:cNvSpPr/>
            <p:nvPr/>
          </p:nvSpPr>
          <p:spPr bwMode="auto">
            <a:xfrm>
              <a:off x="3128963" y="904875"/>
              <a:ext cx="3028950" cy="2073275"/>
            </a:xfrm>
            <a:custGeom>
              <a:avLst/>
              <a:gdLst>
                <a:gd name="T0" fmla="*/ 2956901 w 1051"/>
                <a:gd name="T1" fmla="*/ 622848 h 719"/>
                <a:gd name="T2" fmla="*/ 2939609 w 1051"/>
                <a:gd name="T3" fmla="*/ 622848 h 719"/>
                <a:gd name="T4" fmla="*/ 979870 w 1051"/>
                <a:gd name="T5" fmla="*/ 622848 h 719"/>
                <a:gd name="T6" fmla="*/ 922230 w 1051"/>
                <a:gd name="T7" fmla="*/ 392163 h 719"/>
                <a:gd name="T8" fmla="*/ 700319 w 1051"/>
                <a:gd name="T9" fmla="*/ 152828 h 719"/>
                <a:gd name="T10" fmla="*/ 219030 w 1051"/>
                <a:gd name="T11" fmla="*/ 25952 h 719"/>
                <a:gd name="T12" fmla="*/ 17292 w 1051"/>
                <a:gd name="T13" fmla="*/ 138411 h 719"/>
                <a:gd name="T14" fmla="*/ 158508 w 1051"/>
                <a:gd name="T15" fmla="*/ 340259 h 719"/>
                <a:gd name="T16" fmla="*/ 484171 w 1051"/>
                <a:gd name="T17" fmla="*/ 426766 h 719"/>
                <a:gd name="T18" fmla="*/ 703201 w 1051"/>
                <a:gd name="T19" fmla="*/ 666101 h 719"/>
                <a:gd name="T20" fmla="*/ 1051919 w 1051"/>
                <a:gd name="T21" fmla="*/ 2021371 h 719"/>
                <a:gd name="T22" fmla="*/ 1063447 w 1051"/>
                <a:gd name="T23" fmla="*/ 2073275 h 719"/>
                <a:gd name="T24" fmla="*/ 3028950 w 1051"/>
                <a:gd name="T25" fmla="*/ 1949282 h 719"/>
                <a:gd name="T26" fmla="*/ 2956901 w 1051"/>
                <a:gd name="T27" fmla="*/ 622848 h 7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51" h="719">
                  <a:moveTo>
                    <a:pt x="1026" y="216"/>
                  </a:moveTo>
                  <a:cubicBezTo>
                    <a:pt x="1020" y="216"/>
                    <a:pt x="1020" y="216"/>
                    <a:pt x="1020" y="216"/>
                  </a:cubicBezTo>
                  <a:cubicBezTo>
                    <a:pt x="340" y="216"/>
                    <a:pt x="340" y="216"/>
                    <a:pt x="340" y="216"/>
                  </a:cubicBezTo>
                  <a:cubicBezTo>
                    <a:pt x="320" y="136"/>
                    <a:pt x="320" y="136"/>
                    <a:pt x="320" y="136"/>
                  </a:cubicBezTo>
                  <a:cubicBezTo>
                    <a:pt x="310" y="99"/>
                    <a:pt x="276" y="61"/>
                    <a:pt x="243" y="53"/>
                  </a:cubicBezTo>
                  <a:cubicBezTo>
                    <a:pt x="76" y="9"/>
                    <a:pt x="76" y="9"/>
                    <a:pt x="76" y="9"/>
                  </a:cubicBezTo>
                  <a:cubicBezTo>
                    <a:pt x="43" y="0"/>
                    <a:pt x="12" y="18"/>
                    <a:pt x="6" y="48"/>
                  </a:cubicBezTo>
                  <a:cubicBezTo>
                    <a:pt x="0" y="78"/>
                    <a:pt x="22" y="109"/>
                    <a:pt x="55" y="118"/>
                  </a:cubicBezTo>
                  <a:cubicBezTo>
                    <a:pt x="168" y="148"/>
                    <a:pt x="168" y="148"/>
                    <a:pt x="168" y="148"/>
                  </a:cubicBezTo>
                  <a:cubicBezTo>
                    <a:pt x="200" y="156"/>
                    <a:pt x="234" y="193"/>
                    <a:pt x="244" y="231"/>
                  </a:cubicBezTo>
                  <a:cubicBezTo>
                    <a:pt x="365" y="701"/>
                    <a:pt x="365" y="701"/>
                    <a:pt x="365" y="701"/>
                  </a:cubicBezTo>
                  <a:cubicBezTo>
                    <a:pt x="369" y="719"/>
                    <a:pt x="369" y="719"/>
                    <a:pt x="369" y="719"/>
                  </a:cubicBezTo>
                  <a:cubicBezTo>
                    <a:pt x="1051" y="676"/>
                    <a:pt x="1051" y="676"/>
                    <a:pt x="1051" y="676"/>
                  </a:cubicBezTo>
                  <a:lnTo>
                    <a:pt x="1026" y="216"/>
                  </a:lnTo>
                  <a:close/>
                </a:path>
              </a:pathLst>
            </a:custGeom>
            <a:solidFill>
              <a:srgbClr val="FFD61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5D4574"/>
                </a:solidFill>
              </a:endParaRPr>
            </a:p>
          </p:txBody>
        </p:sp>
        <p:sp>
          <p:nvSpPr>
            <p:cNvPr id="10" name="Freeform 12"/>
            <p:cNvSpPr/>
            <p:nvPr/>
          </p:nvSpPr>
          <p:spPr bwMode="auto">
            <a:xfrm>
              <a:off x="4192229" y="1527590"/>
              <a:ext cx="1965842" cy="1450909"/>
            </a:xfrm>
            <a:custGeom>
              <a:avLst/>
              <a:gdLst>
                <a:gd name="T0" fmla="*/ 0 w 1238"/>
                <a:gd name="T1" fmla="*/ 914 h 914"/>
                <a:gd name="T2" fmla="*/ 1238 w 1238"/>
                <a:gd name="T3" fmla="*/ 836 h 914"/>
                <a:gd name="T4" fmla="*/ 1193 w 1238"/>
                <a:gd name="T5" fmla="*/ 0 h 914"/>
                <a:gd name="T6" fmla="*/ 0 w 1238"/>
                <a:gd name="T7" fmla="*/ 914 h 914"/>
              </a:gdLst>
              <a:ahLst/>
              <a:cxnLst>
                <a:cxn ang="0">
                  <a:pos x="T0" y="T1"/>
                </a:cxn>
                <a:cxn ang="0">
                  <a:pos x="T2" y="T3"/>
                </a:cxn>
                <a:cxn ang="0">
                  <a:pos x="T4" y="T5"/>
                </a:cxn>
                <a:cxn ang="0">
                  <a:pos x="T6" y="T7"/>
                </a:cxn>
              </a:cxnLst>
              <a:rect l="0" t="0" r="r" b="b"/>
              <a:pathLst>
                <a:path w="1238" h="914">
                  <a:moveTo>
                    <a:pt x="0" y="914"/>
                  </a:moveTo>
                  <a:lnTo>
                    <a:pt x="1238" y="836"/>
                  </a:lnTo>
                  <a:lnTo>
                    <a:pt x="1193" y="0"/>
                  </a:lnTo>
                  <a:lnTo>
                    <a:pt x="0" y="9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11" name="Freeform 13"/>
            <p:cNvSpPr/>
            <p:nvPr/>
          </p:nvSpPr>
          <p:spPr bwMode="auto">
            <a:xfrm>
              <a:off x="4192229" y="2854584"/>
              <a:ext cx="2040931" cy="1570119"/>
            </a:xfrm>
            <a:custGeom>
              <a:avLst/>
              <a:gdLst>
                <a:gd name="T0" fmla="*/ 0 w 708"/>
                <a:gd name="T1" fmla="*/ 43 h 545"/>
                <a:gd name="T2" fmla="*/ 6 w 708"/>
                <a:gd name="T3" fmla="*/ 62 h 545"/>
                <a:gd name="T4" fmla="*/ 113 w 708"/>
                <a:gd name="T5" fmla="*/ 481 h 545"/>
                <a:gd name="T6" fmla="*/ 191 w 708"/>
                <a:gd name="T7" fmla="*/ 542 h 545"/>
                <a:gd name="T8" fmla="*/ 690 w 708"/>
                <a:gd name="T9" fmla="*/ 489 h 545"/>
                <a:gd name="T10" fmla="*/ 708 w 708"/>
                <a:gd name="T11" fmla="*/ 487 h 545"/>
                <a:gd name="T12" fmla="*/ 682 w 708"/>
                <a:gd name="T13" fmla="*/ 0 h 545"/>
                <a:gd name="T14" fmla="*/ 0 w 708"/>
                <a:gd name="T15" fmla="*/ 43 h 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8" h="545">
                  <a:moveTo>
                    <a:pt x="0" y="43"/>
                  </a:moveTo>
                  <a:cubicBezTo>
                    <a:pt x="6" y="62"/>
                    <a:pt x="6" y="62"/>
                    <a:pt x="6" y="62"/>
                  </a:cubicBezTo>
                  <a:cubicBezTo>
                    <a:pt x="113" y="481"/>
                    <a:pt x="113" y="481"/>
                    <a:pt x="113" y="481"/>
                  </a:cubicBezTo>
                  <a:cubicBezTo>
                    <a:pt x="123" y="518"/>
                    <a:pt x="158" y="545"/>
                    <a:pt x="191" y="542"/>
                  </a:cubicBezTo>
                  <a:cubicBezTo>
                    <a:pt x="690" y="489"/>
                    <a:pt x="690" y="489"/>
                    <a:pt x="690" y="489"/>
                  </a:cubicBezTo>
                  <a:cubicBezTo>
                    <a:pt x="708" y="487"/>
                    <a:pt x="708" y="487"/>
                    <a:pt x="708" y="487"/>
                  </a:cubicBezTo>
                  <a:cubicBezTo>
                    <a:pt x="682" y="0"/>
                    <a:pt x="682" y="0"/>
                    <a:pt x="682" y="0"/>
                  </a:cubicBezTo>
                  <a:lnTo>
                    <a:pt x="0" y="43"/>
                  </a:lnTo>
                  <a:close/>
                </a:path>
              </a:pathLst>
            </a:custGeom>
            <a:solidFill>
              <a:srgbClr val="FFD61F"/>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12" name="Freeform 14"/>
            <p:cNvSpPr/>
            <p:nvPr/>
          </p:nvSpPr>
          <p:spPr bwMode="auto">
            <a:xfrm>
              <a:off x="4564673" y="2854584"/>
              <a:ext cx="1668488" cy="1568550"/>
            </a:xfrm>
            <a:custGeom>
              <a:avLst/>
              <a:gdLst>
                <a:gd name="T0" fmla="*/ 14 w 579"/>
                <a:gd name="T1" fmla="*/ 527 h 544"/>
                <a:gd name="T2" fmla="*/ 62 w 579"/>
                <a:gd name="T3" fmla="*/ 542 h 544"/>
                <a:gd name="T4" fmla="*/ 561 w 579"/>
                <a:gd name="T5" fmla="*/ 489 h 544"/>
                <a:gd name="T6" fmla="*/ 579 w 579"/>
                <a:gd name="T7" fmla="*/ 487 h 544"/>
                <a:gd name="T8" fmla="*/ 553 w 579"/>
                <a:gd name="T9" fmla="*/ 0 h 544"/>
                <a:gd name="T10" fmla="*/ 14 w 579"/>
                <a:gd name="T11" fmla="*/ 527 h 544"/>
              </a:gdLst>
              <a:ahLst/>
              <a:cxnLst>
                <a:cxn ang="0">
                  <a:pos x="T0" y="T1"/>
                </a:cxn>
                <a:cxn ang="0">
                  <a:pos x="T2" y="T3"/>
                </a:cxn>
                <a:cxn ang="0">
                  <a:pos x="T4" y="T5"/>
                </a:cxn>
                <a:cxn ang="0">
                  <a:pos x="T6" y="T7"/>
                </a:cxn>
                <a:cxn ang="0">
                  <a:pos x="T8" y="T9"/>
                </a:cxn>
                <a:cxn ang="0">
                  <a:pos x="T10" y="T11"/>
                </a:cxn>
              </a:cxnLst>
              <a:rect l="0" t="0" r="r" b="b"/>
              <a:pathLst>
                <a:path w="579" h="544">
                  <a:moveTo>
                    <a:pt x="14" y="527"/>
                  </a:moveTo>
                  <a:cubicBezTo>
                    <a:pt x="28" y="538"/>
                    <a:pt x="45" y="544"/>
                    <a:pt x="62" y="542"/>
                  </a:cubicBezTo>
                  <a:cubicBezTo>
                    <a:pt x="561" y="489"/>
                    <a:pt x="561" y="489"/>
                    <a:pt x="561" y="489"/>
                  </a:cubicBezTo>
                  <a:cubicBezTo>
                    <a:pt x="579" y="487"/>
                    <a:pt x="579" y="487"/>
                    <a:pt x="579" y="487"/>
                  </a:cubicBezTo>
                  <a:cubicBezTo>
                    <a:pt x="553" y="0"/>
                    <a:pt x="553" y="0"/>
                    <a:pt x="553" y="0"/>
                  </a:cubicBezTo>
                  <a:cubicBezTo>
                    <a:pt x="553" y="0"/>
                    <a:pt x="0" y="515"/>
                    <a:pt x="14" y="52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13" name="Oval 15"/>
            <p:cNvSpPr>
              <a:spLocks noChangeArrowheads="1"/>
            </p:cNvSpPr>
            <p:nvPr/>
          </p:nvSpPr>
          <p:spPr bwMode="auto">
            <a:xfrm>
              <a:off x="6045437" y="3356520"/>
              <a:ext cx="483576" cy="483114"/>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14" name="Oval 16"/>
            <p:cNvSpPr>
              <a:spLocks noChangeArrowheads="1"/>
            </p:cNvSpPr>
            <p:nvPr/>
          </p:nvSpPr>
          <p:spPr bwMode="auto">
            <a:xfrm>
              <a:off x="6902959" y="2467151"/>
              <a:ext cx="483576" cy="486251"/>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15" name="Oval 17"/>
            <p:cNvSpPr>
              <a:spLocks noChangeArrowheads="1"/>
            </p:cNvSpPr>
            <p:nvPr/>
          </p:nvSpPr>
          <p:spPr bwMode="auto">
            <a:xfrm>
              <a:off x="5803649" y="1982470"/>
              <a:ext cx="485077" cy="484682"/>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sp>
          <p:nvSpPr>
            <p:cNvPr id="16" name="Oval 18"/>
            <p:cNvSpPr>
              <a:spLocks noChangeArrowheads="1"/>
            </p:cNvSpPr>
            <p:nvPr/>
          </p:nvSpPr>
          <p:spPr bwMode="auto">
            <a:xfrm>
              <a:off x="4953637" y="2758902"/>
              <a:ext cx="483576" cy="484683"/>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rgbClr val="5D4574"/>
                </a:solidFill>
                <a:latin typeface="+mn-lt"/>
              </a:endParaRPr>
            </a:p>
          </p:txBody>
        </p:sp>
      </p:grpSp>
      <p:sp>
        <p:nvSpPr>
          <p:cNvPr id="17" name="TextBox 18"/>
          <p:cNvSpPr txBox="1">
            <a:spLocks noChangeArrowheads="1"/>
          </p:cNvSpPr>
          <p:nvPr/>
        </p:nvSpPr>
        <p:spPr bwMode="auto">
          <a:xfrm>
            <a:off x="7021513" y="2108200"/>
            <a:ext cx="4989512"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90000"/>
              </a:lnSpc>
            </a:pPr>
            <a:r>
              <a:rPr lang="en-US" altLang="zh-CN" sz="2400" dirty="0">
                <a:solidFill>
                  <a:schemeClr val="bg1"/>
                </a:solidFill>
                <a:latin typeface="Source Sans Pro" charset="0"/>
              </a:rPr>
              <a:t>I’m a </a:t>
            </a:r>
            <a:r>
              <a:rPr lang="en-US" altLang="zh-CN" sz="2400" b="1" dirty="0">
                <a:solidFill>
                  <a:schemeClr val="bg1"/>
                </a:solidFill>
                <a:latin typeface="Source Sans Pro" charset="0"/>
              </a:rPr>
              <a:t>big fan </a:t>
            </a:r>
            <a:r>
              <a:rPr lang="en-US" altLang="zh-CN" sz="2400" dirty="0">
                <a:solidFill>
                  <a:schemeClr val="bg1"/>
                </a:solidFill>
                <a:latin typeface="Source Sans Pro" charset="0"/>
              </a:rPr>
              <a:t>of doing what you are </a:t>
            </a:r>
            <a:r>
              <a:rPr lang="en-US" altLang="zh-CN" sz="2400" i="1" dirty="0">
                <a:solidFill>
                  <a:schemeClr val="bg1"/>
                </a:solidFill>
                <a:latin typeface="Source Sans Pro" charset="0"/>
              </a:rPr>
              <a:t>really</a:t>
            </a:r>
            <a:r>
              <a:rPr lang="en-US" altLang="zh-CN" sz="2400" dirty="0">
                <a:solidFill>
                  <a:schemeClr val="bg1"/>
                </a:solidFill>
                <a:latin typeface="Source Sans Pro" charset="0"/>
              </a:rPr>
              <a:t> bad at. A </a:t>
            </a:r>
            <a:r>
              <a:rPr lang="en-US" altLang="zh-CN" sz="2400" b="1" dirty="0">
                <a:solidFill>
                  <a:schemeClr val="bg1"/>
                </a:solidFill>
                <a:latin typeface="Source Sans Pro" charset="0"/>
              </a:rPr>
              <a:t>lot</a:t>
            </a:r>
            <a:r>
              <a:rPr lang="en-US" altLang="zh-CN" sz="2400" dirty="0">
                <a:solidFill>
                  <a:schemeClr val="bg1"/>
                </a:solidFill>
                <a:latin typeface="Source Sans Pro" charset="0"/>
              </a:rPr>
              <a:t>. </a:t>
            </a:r>
          </a:p>
        </p:txBody>
      </p:sp>
      <p:grpSp>
        <p:nvGrpSpPr>
          <p:cNvPr id="18" name="Group 20"/>
          <p:cNvGrpSpPr/>
          <p:nvPr/>
        </p:nvGrpSpPr>
        <p:grpSpPr bwMode="auto">
          <a:xfrm>
            <a:off x="7123113" y="4384675"/>
            <a:ext cx="1758950" cy="573088"/>
            <a:chOff x="651340" y="5088735"/>
            <a:chExt cx="1758790" cy="574055"/>
          </a:xfrm>
        </p:grpSpPr>
        <p:sp>
          <p:nvSpPr>
            <p:cNvPr id="19" name="Oval 21"/>
            <p:cNvSpPr>
              <a:spLocks noChangeAspect="1"/>
            </p:cNvSpPr>
            <p:nvPr/>
          </p:nvSpPr>
          <p:spPr bwMode="auto">
            <a:xfrm>
              <a:off x="651340" y="5114150"/>
              <a:ext cx="548640" cy="548640"/>
            </a:xfrm>
            <a:prstGeom prst="ellipse">
              <a:avLst/>
            </a:prstGeom>
            <a:solidFill>
              <a:schemeClr val="tx1"/>
            </a:solidFill>
            <a:ln>
              <a:noFill/>
            </a:ln>
            <a:effectLst>
              <a:outerShdw blurRad="57150" dist="19050" dir="5400000" algn="ctr" rotWithShape="0">
                <a:srgbClr val="000000">
                  <a:alpha val="62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sz="2400">
                <a:solidFill>
                  <a:schemeClr val="bg1"/>
                </a:solidFill>
                <a:latin typeface="FontAwesome" pitchFamily="2" charset="0"/>
              </a:endParaRPr>
            </a:p>
          </p:txBody>
        </p:sp>
        <p:sp>
          <p:nvSpPr>
            <p:cNvPr id="20" name="TextBox 22"/>
            <p:cNvSpPr txBox="1">
              <a:spLocks noChangeArrowheads="1"/>
            </p:cNvSpPr>
            <p:nvPr/>
          </p:nvSpPr>
          <p:spPr bwMode="auto">
            <a:xfrm>
              <a:off x="1324576" y="5088735"/>
              <a:ext cx="10855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r>
                <a:rPr lang="en-US" altLang="zh-CN" sz="2000" b="1">
                  <a:solidFill>
                    <a:schemeClr val="bg1"/>
                  </a:solidFill>
                  <a:latin typeface="Roboto Black" panose="02000000000000000000" pitchFamily="2" charset="0"/>
                  <a:ea typeface="Roboto Black" panose="02000000000000000000" pitchFamily="2" charset="0"/>
                  <a:cs typeface="Roboto Black" panose="02000000000000000000" pitchFamily="2" charset="0"/>
                </a:rPr>
                <a:t>2.888 K</a:t>
              </a:r>
            </a:p>
          </p:txBody>
        </p:sp>
        <p:sp>
          <p:nvSpPr>
            <p:cNvPr id="21" name="Rectangle 23"/>
            <p:cNvSpPr>
              <a:spLocks noChangeArrowheads="1"/>
            </p:cNvSpPr>
            <p:nvPr/>
          </p:nvSpPr>
          <p:spPr bwMode="auto">
            <a:xfrm>
              <a:off x="1426249" y="5470889"/>
              <a:ext cx="583440" cy="154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r>
                <a:rPr lang="en-US" altLang="zh-CN" sz="1000">
                  <a:solidFill>
                    <a:schemeClr val="bg1"/>
                  </a:solidFill>
                  <a:latin typeface="Source Sans Pro" charset="0"/>
                  <a:ea typeface="Open Sans" charset="0"/>
                  <a:cs typeface="Open Sans" charset="0"/>
                </a:rPr>
                <a:t>Male User</a:t>
              </a:r>
            </a:p>
          </p:txBody>
        </p:sp>
        <p:sp>
          <p:nvSpPr>
            <p:cNvPr id="22" name="Shape 2614"/>
            <p:cNvSpPr/>
            <p:nvPr/>
          </p:nvSpPr>
          <p:spPr>
            <a:xfrm>
              <a:off x="781503" y="5265245"/>
              <a:ext cx="279375" cy="278281"/>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bg1"/>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23" name="Group 25"/>
          <p:cNvGrpSpPr/>
          <p:nvPr/>
        </p:nvGrpSpPr>
        <p:grpSpPr bwMode="auto">
          <a:xfrm>
            <a:off x="9069388" y="4406900"/>
            <a:ext cx="1758950" cy="574675"/>
            <a:chOff x="2597658" y="5111511"/>
            <a:chExt cx="1758790" cy="574055"/>
          </a:xfrm>
        </p:grpSpPr>
        <p:sp>
          <p:nvSpPr>
            <p:cNvPr id="24" name="Oval 26"/>
            <p:cNvSpPr>
              <a:spLocks noChangeAspect="1"/>
            </p:cNvSpPr>
            <p:nvPr/>
          </p:nvSpPr>
          <p:spPr bwMode="auto">
            <a:xfrm>
              <a:off x="2597658" y="5136926"/>
              <a:ext cx="548640" cy="548640"/>
            </a:xfrm>
            <a:prstGeom prst="ellipse">
              <a:avLst/>
            </a:prstGeom>
            <a:solidFill>
              <a:schemeClr val="tx1"/>
            </a:solidFill>
            <a:ln>
              <a:noFill/>
            </a:ln>
            <a:effectLst>
              <a:outerShdw blurRad="57150" dist="19050" dir="5400000" algn="ctr" rotWithShape="0">
                <a:srgbClr val="000000">
                  <a:alpha val="62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sz="2400">
                <a:solidFill>
                  <a:schemeClr val="bg1"/>
                </a:solidFill>
                <a:latin typeface="FontAwesome" pitchFamily="2" charset="0"/>
              </a:endParaRPr>
            </a:p>
          </p:txBody>
        </p:sp>
        <p:sp>
          <p:nvSpPr>
            <p:cNvPr id="25" name="TextBox 27"/>
            <p:cNvSpPr txBox="1">
              <a:spLocks noChangeArrowheads="1"/>
            </p:cNvSpPr>
            <p:nvPr/>
          </p:nvSpPr>
          <p:spPr bwMode="auto">
            <a:xfrm>
              <a:off x="3270894" y="5111511"/>
              <a:ext cx="10855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r>
                <a:rPr lang="en-US" altLang="zh-CN" sz="2000" b="1">
                  <a:solidFill>
                    <a:schemeClr val="bg1"/>
                  </a:solidFill>
                  <a:latin typeface="Roboto Black" panose="02000000000000000000" pitchFamily="2" charset="0"/>
                  <a:ea typeface="Roboto Black" panose="02000000000000000000" pitchFamily="2" charset="0"/>
                  <a:cs typeface="Roboto Black" panose="02000000000000000000" pitchFamily="2" charset="0"/>
                </a:rPr>
                <a:t>1.074 K</a:t>
              </a:r>
            </a:p>
          </p:txBody>
        </p:sp>
        <p:sp>
          <p:nvSpPr>
            <p:cNvPr id="26" name="Rectangle 28"/>
            <p:cNvSpPr>
              <a:spLocks noChangeArrowheads="1"/>
            </p:cNvSpPr>
            <p:nvPr/>
          </p:nvSpPr>
          <p:spPr bwMode="auto">
            <a:xfrm>
              <a:off x="3372567" y="5483045"/>
              <a:ext cx="732506" cy="15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r>
                <a:rPr lang="en-US" altLang="zh-CN" sz="1000">
                  <a:solidFill>
                    <a:schemeClr val="bg1"/>
                  </a:solidFill>
                  <a:latin typeface="Source Sans Pro" charset="0"/>
                  <a:ea typeface="Open Sans" charset="0"/>
                  <a:cs typeface="Open Sans" charset="0"/>
                </a:rPr>
                <a:t>Female User</a:t>
              </a:r>
            </a:p>
          </p:txBody>
        </p:sp>
        <p:sp>
          <p:nvSpPr>
            <p:cNvPr id="27" name="Shape 2615"/>
            <p:cNvSpPr/>
            <p:nvPr/>
          </p:nvSpPr>
          <p:spPr>
            <a:xfrm>
              <a:off x="2732583" y="5266918"/>
              <a:ext cx="279375" cy="279099"/>
            </a:xfrm>
            <a:custGeom>
              <a:avLst/>
              <a:gdLst/>
              <a:ahLst/>
              <a:cxnLst>
                <a:cxn ang="0">
                  <a:pos x="wd2" y="hd2"/>
                </a:cxn>
                <a:cxn ang="5400000">
                  <a:pos x="wd2" y="hd2"/>
                </a:cxn>
                <a:cxn ang="10800000">
                  <a:pos x="wd2" y="hd2"/>
                </a:cxn>
                <a:cxn ang="16200000">
                  <a:pos x="wd2" y="hd2"/>
                </a:cxn>
              </a:cxnLst>
              <a:rect l="0" t="0" r="r" b="b"/>
              <a:pathLst>
                <a:path w="21600" h="21600" extrusionOk="0">
                  <a:moveTo>
                    <a:pt x="17593" y="17878"/>
                  </a:moveTo>
                  <a:cubicBezTo>
                    <a:pt x="16514" y="16546"/>
                    <a:pt x="15177" y="15812"/>
                    <a:pt x="14084" y="15323"/>
                  </a:cubicBezTo>
                  <a:cubicBezTo>
                    <a:pt x="13842" y="15214"/>
                    <a:pt x="13687" y="15099"/>
                    <a:pt x="13598" y="14990"/>
                  </a:cubicBezTo>
                  <a:cubicBezTo>
                    <a:pt x="15238" y="14959"/>
                    <a:pt x="16521" y="14237"/>
                    <a:pt x="16581" y="14203"/>
                  </a:cubicBezTo>
                  <a:cubicBezTo>
                    <a:pt x="16751" y="14106"/>
                    <a:pt x="16846" y="13918"/>
                    <a:pt x="16826" y="13724"/>
                  </a:cubicBezTo>
                  <a:cubicBezTo>
                    <a:pt x="16807" y="13546"/>
                    <a:pt x="16693" y="13394"/>
                    <a:pt x="16530" y="13325"/>
                  </a:cubicBezTo>
                  <a:cubicBezTo>
                    <a:pt x="16461" y="13275"/>
                    <a:pt x="15663" y="12629"/>
                    <a:pt x="15663" y="9051"/>
                  </a:cubicBezTo>
                  <a:cubicBezTo>
                    <a:pt x="15663" y="5000"/>
                    <a:pt x="14115" y="2945"/>
                    <a:pt x="11061" y="2945"/>
                  </a:cubicBezTo>
                  <a:cubicBezTo>
                    <a:pt x="8481" y="2945"/>
                    <a:pt x="5845" y="3642"/>
                    <a:pt x="5845" y="8806"/>
                  </a:cubicBezTo>
                  <a:cubicBezTo>
                    <a:pt x="5845" y="12555"/>
                    <a:pt x="5219" y="13278"/>
                    <a:pt x="5122" y="13367"/>
                  </a:cubicBezTo>
                  <a:cubicBezTo>
                    <a:pt x="4957" y="13416"/>
                    <a:pt x="4826" y="13551"/>
                    <a:pt x="4784" y="13723"/>
                  </a:cubicBezTo>
                  <a:cubicBezTo>
                    <a:pt x="4734" y="13935"/>
                    <a:pt x="4828" y="14153"/>
                    <a:pt x="5015" y="14262"/>
                  </a:cubicBezTo>
                  <a:cubicBezTo>
                    <a:pt x="6396" y="15064"/>
                    <a:pt x="7482" y="15136"/>
                    <a:pt x="8065" y="15091"/>
                  </a:cubicBezTo>
                  <a:cubicBezTo>
                    <a:pt x="7994" y="15151"/>
                    <a:pt x="7850" y="15241"/>
                    <a:pt x="7564" y="15335"/>
                  </a:cubicBezTo>
                  <a:cubicBezTo>
                    <a:pt x="6211" y="15776"/>
                    <a:pt x="4766" y="16807"/>
                    <a:pt x="3958" y="17834"/>
                  </a:cubicBezTo>
                  <a:cubicBezTo>
                    <a:pt x="2125" y="16050"/>
                    <a:pt x="982" y="13560"/>
                    <a:pt x="982" y="10800"/>
                  </a:cubicBezTo>
                  <a:cubicBezTo>
                    <a:pt x="982" y="5377"/>
                    <a:pt x="5377" y="982"/>
                    <a:pt x="10800" y="982"/>
                  </a:cubicBezTo>
                  <a:cubicBezTo>
                    <a:pt x="16222" y="982"/>
                    <a:pt x="20618" y="5377"/>
                    <a:pt x="20618" y="10800"/>
                  </a:cubicBezTo>
                  <a:cubicBezTo>
                    <a:pt x="20618" y="13584"/>
                    <a:pt x="19454" y="16092"/>
                    <a:pt x="17593" y="17878"/>
                  </a:cubicBezTo>
                  <a:moveTo>
                    <a:pt x="10800" y="20618"/>
                  </a:moveTo>
                  <a:cubicBezTo>
                    <a:pt x="8489" y="20618"/>
                    <a:pt x="6370" y="19815"/>
                    <a:pt x="4693" y="18480"/>
                  </a:cubicBezTo>
                  <a:cubicBezTo>
                    <a:pt x="5360" y="17604"/>
                    <a:pt x="6693" y="16652"/>
                    <a:pt x="7869" y="16268"/>
                  </a:cubicBezTo>
                  <a:cubicBezTo>
                    <a:pt x="8578" y="16037"/>
                    <a:pt x="8988" y="15688"/>
                    <a:pt x="9087" y="15232"/>
                  </a:cubicBezTo>
                  <a:cubicBezTo>
                    <a:pt x="9214" y="14656"/>
                    <a:pt x="8775" y="14230"/>
                    <a:pt x="8725" y="14183"/>
                  </a:cubicBezTo>
                  <a:cubicBezTo>
                    <a:pt x="8597" y="14065"/>
                    <a:pt x="8412" y="14025"/>
                    <a:pt x="8246" y="14075"/>
                  </a:cubicBezTo>
                  <a:cubicBezTo>
                    <a:pt x="8208" y="14086"/>
                    <a:pt x="7406" y="14309"/>
                    <a:pt x="6089" y="13714"/>
                  </a:cubicBezTo>
                  <a:cubicBezTo>
                    <a:pt x="6486" y="13026"/>
                    <a:pt x="6826" y="11618"/>
                    <a:pt x="6826" y="8806"/>
                  </a:cubicBezTo>
                  <a:cubicBezTo>
                    <a:pt x="6826" y="4301"/>
                    <a:pt x="8829" y="3928"/>
                    <a:pt x="11061" y="3928"/>
                  </a:cubicBezTo>
                  <a:cubicBezTo>
                    <a:pt x="12615" y="3928"/>
                    <a:pt x="14681" y="4458"/>
                    <a:pt x="14681" y="9051"/>
                  </a:cubicBezTo>
                  <a:cubicBezTo>
                    <a:pt x="14681" y="11662"/>
                    <a:pt x="15092" y="12966"/>
                    <a:pt x="15499" y="13617"/>
                  </a:cubicBezTo>
                  <a:cubicBezTo>
                    <a:pt x="14943" y="13829"/>
                    <a:pt x="14058" y="14076"/>
                    <a:pt x="13097" y="13993"/>
                  </a:cubicBezTo>
                  <a:cubicBezTo>
                    <a:pt x="12883" y="13971"/>
                    <a:pt x="12690" y="14092"/>
                    <a:pt x="12605" y="14285"/>
                  </a:cubicBezTo>
                  <a:cubicBezTo>
                    <a:pt x="12420" y="14704"/>
                    <a:pt x="12408" y="15649"/>
                    <a:pt x="13683" y="16219"/>
                  </a:cubicBezTo>
                  <a:cubicBezTo>
                    <a:pt x="14677" y="16664"/>
                    <a:pt x="15893" y="17331"/>
                    <a:pt x="16850" y="18522"/>
                  </a:cubicBezTo>
                  <a:cubicBezTo>
                    <a:pt x="15182" y="19831"/>
                    <a:pt x="13085" y="20618"/>
                    <a:pt x="10800" y="20618"/>
                  </a:cubicBezTo>
                  <a:moveTo>
                    <a:pt x="10800" y="0"/>
                  </a:moveTo>
                  <a:cubicBezTo>
                    <a:pt x="4835" y="0"/>
                    <a:pt x="0" y="4836"/>
                    <a:pt x="0" y="10800"/>
                  </a:cubicBezTo>
                  <a:cubicBezTo>
                    <a:pt x="0" y="16765"/>
                    <a:pt x="4835" y="21600"/>
                    <a:pt x="10800" y="21600"/>
                  </a:cubicBezTo>
                  <a:cubicBezTo>
                    <a:pt x="16764" y="21600"/>
                    <a:pt x="21600" y="16765"/>
                    <a:pt x="21600" y="10800"/>
                  </a:cubicBezTo>
                  <a:cubicBezTo>
                    <a:pt x="21600" y="4836"/>
                    <a:pt x="16764" y="0"/>
                    <a:pt x="10800" y="0"/>
                  </a:cubicBezTo>
                </a:path>
              </a:pathLst>
            </a:custGeom>
            <a:solidFill>
              <a:schemeClr val="bg1"/>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sp>
        <p:nvSpPr>
          <p:cNvPr id="28" name="文本框 27"/>
          <p:cNvSpPr txBox="1"/>
          <p:nvPr/>
        </p:nvSpPr>
        <p:spPr>
          <a:xfrm>
            <a:off x="6894661" y="773686"/>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29" name="Subtitle 2"/>
          <p:cNvSpPr txBox="1"/>
          <p:nvPr/>
        </p:nvSpPr>
        <p:spPr bwMode="auto">
          <a:xfrm>
            <a:off x="7116515" y="3049077"/>
            <a:ext cx="3531095" cy="995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100" dirty="0">
                <a:solidFill>
                  <a:schemeClr val="bg1"/>
                </a:solidFill>
                <a:latin typeface="Yuanti SC" charset="-122"/>
                <a:ea typeface="Yuanti SC" charset="-122"/>
                <a:cs typeface="Yuanti SC" charset="-122"/>
                <a:sym typeface="时尚中黑简体" charset="0"/>
              </a:rPr>
              <a:t>输入你的文本</a:t>
            </a:r>
          </a:p>
          <a:p>
            <a:pPr eaLnBrk="1" hangingPunct="1">
              <a:lnSpc>
                <a:spcPct val="120000"/>
              </a:lnSpc>
              <a:buFontTx/>
              <a:buNone/>
            </a:pPr>
            <a:r>
              <a:rPr lang="zh-CN" altLang="en-US" sz="1050" dirty="0">
                <a:solidFill>
                  <a:schemeClr val="bg1"/>
                </a:solidFill>
                <a:latin typeface="Yuanti SC" charset="-122"/>
                <a:ea typeface="Yuanti SC" charset="-122"/>
                <a:cs typeface="Yuanti SC" charset="-122"/>
              </a:rPr>
              <a:t>根据你所需的内容输入你想要的文本</a:t>
            </a:r>
          </a:p>
          <a:p>
            <a:pPr eaLnBrk="1" hangingPunct="1">
              <a:lnSpc>
                <a:spcPct val="120000"/>
              </a:lnSpc>
              <a:buFontTx/>
              <a:buNone/>
            </a:pPr>
            <a:r>
              <a:rPr lang="zh-CN" altLang="en-US" sz="1050" dirty="0">
                <a:solidFill>
                  <a:schemeClr val="bg1"/>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50" dirty="0">
              <a:solidFill>
                <a:schemeClr val="bg1"/>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2500"/>
                            </p:stCondLst>
                            <p:childTnLst>
                              <p:par>
                                <p:cTn id="26" presetID="2" presetClass="entr" presetSubtype="4"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ppt_x"/>
                                          </p:val>
                                        </p:tav>
                                        <p:tav tm="100000">
                                          <p:val>
                                            <p:strVal val="#ppt_x"/>
                                          </p:val>
                                        </p:tav>
                                      </p:tavLst>
                                    </p:anim>
                                    <p:anim calcmode="lin" valueType="num">
                                      <p:cBhvr additive="base">
                                        <p:cTn id="29" dur="500" fill="hold"/>
                                        <p:tgtEl>
                                          <p:spTgt spid="18"/>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0-#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3"/>
          <p:cNvSpPr txBox="1">
            <a:spLocks noChangeArrowheads="1"/>
          </p:cNvSpPr>
          <p:nvPr/>
        </p:nvSpPr>
        <p:spPr bwMode="auto">
          <a:xfrm>
            <a:off x="2689168" y="3660256"/>
            <a:ext cx="15636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研究思路</a:t>
            </a:r>
          </a:p>
        </p:txBody>
      </p:sp>
      <p:sp>
        <p:nvSpPr>
          <p:cNvPr id="3" name="文本框 2"/>
          <p:cNvSpPr txBox="1">
            <a:spLocks noChangeArrowheads="1"/>
          </p:cNvSpPr>
          <p:nvPr/>
        </p:nvSpPr>
        <p:spPr bwMode="auto">
          <a:xfrm>
            <a:off x="2689168" y="4050781"/>
            <a:ext cx="1714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研究方法</a:t>
            </a:r>
          </a:p>
          <a:p>
            <a:pPr eaLnBrk="1" hangingPunct="1">
              <a:lnSpc>
                <a:spcPct val="100000"/>
              </a:lnSpc>
              <a:spcBef>
                <a:spcPct val="0"/>
              </a:spcBef>
              <a:buFont typeface="Arial" panose="020B0604020202020204" pitchFamily="34" charset="0"/>
              <a:buNone/>
            </a:pPr>
            <a:endParaRPr lang="zh-CN" altLang="en-US" sz="1600" b="1">
              <a:solidFill>
                <a:schemeClr val="bg1"/>
              </a:solidFill>
              <a:latin typeface="微软雅黑" panose="020B0503020204020204" pitchFamily="34" charset="-122"/>
              <a:ea typeface="微软雅黑" panose="020B0503020204020204" pitchFamily="34" charset="-122"/>
            </a:endParaRPr>
          </a:p>
        </p:txBody>
      </p:sp>
      <p:sp>
        <p:nvSpPr>
          <p:cNvPr id="4" name="文本框 13"/>
          <p:cNvSpPr txBox="1">
            <a:spLocks noChangeArrowheads="1"/>
          </p:cNvSpPr>
          <p:nvPr/>
        </p:nvSpPr>
        <p:spPr bwMode="auto">
          <a:xfrm>
            <a:off x="2689168" y="4419081"/>
            <a:ext cx="15636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dirty="0">
                <a:solidFill>
                  <a:schemeClr val="bg1"/>
                </a:solidFill>
                <a:latin typeface="微软雅黑" panose="020B0503020204020204" pitchFamily="34" charset="-122"/>
                <a:ea typeface="微软雅黑" panose="020B0503020204020204" pitchFamily="34" charset="-122"/>
              </a:rPr>
              <a:t>实施开展</a:t>
            </a:r>
          </a:p>
        </p:txBody>
      </p:sp>
      <p:sp>
        <p:nvSpPr>
          <p:cNvPr id="5" name="文本框 23"/>
          <p:cNvSpPr txBox="1">
            <a:spLocks noChangeArrowheads="1"/>
          </p:cNvSpPr>
          <p:nvPr/>
        </p:nvSpPr>
        <p:spPr bwMode="auto">
          <a:xfrm>
            <a:off x="1369049" y="2994812"/>
            <a:ext cx="3467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3200" b="1" dirty="0">
                <a:solidFill>
                  <a:schemeClr val="bg1"/>
                </a:solidFill>
                <a:latin typeface="微软雅黑" panose="020B0503020204020204" pitchFamily="34" charset="-122"/>
                <a:ea typeface="微软雅黑" panose="020B0503020204020204" pitchFamily="34" charset="-122"/>
              </a:rPr>
              <a:t>研究过程以及方法</a:t>
            </a:r>
          </a:p>
        </p:txBody>
      </p:sp>
      <p:sp>
        <p:nvSpPr>
          <p:cNvPr id="6" name="文本框 5"/>
          <p:cNvSpPr txBox="1"/>
          <p:nvPr/>
        </p:nvSpPr>
        <p:spPr>
          <a:xfrm>
            <a:off x="1107280" y="1769549"/>
            <a:ext cx="4988720" cy="1446550"/>
          </a:xfrm>
          <a:prstGeom prst="rect">
            <a:avLst/>
          </a:prstGeom>
          <a:noFill/>
        </p:spPr>
        <p:txBody>
          <a:bodyPr wrap="square" rtlCol="0">
            <a:spAutoFit/>
          </a:bodyPr>
          <a:lstStyle/>
          <a:p>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r>
              <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3</a:t>
            </a:r>
            <a:endPar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e 3"/>
          <p:cNvSpPr/>
          <p:nvPr/>
        </p:nvSpPr>
        <p:spPr>
          <a:xfrm flipH="1">
            <a:off x="2476214" y="2806700"/>
            <a:ext cx="930275" cy="931863"/>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3" name="Pie 4"/>
          <p:cNvSpPr/>
          <p:nvPr/>
        </p:nvSpPr>
        <p:spPr>
          <a:xfrm rot="5400000" flipH="1">
            <a:off x="3443002" y="3773487"/>
            <a:ext cx="931862" cy="931863"/>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4" name="Pie 5"/>
          <p:cNvSpPr/>
          <p:nvPr/>
        </p:nvSpPr>
        <p:spPr>
          <a:xfrm flipH="1">
            <a:off x="4411376" y="2806700"/>
            <a:ext cx="930275" cy="931863"/>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5" name="Pie 6"/>
          <p:cNvSpPr/>
          <p:nvPr/>
        </p:nvSpPr>
        <p:spPr>
          <a:xfrm rot="5400000" flipH="1">
            <a:off x="5378164" y="3773488"/>
            <a:ext cx="931862" cy="931862"/>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6" name="Pie 7"/>
          <p:cNvSpPr/>
          <p:nvPr/>
        </p:nvSpPr>
        <p:spPr>
          <a:xfrm flipH="1">
            <a:off x="6346539" y="2806700"/>
            <a:ext cx="930275" cy="931863"/>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7" name="Pie 8"/>
          <p:cNvSpPr/>
          <p:nvPr/>
        </p:nvSpPr>
        <p:spPr>
          <a:xfrm rot="5400000" flipH="1">
            <a:off x="7313327" y="3773487"/>
            <a:ext cx="931862" cy="931863"/>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8" name="Pie 9"/>
          <p:cNvSpPr/>
          <p:nvPr/>
        </p:nvSpPr>
        <p:spPr>
          <a:xfrm flipH="1">
            <a:off x="8245475" y="2806700"/>
            <a:ext cx="930275" cy="931863"/>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9" name="Pie 10"/>
          <p:cNvSpPr/>
          <p:nvPr/>
        </p:nvSpPr>
        <p:spPr>
          <a:xfrm rot="5400000" flipH="1">
            <a:off x="9212263" y="3773488"/>
            <a:ext cx="931862" cy="931862"/>
          </a:xfrm>
          <a:prstGeom prst="pieWedg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grpSp>
        <p:nvGrpSpPr>
          <p:cNvPr id="10" name="Group 11"/>
          <p:cNvGrpSpPr/>
          <p:nvPr/>
        </p:nvGrpSpPr>
        <p:grpSpPr>
          <a:xfrm>
            <a:off x="1542209" y="2679559"/>
            <a:ext cx="931116" cy="1058706"/>
            <a:chOff x="1472262" y="2762453"/>
            <a:chExt cx="931116" cy="1058706"/>
          </a:xfrm>
          <a:solidFill>
            <a:srgbClr val="FFD61F"/>
          </a:solidFill>
        </p:grpSpPr>
        <p:sp>
          <p:nvSpPr>
            <p:cNvPr id="11" name="Pie 12"/>
            <p:cNvSpPr/>
            <p:nvPr/>
          </p:nvSpPr>
          <p:spPr>
            <a:xfrm>
              <a:off x="1472262" y="2890044"/>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12" name="Right Triangle 13"/>
            <p:cNvSpPr/>
            <p:nvPr/>
          </p:nvSpPr>
          <p:spPr>
            <a:xfrm flipH="1">
              <a:off x="2265155" y="2762453"/>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13" name="Group 14"/>
          <p:cNvGrpSpPr/>
          <p:nvPr/>
        </p:nvGrpSpPr>
        <p:grpSpPr>
          <a:xfrm>
            <a:off x="3477331" y="2679559"/>
            <a:ext cx="931116" cy="1058706"/>
            <a:chOff x="3407384" y="2762453"/>
            <a:chExt cx="931116" cy="1058706"/>
          </a:xfrm>
          <a:solidFill>
            <a:srgbClr val="FFD61F"/>
          </a:solidFill>
        </p:grpSpPr>
        <p:sp>
          <p:nvSpPr>
            <p:cNvPr id="14" name="Pie 15"/>
            <p:cNvSpPr/>
            <p:nvPr/>
          </p:nvSpPr>
          <p:spPr>
            <a:xfrm>
              <a:off x="3407384" y="2890044"/>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15" name="Right Triangle 16"/>
            <p:cNvSpPr/>
            <p:nvPr/>
          </p:nvSpPr>
          <p:spPr>
            <a:xfrm flipH="1">
              <a:off x="4200277" y="2762453"/>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16" name="Group 17"/>
          <p:cNvGrpSpPr/>
          <p:nvPr/>
        </p:nvGrpSpPr>
        <p:grpSpPr>
          <a:xfrm>
            <a:off x="5412453" y="2679559"/>
            <a:ext cx="931116" cy="1058706"/>
            <a:chOff x="5342506" y="2762453"/>
            <a:chExt cx="931116" cy="1058706"/>
          </a:xfrm>
          <a:solidFill>
            <a:srgbClr val="FFD61F"/>
          </a:solidFill>
        </p:grpSpPr>
        <p:sp>
          <p:nvSpPr>
            <p:cNvPr id="17" name="Pie 18"/>
            <p:cNvSpPr/>
            <p:nvPr/>
          </p:nvSpPr>
          <p:spPr>
            <a:xfrm>
              <a:off x="5342506" y="2890044"/>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18" name="Right Triangle 19"/>
            <p:cNvSpPr/>
            <p:nvPr/>
          </p:nvSpPr>
          <p:spPr>
            <a:xfrm flipH="1">
              <a:off x="6135399" y="2762453"/>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19" name="Group 20"/>
          <p:cNvGrpSpPr/>
          <p:nvPr/>
        </p:nvGrpSpPr>
        <p:grpSpPr>
          <a:xfrm>
            <a:off x="7347575" y="2679559"/>
            <a:ext cx="931116" cy="1058706"/>
            <a:chOff x="7277628" y="2762453"/>
            <a:chExt cx="931116" cy="1058706"/>
          </a:xfrm>
          <a:solidFill>
            <a:srgbClr val="FFD61F"/>
          </a:solidFill>
        </p:grpSpPr>
        <p:sp>
          <p:nvSpPr>
            <p:cNvPr id="20" name="Pie 21"/>
            <p:cNvSpPr/>
            <p:nvPr/>
          </p:nvSpPr>
          <p:spPr>
            <a:xfrm>
              <a:off x="7277628" y="2890044"/>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21" name="Right Triangle 22"/>
            <p:cNvSpPr/>
            <p:nvPr/>
          </p:nvSpPr>
          <p:spPr>
            <a:xfrm flipH="1">
              <a:off x="8070521" y="2762453"/>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22" name="Group 23"/>
          <p:cNvGrpSpPr/>
          <p:nvPr/>
        </p:nvGrpSpPr>
        <p:grpSpPr>
          <a:xfrm>
            <a:off x="2509770" y="3773684"/>
            <a:ext cx="931115" cy="1058704"/>
            <a:chOff x="2439823" y="3856578"/>
            <a:chExt cx="931115" cy="1058704"/>
          </a:xfrm>
          <a:solidFill>
            <a:srgbClr val="FFD61F"/>
          </a:solidFill>
        </p:grpSpPr>
        <p:sp>
          <p:nvSpPr>
            <p:cNvPr id="23" name="Pie 24"/>
            <p:cNvSpPr/>
            <p:nvPr/>
          </p:nvSpPr>
          <p:spPr>
            <a:xfrm rot="16200000">
              <a:off x="2439823" y="3856578"/>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24" name="Right Triangle 25"/>
            <p:cNvSpPr/>
            <p:nvPr/>
          </p:nvSpPr>
          <p:spPr>
            <a:xfrm flipH="1" flipV="1">
              <a:off x="3232715" y="4777059"/>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25" name="Group 26"/>
          <p:cNvGrpSpPr/>
          <p:nvPr/>
        </p:nvGrpSpPr>
        <p:grpSpPr>
          <a:xfrm>
            <a:off x="4444892" y="3773684"/>
            <a:ext cx="931115" cy="1058704"/>
            <a:chOff x="4374945" y="3856578"/>
            <a:chExt cx="931115" cy="1058704"/>
          </a:xfrm>
          <a:solidFill>
            <a:srgbClr val="FFD61F"/>
          </a:solidFill>
        </p:grpSpPr>
        <p:sp>
          <p:nvSpPr>
            <p:cNvPr id="26" name="Pie 27"/>
            <p:cNvSpPr/>
            <p:nvPr/>
          </p:nvSpPr>
          <p:spPr>
            <a:xfrm rot="16200000">
              <a:off x="4374945" y="3856578"/>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27" name="Right Triangle 28"/>
            <p:cNvSpPr/>
            <p:nvPr/>
          </p:nvSpPr>
          <p:spPr>
            <a:xfrm flipH="1" flipV="1">
              <a:off x="5167837" y="4777059"/>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28" name="Group 29"/>
          <p:cNvGrpSpPr/>
          <p:nvPr/>
        </p:nvGrpSpPr>
        <p:grpSpPr>
          <a:xfrm>
            <a:off x="6380014" y="3773684"/>
            <a:ext cx="931115" cy="1058703"/>
            <a:chOff x="6310067" y="3856578"/>
            <a:chExt cx="931115" cy="1058703"/>
          </a:xfrm>
          <a:solidFill>
            <a:srgbClr val="FFD61F"/>
          </a:solidFill>
        </p:grpSpPr>
        <p:sp>
          <p:nvSpPr>
            <p:cNvPr id="29" name="Pie 30"/>
            <p:cNvSpPr/>
            <p:nvPr/>
          </p:nvSpPr>
          <p:spPr>
            <a:xfrm rot="16200000">
              <a:off x="6310067" y="3856578"/>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30" name="Right Triangle 31"/>
            <p:cNvSpPr/>
            <p:nvPr/>
          </p:nvSpPr>
          <p:spPr>
            <a:xfrm flipH="1" flipV="1">
              <a:off x="7102958" y="4777058"/>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31" name="Group 32"/>
          <p:cNvGrpSpPr/>
          <p:nvPr/>
        </p:nvGrpSpPr>
        <p:grpSpPr>
          <a:xfrm>
            <a:off x="8266828" y="3773682"/>
            <a:ext cx="931115" cy="1058704"/>
            <a:chOff x="8245190" y="3856576"/>
            <a:chExt cx="931115" cy="1058704"/>
          </a:xfrm>
          <a:solidFill>
            <a:srgbClr val="FFD61F"/>
          </a:solidFill>
        </p:grpSpPr>
        <p:sp>
          <p:nvSpPr>
            <p:cNvPr id="32" name="Pie 33"/>
            <p:cNvSpPr/>
            <p:nvPr/>
          </p:nvSpPr>
          <p:spPr>
            <a:xfrm rot="16200000">
              <a:off x="8245190" y="3856576"/>
              <a:ext cx="931116" cy="931115"/>
            </a:xfrm>
            <a:prstGeom prst="pieWedge">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eaLnBrk="1" fontAlgn="auto" hangingPunct="1">
                <a:spcBef>
                  <a:spcPts val="0"/>
                </a:spcBef>
                <a:spcAft>
                  <a:spcPts val="0"/>
                </a:spcAft>
                <a:defRPr/>
              </a:pPr>
              <a:endParaRPr lang="en-US">
                <a:solidFill>
                  <a:schemeClr val="bg1"/>
                </a:solidFill>
              </a:endParaRPr>
            </a:p>
          </p:txBody>
        </p:sp>
        <p:sp>
          <p:nvSpPr>
            <p:cNvPr id="33" name="Right Triangle 34"/>
            <p:cNvSpPr/>
            <p:nvPr/>
          </p:nvSpPr>
          <p:spPr>
            <a:xfrm flipH="1" flipV="1">
              <a:off x="9038078" y="4777057"/>
              <a:ext cx="138223" cy="13822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endParaRPr>
            </a:p>
          </p:txBody>
        </p:sp>
      </p:grpSp>
      <p:grpSp>
        <p:nvGrpSpPr>
          <p:cNvPr id="34" name="Group 35"/>
          <p:cNvGrpSpPr/>
          <p:nvPr/>
        </p:nvGrpSpPr>
        <p:grpSpPr bwMode="auto">
          <a:xfrm>
            <a:off x="2193925" y="1687513"/>
            <a:ext cx="1574800" cy="633412"/>
            <a:chOff x="2194602" y="2009322"/>
            <a:chExt cx="1573731" cy="632481"/>
          </a:xfrm>
        </p:grpSpPr>
        <p:sp>
          <p:nvSpPr>
            <p:cNvPr id="35" name="Rectangle 36"/>
            <p:cNvSpPr>
              <a:spLocks noChangeArrowheads="1"/>
            </p:cNvSpPr>
            <p:nvPr/>
          </p:nvSpPr>
          <p:spPr bwMode="auto">
            <a:xfrm>
              <a:off x="2540742" y="2009322"/>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36" name="Shape 2778"/>
            <p:cNvSpPr/>
            <p:nvPr/>
          </p:nvSpPr>
          <p:spPr>
            <a:xfrm>
              <a:off x="2194602" y="2164668"/>
              <a:ext cx="279210" cy="280574"/>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tx1"/>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37" name="Group 38"/>
          <p:cNvGrpSpPr/>
          <p:nvPr/>
        </p:nvGrpSpPr>
        <p:grpSpPr bwMode="auto">
          <a:xfrm>
            <a:off x="4129088" y="1695450"/>
            <a:ext cx="1576387" cy="631825"/>
            <a:chOff x="4129724" y="2015877"/>
            <a:chExt cx="1575004" cy="632481"/>
          </a:xfrm>
        </p:grpSpPr>
        <p:sp>
          <p:nvSpPr>
            <p:cNvPr id="38" name="Rectangle 39"/>
            <p:cNvSpPr>
              <a:spLocks noChangeArrowheads="1"/>
            </p:cNvSpPr>
            <p:nvPr/>
          </p:nvSpPr>
          <p:spPr bwMode="auto">
            <a:xfrm>
              <a:off x="4477137" y="2015877"/>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39" name="Shape 2748"/>
            <p:cNvSpPr/>
            <p:nvPr/>
          </p:nvSpPr>
          <p:spPr>
            <a:xfrm>
              <a:off x="4129724" y="2143009"/>
              <a:ext cx="279155" cy="27969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solidFill>
              <a:schemeClr val="tx1"/>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40" name="Group 41"/>
          <p:cNvGrpSpPr/>
          <p:nvPr/>
        </p:nvGrpSpPr>
        <p:grpSpPr bwMode="auto">
          <a:xfrm>
            <a:off x="6064250" y="1695450"/>
            <a:ext cx="1576388" cy="631825"/>
            <a:chOff x="6064846" y="2015877"/>
            <a:chExt cx="1576277" cy="632481"/>
          </a:xfrm>
        </p:grpSpPr>
        <p:sp>
          <p:nvSpPr>
            <p:cNvPr id="41" name="Rectangle 42"/>
            <p:cNvSpPr>
              <a:spLocks noChangeArrowheads="1"/>
            </p:cNvSpPr>
            <p:nvPr/>
          </p:nvSpPr>
          <p:spPr bwMode="auto">
            <a:xfrm>
              <a:off x="6413532" y="2015877"/>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42" name="Shape 2774"/>
            <p:cNvSpPr/>
            <p:nvPr/>
          </p:nvSpPr>
          <p:spPr>
            <a:xfrm>
              <a:off x="6064846" y="2162079"/>
              <a:ext cx="279380" cy="279690"/>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tx1"/>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43" name="Group 44"/>
          <p:cNvGrpSpPr/>
          <p:nvPr/>
        </p:nvGrpSpPr>
        <p:grpSpPr bwMode="auto">
          <a:xfrm>
            <a:off x="8002588" y="1695450"/>
            <a:ext cx="1574800" cy="631825"/>
            <a:chOff x="8002514" y="2015877"/>
            <a:chExt cx="1575004" cy="632481"/>
          </a:xfrm>
        </p:grpSpPr>
        <p:sp>
          <p:nvSpPr>
            <p:cNvPr id="44" name="Rectangle 45"/>
            <p:cNvSpPr>
              <a:spLocks noChangeArrowheads="1"/>
            </p:cNvSpPr>
            <p:nvPr/>
          </p:nvSpPr>
          <p:spPr bwMode="auto">
            <a:xfrm>
              <a:off x="8349927" y="2015877"/>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45" name="Shape 2784"/>
            <p:cNvSpPr/>
            <p:nvPr/>
          </p:nvSpPr>
          <p:spPr>
            <a:xfrm>
              <a:off x="8002514" y="2168435"/>
              <a:ext cx="279436" cy="279690"/>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chemeClr val="tx1"/>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46" name="Group 47"/>
          <p:cNvGrpSpPr/>
          <p:nvPr/>
        </p:nvGrpSpPr>
        <p:grpSpPr bwMode="auto">
          <a:xfrm>
            <a:off x="3162300" y="5133975"/>
            <a:ext cx="1600200" cy="633413"/>
            <a:chOff x="3162162" y="5455402"/>
            <a:chExt cx="1599817" cy="632481"/>
          </a:xfrm>
        </p:grpSpPr>
        <p:sp>
          <p:nvSpPr>
            <p:cNvPr id="47" name="Rectangle 48"/>
            <p:cNvSpPr>
              <a:spLocks noChangeArrowheads="1"/>
            </p:cNvSpPr>
            <p:nvPr/>
          </p:nvSpPr>
          <p:spPr bwMode="auto">
            <a:xfrm>
              <a:off x="3534388" y="5455402"/>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48" name="Shape 2554"/>
            <p:cNvSpPr/>
            <p:nvPr/>
          </p:nvSpPr>
          <p:spPr>
            <a:xfrm>
              <a:off x="3162162" y="5586971"/>
              <a:ext cx="279333" cy="255211"/>
            </a:xfrm>
            <a:custGeom>
              <a:avLst/>
              <a:gdLst/>
              <a:ahLst/>
              <a:cxnLst>
                <a:cxn ang="0">
                  <a:pos x="wd2" y="hd2"/>
                </a:cxn>
                <a:cxn ang="5400000">
                  <a:pos x="wd2" y="hd2"/>
                </a:cxn>
                <a:cxn ang="10800000">
                  <a:pos x="wd2" y="hd2"/>
                </a:cxn>
                <a:cxn ang="16200000">
                  <a:pos x="wd2" y="hd2"/>
                </a:cxn>
              </a:cxnLst>
              <a:rect l="0" t="0" r="r" b="b"/>
              <a:pathLst>
                <a:path w="21600" h="21600" extrusionOk="0">
                  <a:moveTo>
                    <a:pt x="7855" y="18900"/>
                  </a:moveTo>
                  <a:cubicBezTo>
                    <a:pt x="7279" y="18900"/>
                    <a:pt x="6684" y="18827"/>
                    <a:pt x="6086" y="18683"/>
                  </a:cubicBezTo>
                  <a:cubicBezTo>
                    <a:pt x="6017" y="18666"/>
                    <a:pt x="5946" y="18658"/>
                    <a:pt x="5876" y="18658"/>
                  </a:cubicBezTo>
                  <a:cubicBezTo>
                    <a:pt x="5756" y="18658"/>
                    <a:pt x="5636" y="18682"/>
                    <a:pt x="5523" y="18729"/>
                  </a:cubicBezTo>
                  <a:lnTo>
                    <a:pt x="2957" y="19815"/>
                  </a:lnTo>
                  <a:lnTo>
                    <a:pt x="3365" y="18243"/>
                  </a:lnTo>
                  <a:cubicBezTo>
                    <a:pt x="3474" y="17827"/>
                    <a:pt x="3345" y="17380"/>
                    <a:pt x="3039" y="17108"/>
                  </a:cubicBezTo>
                  <a:cubicBezTo>
                    <a:pt x="1712" y="15926"/>
                    <a:pt x="982" y="14358"/>
                    <a:pt x="982" y="12690"/>
                  </a:cubicBezTo>
                  <a:cubicBezTo>
                    <a:pt x="982" y="9266"/>
                    <a:pt x="4065" y="6480"/>
                    <a:pt x="7855" y="6480"/>
                  </a:cubicBezTo>
                  <a:cubicBezTo>
                    <a:pt x="11644" y="6480"/>
                    <a:pt x="14727" y="9266"/>
                    <a:pt x="14727" y="12690"/>
                  </a:cubicBezTo>
                  <a:cubicBezTo>
                    <a:pt x="14727" y="16114"/>
                    <a:pt x="11644" y="18900"/>
                    <a:pt x="7855" y="18900"/>
                  </a:cubicBezTo>
                  <a:moveTo>
                    <a:pt x="7855" y="5400"/>
                  </a:moveTo>
                  <a:cubicBezTo>
                    <a:pt x="3517" y="5400"/>
                    <a:pt x="0" y="8664"/>
                    <a:pt x="0" y="12690"/>
                  </a:cubicBezTo>
                  <a:cubicBezTo>
                    <a:pt x="0" y="14758"/>
                    <a:pt x="932" y="16620"/>
                    <a:pt x="2422" y="17947"/>
                  </a:cubicBezTo>
                  <a:lnTo>
                    <a:pt x="1473" y="21600"/>
                  </a:lnTo>
                  <a:lnTo>
                    <a:pt x="5876" y="19738"/>
                  </a:lnTo>
                  <a:cubicBezTo>
                    <a:pt x="6509" y="19891"/>
                    <a:pt x="7169" y="19980"/>
                    <a:pt x="7855" y="19980"/>
                  </a:cubicBezTo>
                  <a:cubicBezTo>
                    <a:pt x="12192" y="19980"/>
                    <a:pt x="15709" y="16716"/>
                    <a:pt x="15709" y="12690"/>
                  </a:cubicBezTo>
                  <a:cubicBezTo>
                    <a:pt x="15709" y="8664"/>
                    <a:pt x="12192" y="5400"/>
                    <a:pt x="7855" y="5400"/>
                  </a:cubicBezTo>
                  <a:moveTo>
                    <a:pt x="21600" y="7290"/>
                  </a:moveTo>
                  <a:cubicBezTo>
                    <a:pt x="21600" y="3264"/>
                    <a:pt x="18084" y="0"/>
                    <a:pt x="13745" y="0"/>
                  </a:cubicBezTo>
                  <a:cubicBezTo>
                    <a:pt x="10506" y="0"/>
                    <a:pt x="7725" y="1821"/>
                    <a:pt x="6525" y="4422"/>
                  </a:cubicBezTo>
                  <a:cubicBezTo>
                    <a:pt x="6912" y="4367"/>
                    <a:pt x="7306" y="4332"/>
                    <a:pt x="7708" y="4326"/>
                  </a:cubicBezTo>
                  <a:cubicBezTo>
                    <a:pt x="8875" y="2394"/>
                    <a:pt x="11143" y="1080"/>
                    <a:pt x="13745" y="1080"/>
                  </a:cubicBezTo>
                  <a:cubicBezTo>
                    <a:pt x="17535" y="1080"/>
                    <a:pt x="20618" y="3866"/>
                    <a:pt x="20618" y="7290"/>
                  </a:cubicBezTo>
                  <a:cubicBezTo>
                    <a:pt x="20618" y="8958"/>
                    <a:pt x="19888" y="10526"/>
                    <a:pt x="18561" y="11707"/>
                  </a:cubicBezTo>
                  <a:cubicBezTo>
                    <a:pt x="18255" y="11980"/>
                    <a:pt x="18126" y="12428"/>
                    <a:pt x="18234" y="12843"/>
                  </a:cubicBezTo>
                  <a:lnTo>
                    <a:pt x="18643" y="14415"/>
                  </a:lnTo>
                  <a:lnTo>
                    <a:pt x="16613" y="13556"/>
                  </a:lnTo>
                  <a:cubicBezTo>
                    <a:pt x="16573" y="13922"/>
                    <a:pt x="16500" y="14278"/>
                    <a:pt x="16411" y="14628"/>
                  </a:cubicBezTo>
                  <a:lnTo>
                    <a:pt x="20127" y="16200"/>
                  </a:lnTo>
                  <a:lnTo>
                    <a:pt x="19178" y="12547"/>
                  </a:lnTo>
                  <a:cubicBezTo>
                    <a:pt x="20669" y="11220"/>
                    <a:pt x="21600" y="9358"/>
                    <a:pt x="21600" y="7290"/>
                  </a:cubicBezTo>
                </a:path>
              </a:pathLst>
            </a:custGeom>
            <a:solidFill>
              <a:srgbClr val="53585F"/>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49" name="Group 50"/>
          <p:cNvGrpSpPr/>
          <p:nvPr/>
        </p:nvGrpSpPr>
        <p:grpSpPr bwMode="auto">
          <a:xfrm>
            <a:off x="5108575" y="5133975"/>
            <a:ext cx="1639888" cy="633413"/>
            <a:chOff x="5107857" y="5455401"/>
            <a:chExt cx="1641337" cy="632481"/>
          </a:xfrm>
        </p:grpSpPr>
        <p:sp>
          <p:nvSpPr>
            <p:cNvPr id="50" name="Rectangle 51"/>
            <p:cNvSpPr>
              <a:spLocks noChangeArrowheads="1"/>
            </p:cNvSpPr>
            <p:nvPr/>
          </p:nvSpPr>
          <p:spPr bwMode="auto">
            <a:xfrm>
              <a:off x="5521603" y="5455401"/>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51" name="Shape 2543"/>
            <p:cNvSpPr/>
            <p:nvPr/>
          </p:nvSpPr>
          <p:spPr>
            <a:xfrm>
              <a:off x="5107857" y="5586970"/>
              <a:ext cx="279647" cy="278989"/>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solidFill>
              <a:srgbClr val="53585F"/>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52" name="Group 53"/>
          <p:cNvGrpSpPr/>
          <p:nvPr/>
        </p:nvGrpSpPr>
        <p:grpSpPr bwMode="auto">
          <a:xfrm>
            <a:off x="7032625" y="5133975"/>
            <a:ext cx="1703388" cy="633413"/>
            <a:chOff x="7032405" y="5455401"/>
            <a:chExt cx="1704004" cy="632481"/>
          </a:xfrm>
        </p:grpSpPr>
        <p:sp>
          <p:nvSpPr>
            <p:cNvPr id="53" name="Rectangle 54"/>
            <p:cNvSpPr>
              <a:spLocks noChangeArrowheads="1"/>
            </p:cNvSpPr>
            <p:nvPr/>
          </p:nvSpPr>
          <p:spPr bwMode="auto">
            <a:xfrm>
              <a:off x="7508818" y="5455401"/>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54" name="Shape 2588"/>
            <p:cNvSpPr/>
            <p:nvPr/>
          </p:nvSpPr>
          <p:spPr>
            <a:xfrm>
              <a:off x="7032405" y="5618673"/>
              <a:ext cx="279501" cy="255211"/>
            </a:xfrm>
            <a:custGeom>
              <a:avLst/>
              <a:gdLst/>
              <a:ahLst/>
              <a:cxnLst>
                <a:cxn ang="0">
                  <a:pos x="wd2" y="hd2"/>
                </a:cxn>
                <a:cxn ang="5400000">
                  <a:pos x="wd2" y="hd2"/>
                </a:cxn>
                <a:cxn ang="10800000">
                  <a:pos x="wd2" y="hd2"/>
                </a:cxn>
                <a:cxn ang="16200000">
                  <a:pos x="wd2" y="hd2"/>
                </a:cxn>
              </a:cxnLst>
              <a:rect l="0" t="0" r="r" b="b"/>
              <a:pathLst>
                <a:path w="21600" h="21600" extrusionOk="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solidFill>
              <a:srgbClr val="53585F"/>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grpSp>
        <p:nvGrpSpPr>
          <p:cNvPr id="55" name="Group 56"/>
          <p:cNvGrpSpPr/>
          <p:nvPr/>
        </p:nvGrpSpPr>
        <p:grpSpPr bwMode="auto">
          <a:xfrm>
            <a:off x="8963025" y="5133975"/>
            <a:ext cx="1757363" cy="633413"/>
            <a:chOff x="8963722" y="5455401"/>
            <a:chExt cx="1756017" cy="632481"/>
          </a:xfrm>
        </p:grpSpPr>
        <p:sp>
          <p:nvSpPr>
            <p:cNvPr id="56" name="Rectangle 57"/>
            <p:cNvSpPr>
              <a:spLocks noChangeArrowheads="1"/>
            </p:cNvSpPr>
            <p:nvPr/>
          </p:nvSpPr>
          <p:spPr bwMode="auto">
            <a:xfrm>
              <a:off x="9492148" y="5455401"/>
              <a:ext cx="1227591"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130000"/>
                </a:lnSpc>
              </a:pPr>
              <a:r>
                <a:rPr lang="en-US" altLang="zh-CN" sz="900">
                  <a:solidFill>
                    <a:schemeClr val="bg1"/>
                  </a:solidFill>
                  <a:latin typeface="Source Sans Pro Light" charset="0"/>
                </a:rPr>
                <a:t>Synth chartreuse XOXO, tacos brooklyn VHS plaid.</a:t>
              </a:r>
              <a:endParaRPr lang="en-US" altLang="zh-CN" sz="900">
                <a:solidFill>
                  <a:schemeClr val="bg1"/>
                </a:solidFill>
                <a:latin typeface="Source Sans Pro Light" charset="0"/>
                <a:ea typeface="Open Sans" charset="0"/>
                <a:cs typeface="Open Sans" charset="0"/>
              </a:endParaRPr>
            </a:p>
          </p:txBody>
        </p:sp>
        <p:sp>
          <p:nvSpPr>
            <p:cNvPr id="57" name="Shape 2604"/>
            <p:cNvSpPr/>
            <p:nvPr/>
          </p:nvSpPr>
          <p:spPr>
            <a:xfrm>
              <a:off x="8963722" y="5612333"/>
              <a:ext cx="279186" cy="228264"/>
            </a:xfrm>
            <a:custGeom>
              <a:avLst/>
              <a:gdLst/>
              <a:ahLst/>
              <a:cxnLst>
                <a:cxn ang="0">
                  <a:pos x="wd2" y="hd2"/>
                </a:cxn>
                <a:cxn ang="5400000">
                  <a:pos x="wd2" y="hd2"/>
                </a:cxn>
                <a:cxn ang="10800000">
                  <a:pos x="wd2" y="hd2"/>
                </a:cxn>
                <a:cxn ang="16200000">
                  <a:pos x="wd2" y="hd2"/>
                </a:cxn>
              </a:cxnLst>
              <a:rect l="0" t="0" r="r" b="b"/>
              <a:pathLst>
                <a:path w="21600" h="21600" extrusionOk="0">
                  <a:moveTo>
                    <a:pt x="20618" y="9600"/>
                  </a:moveTo>
                  <a:lnTo>
                    <a:pt x="17673" y="9600"/>
                  </a:lnTo>
                  <a:lnTo>
                    <a:pt x="17673" y="8400"/>
                  </a:lnTo>
                  <a:cubicBezTo>
                    <a:pt x="17673" y="7738"/>
                    <a:pt x="17233" y="7200"/>
                    <a:pt x="16691" y="7200"/>
                  </a:cubicBezTo>
                  <a:lnTo>
                    <a:pt x="14727" y="7200"/>
                  </a:lnTo>
                  <a:cubicBezTo>
                    <a:pt x="14186" y="7200"/>
                    <a:pt x="13745" y="7738"/>
                    <a:pt x="13745" y="8400"/>
                  </a:cubicBezTo>
                  <a:lnTo>
                    <a:pt x="13745" y="9600"/>
                  </a:lnTo>
                  <a:lnTo>
                    <a:pt x="7855" y="9600"/>
                  </a:lnTo>
                  <a:lnTo>
                    <a:pt x="7855" y="8400"/>
                  </a:lnTo>
                  <a:cubicBezTo>
                    <a:pt x="7855" y="7738"/>
                    <a:pt x="7414" y="7200"/>
                    <a:pt x="6873" y="7200"/>
                  </a:cubicBezTo>
                  <a:lnTo>
                    <a:pt x="4909" y="7200"/>
                  </a:lnTo>
                  <a:cubicBezTo>
                    <a:pt x="4367" y="7200"/>
                    <a:pt x="3927" y="7738"/>
                    <a:pt x="3927" y="8400"/>
                  </a:cubicBezTo>
                  <a:lnTo>
                    <a:pt x="3927" y="9600"/>
                  </a:lnTo>
                  <a:lnTo>
                    <a:pt x="982" y="9600"/>
                  </a:lnTo>
                  <a:lnTo>
                    <a:pt x="982" y="3601"/>
                  </a:lnTo>
                  <a:lnTo>
                    <a:pt x="20618" y="3601"/>
                  </a:lnTo>
                  <a:cubicBezTo>
                    <a:pt x="20618" y="3601"/>
                    <a:pt x="20618" y="9600"/>
                    <a:pt x="20618" y="9600"/>
                  </a:cubicBezTo>
                  <a:close/>
                  <a:moveTo>
                    <a:pt x="14727" y="8400"/>
                  </a:moveTo>
                  <a:lnTo>
                    <a:pt x="16691" y="8400"/>
                  </a:lnTo>
                  <a:lnTo>
                    <a:pt x="16691" y="12001"/>
                  </a:lnTo>
                  <a:lnTo>
                    <a:pt x="14727" y="12001"/>
                  </a:lnTo>
                  <a:cubicBezTo>
                    <a:pt x="14727" y="12001"/>
                    <a:pt x="14727" y="8400"/>
                    <a:pt x="14727" y="8400"/>
                  </a:cubicBezTo>
                  <a:close/>
                  <a:moveTo>
                    <a:pt x="4909" y="8400"/>
                  </a:moveTo>
                  <a:lnTo>
                    <a:pt x="6873" y="8400"/>
                  </a:lnTo>
                  <a:lnTo>
                    <a:pt x="6873" y="12001"/>
                  </a:lnTo>
                  <a:lnTo>
                    <a:pt x="4909" y="12001"/>
                  </a:lnTo>
                  <a:cubicBezTo>
                    <a:pt x="4909" y="12001"/>
                    <a:pt x="4909" y="8400"/>
                    <a:pt x="4909" y="8400"/>
                  </a:cubicBezTo>
                  <a:close/>
                  <a:moveTo>
                    <a:pt x="19636" y="20400"/>
                  </a:moveTo>
                  <a:lnTo>
                    <a:pt x="1964" y="20400"/>
                  </a:lnTo>
                  <a:lnTo>
                    <a:pt x="1964" y="10800"/>
                  </a:lnTo>
                  <a:lnTo>
                    <a:pt x="3927" y="10800"/>
                  </a:lnTo>
                  <a:lnTo>
                    <a:pt x="3927" y="12001"/>
                  </a:lnTo>
                  <a:cubicBezTo>
                    <a:pt x="3927" y="12662"/>
                    <a:pt x="4367" y="13200"/>
                    <a:pt x="4909" y="13200"/>
                  </a:cubicBezTo>
                  <a:lnTo>
                    <a:pt x="6873" y="13200"/>
                  </a:lnTo>
                  <a:cubicBezTo>
                    <a:pt x="7414" y="13200"/>
                    <a:pt x="7855" y="12662"/>
                    <a:pt x="7855" y="12001"/>
                  </a:cubicBezTo>
                  <a:lnTo>
                    <a:pt x="7855" y="10800"/>
                  </a:lnTo>
                  <a:lnTo>
                    <a:pt x="13745" y="10800"/>
                  </a:lnTo>
                  <a:lnTo>
                    <a:pt x="13745" y="12001"/>
                  </a:lnTo>
                  <a:cubicBezTo>
                    <a:pt x="13745" y="12662"/>
                    <a:pt x="14186" y="13200"/>
                    <a:pt x="14727" y="13200"/>
                  </a:cubicBezTo>
                  <a:lnTo>
                    <a:pt x="16691" y="13200"/>
                  </a:lnTo>
                  <a:cubicBezTo>
                    <a:pt x="17233" y="13200"/>
                    <a:pt x="17673" y="12662"/>
                    <a:pt x="17673" y="12001"/>
                  </a:cubicBezTo>
                  <a:lnTo>
                    <a:pt x="17673" y="10800"/>
                  </a:lnTo>
                  <a:lnTo>
                    <a:pt x="19636" y="10800"/>
                  </a:lnTo>
                  <a:cubicBezTo>
                    <a:pt x="19636" y="10800"/>
                    <a:pt x="19636" y="20400"/>
                    <a:pt x="19636" y="20400"/>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40" y="2400"/>
                    <a:pt x="0" y="2938"/>
                    <a:pt x="0" y="3601"/>
                  </a:cubicBezTo>
                  <a:lnTo>
                    <a:pt x="0" y="9600"/>
                  </a:lnTo>
                  <a:cubicBezTo>
                    <a:pt x="0" y="10262"/>
                    <a:pt x="440" y="10800"/>
                    <a:pt x="982" y="10800"/>
                  </a:cubicBezTo>
                  <a:lnTo>
                    <a:pt x="982" y="20400"/>
                  </a:lnTo>
                  <a:cubicBezTo>
                    <a:pt x="982" y="21062"/>
                    <a:pt x="1422" y="21600"/>
                    <a:pt x="1964" y="21600"/>
                  </a:cubicBezTo>
                  <a:lnTo>
                    <a:pt x="19636" y="21600"/>
                  </a:lnTo>
                  <a:cubicBezTo>
                    <a:pt x="20178" y="21600"/>
                    <a:pt x="20618" y="21062"/>
                    <a:pt x="20618" y="20400"/>
                  </a:cubicBezTo>
                  <a:lnTo>
                    <a:pt x="20618" y="10800"/>
                  </a:lnTo>
                  <a:cubicBezTo>
                    <a:pt x="21160" y="10800"/>
                    <a:pt x="21600" y="10262"/>
                    <a:pt x="21600" y="9600"/>
                  </a:cubicBezTo>
                  <a:lnTo>
                    <a:pt x="21600" y="3601"/>
                  </a:lnTo>
                  <a:cubicBezTo>
                    <a:pt x="21600" y="2938"/>
                    <a:pt x="21160" y="2400"/>
                    <a:pt x="20618" y="2400"/>
                  </a:cubicBezTo>
                </a:path>
              </a:pathLst>
            </a:custGeom>
            <a:solidFill>
              <a:srgbClr val="53585F"/>
            </a:solidFill>
            <a:ln w="12700">
              <a:miter lim="400000"/>
            </a:ln>
          </p:spPr>
          <p:txBody>
            <a:bodyPr lIns="19045" tIns="19045" rIns="19045" bIns="19045" anchor="ctr"/>
            <a:lstStyle/>
            <a:p>
              <a:pPr defTabSz="227965"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Source Sans Pro Light" charset="0"/>
                <a:ea typeface="Source Sans Pro Light" charset="0"/>
                <a:cs typeface="Source Sans Pro Light" charset="0"/>
                <a:sym typeface="Gill Sans"/>
              </a:endParaRPr>
            </a:p>
          </p:txBody>
        </p:sp>
      </p:grpSp>
      <p:sp>
        <p:nvSpPr>
          <p:cNvPr id="58" name="文本框 57"/>
          <p:cNvSpPr txBox="1"/>
          <p:nvPr/>
        </p:nvSpPr>
        <p:spPr>
          <a:xfrm>
            <a:off x="734365" y="680088"/>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59" name="Subtitle 2"/>
          <p:cNvSpPr txBox="1"/>
          <p:nvPr/>
        </p:nvSpPr>
        <p:spPr bwMode="auto">
          <a:xfrm>
            <a:off x="1986129" y="5795026"/>
            <a:ext cx="7707655" cy="80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100" dirty="0">
                <a:solidFill>
                  <a:schemeClr val="bg1"/>
                </a:solidFill>
                <a:latin typeface="Yuanti SC" charset="-122"/>
                <a:ea typeface="Yuanti SC" charset="-122"/>
                <a:cs typeface="Yuanti SC" charset="-122"/>
                <a:sym typeface="时尚中黑简体" charset="0"/>
              </a:rPr>
              <a:t>输入你的文本</a:t>
            </a:r>
          </a:p>
          <a:p>
            <a:pPr algn="ctr" eaLnBrk="1" hangingPunct="1">
              <a:lnSpc>
                <a:spcPct val="120000"/>
              </a:lnSpc>
              <a:buFontTx/>
              <a:buNone/>
            </a:pPr>
            <a:r>
              <a:rPr lang="zh-CN" altLang="en-US" sz="1050" dirty="0">
                <a:solidFill>
                  <a:schemeClr val="bg1"/>
                </a:solidFill>
                <a:latin typeface="Yuanti SC" charset="-122"/>
                <a:ea typeface="Yuanti SC" charset="-122"/>
                <a:cs typeface="Yuanti SC" charset="-122"/>
              </a:rPr>
              <a:t>根据你所需的内容输入你想要的文本</a:t>
            </a:r>
          </a:p>
          <a:p>
            <a:pPr algn="ctr" eaLnBrk="1" hangingPunct="1">
              <a:lnSpc>
                <a:spcPct val="120000"/>
              </a:lnSpc>
              <a:buFontTx/>
              <a:buNone/>
            </a:pPr>
            <a:r>
              <a:rPr lang="zh-CN" altLang="en-US" sz="1050" dirty="0">
                <a:solidFill>
                  <a:schemeClr val="bg1"/>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50" dirty="0">
              <a:solidFill>
                <a:schemeClr val="bg1"/>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ppt_x"/>
                                          </p:val>
                                        </p:tav>
                                        <p:tav tm="100000">
                                          <p:val>
                                            <p:strVal val="#ppt_x"/>
                                          </p:val>
                                        </p:tav>
                                      </p:tavLst>
                                    </p:anim>
                                    <p:anim calcmode="lin" valueType="num">
                                      <p:cBhvr additive="base">
                                        <p:cTn id="16" dur="500" fill="hold"/>
                                        <p:tgtEl>
                                          <p:spTgt spid="34"/>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 presetClass="entr" presetSubtype="1"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0-#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additive="base">
                                        <p:cTn id="24" dur="500" fill="hold"/>
                                        <p:tgtEl>
                                          <p:spTgt spid="46"/>
                                        </p:tgtEl>
                                        <p:attrNameLst>
                                          <p:attrName>ppt_x</p:attrName>
                                        </p:attrNameLst>
                                      </p:cBhvr>
                                      <p:tavLst>
                                        <p:tav tm="0">
                                          <p:val>
                                            <p:strVal val="#ppt_x"/>
                                          </p:val>
                                        </p:tav>
                                        <p:tav tm="100000">
                                          <p:val>
                                            <p:strVal val="#ppt_x"/>
                                          </p:val>
                                        </p:tav>
                                      </p:tavLst>
                                    </p:anim>
                                    <p:anim calcmode="lin" valueType="num">
                                      <p:cBhvr additive="base">
                                        <p:cTn id="25" dur="500" fill="hold"/>
                                        <p:tgtEl>
                                          <p:spTgt spid="46"/>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2" presetClass="entr" presetSubtype="4"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1"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0-#ppt_h/2"/>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0-#ppt_h/2"/>
                                          </p:val>
                                        </p:tav>
                                        <p:tav tm="100000">
                                          <p:val>
                                            <p:strVal val="#ppt_y"/>
                                          </p:val>
                                        </p:tav>
                                      </p:tavLst>
                                    </p:anim>
                                  </p:childTnLst>
                                </p:cTn>
                              </p:par>
                            </p:childTnLst>
                          </p:cTn>
                        </p:par>
                        <p:par>
                          <p:cTn id="43" fill="hold">
                            <p:stCondLst>
                              <p:cond delay="1500"/>
                            </p:stCondLst>
                            <p:childTnLst>
                              <p:par>
                                <p:cTn id="44" presetID="2" presetClass="entr" presetSubtype="1" fill="hold" nodeType="after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fill="hold"/>
                                        <p:tgtEl>
                                          <p:spTgt spid="25"/>
                                        </p:tgtEl>
                                        <p:attrNameLst>
                                          <p:attrName>ppt_x</p:attrName>
                                        </p:attrNameLst>
                                      </p:cBhvr>
                                      <p:tavLst>
                                        <p:tav tm="0">
                                          <p:val>
                                            <p:strVal val="#ppt_x"/>
                                          </p:val>
                                        </p:tav>
                                        <p:tav tm="100000">
                                          <p:val>
                                            <p:strVal val="#ppt_x"/>
                                          </p:val>
                                        </p:tav>
                                      </p:tavLst>
                                    </p:anim>
                                    <p:anim calcmode="lin" valueType="num">
                                      <p:cBhvr additive="base">
                                        <p:cTn id="47" dur="500" fill="hold"/>
                                        <p:tgtEl>
                                          <p:spTgt spid="25"/>
                                        </p:tgtEl>
                                        <p:attrNameLst>
                                          <p:attrName>ppt_y</p:attrName>
                                        </p:attrNameLst>
                                      </p:cBhvr>
                                      <p:tavLst>
                                        <p:tav tm="0">
                                          <p:val>
                                            <p:strVal val="0-#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ppt_x"/>
                                          </p:val>
                                        </p:tav>
                                        <p:tav tm="100000">
                                          <p:val>
                                            <p:strVal val="#ppt_x"/>
                                          </p:val>
                                        </p:tav>
                                      </p:tavLst>
                                    </p:anim>
                                    <p:anim calcmode="lin" valueType="num">
                                      <p:cBhvr additive="base">
                                        <p:cTn id="51" dur="500" fill="hold"/>
                                        <p:tgtEl>
                                          <p:spTgt spid="5"/>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49"/>
                                        </p:tgtEl>
                                        <p:attrNameLst>
                                          <p:attrName>style.visibility</p:attrName>
                                        </p:attrNameLst>
                                      </p:cBhvr>
                                      <p:to>
                                        <p:strVal val="visible"/>
                                      </p:to>
                                    </p:set>
                                    <p:anim calcmode="lin" valueType="num">
                                      <p:cBhvr additive="base">
                                        <p:cTn id="54" dur="500" fill="hold"/>
                                        <p:tgtEl>
                                          <p:spTgt spid="49"/>
                                        </p:tgtEl>
                                        <p:attrNameLst>
                                          <p:attrName>ppt_x</p:attrName>
                                        </p:attrNameLst>
                                      </p:cBhvr>
                                      <p:tavLst>
                                        <p:tav tm="0">
                                          <p:val>
                                            <p:strVal val="#ppt_x"/>
                                          </p:val>
                                        </p:tav>
                                        <p:tav tm="100000">
                                          <p:val>
                                            <p:strVal val="#ppt_x"/>
                                          </p:val>
                                        </p:tav>
                                      </p:tavLst>
                                    </p:anim>
                                    <p:anim calcmode="lin" valueType="num">
                                      <p:cBhvr additive="base">
                                        <p:cTn id="55" dur="500" fill="hold"/>
                                        <p:tgtEl>
                                          <p:spTgt spid="49"/>
                                        </p:tgtEl>
                                        <p:attrNameLst>
                                          <p:attrName>ppt_y</p:attrName>
                                        </p:attrNameLst>
                                      </p:cBhvr>
                                      <p:tavLst>
                                        <p:tav tm="0">
                                          <p:val>
                                            <p:strVal val="1+#ppt_h/2"/>
                                          </p:val>
                                        </p:tav>
                                        <p:tav tm="100000">
                                          <p:val>
                                            <p:strVal val="#ppt_y"/>
                                          </p:val>
                                        </p:tav>
                                      </p:tavLst>
                                    </p:anim>
                                  </p:childTnLst>
                                </p:cTn>
                              </p:par>
                            </p:childTnLst>
                          </p:cTn>
                        </p:par>
                        <p:par>
                          <p:cTn id="56" fill="hold">
                            <p:stCondLst>
                              <p:cond delay="2000"/>
                            </p:stCondLst>
                            <p:childTnLst>
                              <p:par>
                                <p:cTn id="57" presetID="2" presetClass="entr" presetSubtype="4"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par>
                                <p:cTn id="61" presetID="2" presetClass="entr" presetSubtype="1"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additive="base">
                                        <p:cTn id="63" dur="500" fill="hold"/>
                                        <p:tgtEl>
                                          <p:spTgt spid="40"/>
                                        </p:tgtEl>
                                        <p:attrNameLst>
                                          <p:attrName>ppt_x</p:attrName>
                                        </p:attrNameLst>
                                      </p:cBhvr>
                                      <p:tavLst>
                                        <p:tav tm="0">
                                          <p:val>
                                            <p:strVal val="#ppt_x"/>
                                          </p:val>
                                        </p:tav>
                                        <p:tav tm="100000">
                                          <p:val>
                                            <p:strVal val="#ppt_x"/>
                                          </p:val>
                                        </p:tav>
                                      </p:tavLst>
                                    </p:anim>
                                    <p:anim calcmode="lin" valueType="num">
                                      <p:cBhvr additive="base">
                                        <p:cTn id="64" dur="500" fill="hold"/>
                                        <p:tgtEl>
                                          <p:spTgt spid="40"/>
                                        </p:tgtEl>
                                        <p:attrNameLst>
                                          <p:attrName>ppt_y</p:attrName>
                                        </p:attrNameLst>
                                      </p:cBhvr>
                                      <p:tavLst>
                                        <p:tav tm="0">
                                          <p:val>
                                            <p:strVal val="0-#ppt_h/2"/>
                                          </p:val>
                                        </p:tav>
                                        <p:tav tm="100000">
                                          <p:val>
                                            <p:strVal val="#ppt_y"/>
                                          </p:val>
                                        </p:tav>
                                      </p:tavLst>
                                    </p:anim>
                                  </p:childTnLst>
                                </p:cTn>
                              </p:par>
                              <p:par>
                                <p:cTn id="65" presetID="2" presetClass="entr" presetSubtype="1" fill="hold" nodeType="with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0-#ppt_h/2"/>
                                          </p:val>
                                        </p:tav>
                                        <p:tav tm="100000">
                                          <p:val>
                                            <p:strVal val="#ppt_y"/>
                                          </p:val>
                                        </p:tav>
                                      </p:tavLst>
                                    </p:anim>
                                  </p:childTnLst>
                                </p:cTn>
                              </p:par>
                            </p:childTnLst>
                          </p:cTn>
                        </p:par>
                        <p:par>
                          <p:cTn id="69" fill="hold">
                            <p:stCondLst>
                              <p:cond delay="2500"/>
                            </p:stCondLst>
                            <p:childTnLst>
                              <p:par>
                                <p:cTn id="70" presetID="2" presetClass="entr" presetSubtype="1"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additive="base">
                                        <p:cTn id="72" dur="500" fill="hold"/>
                                        <p:tgtEl>
                                          <p:spTgt spid="28"/>
                                        </p:tgtEl>
                                        <p:attrNameLst>
                                          <p:attrName>ppt_x</p:attrName>
                                        </p:attrNameLst>
                                      </p:cBhvr>
                                      <p:tavLst>
                                        <p:tav tm="0">
                                          <p:val>
                                            <p:strVal val="#ppt_x"/>
                                          </p:val>
                                        </p:tav>
                                        <p:tav tm="100000">
                                          <p:val>
                                            <p:strVal val="#ppt_x"/>
                                          </p:val>
                                        </p:tav>
                                      </p:tavLst>
                                    </p:anim>
                                    <p:anim calcmode="lin" valueType="num">
                                      <p:cBhvr additive="base">
                                        <p:cTn id="73" dur="500" fill="hold"/>
                                        <p:tgtEl>
                                          <p:spTgt spid="28"/>
                                        </p:tgtEl>
                                        <p:attrNameLst>
                                          <p:attrName>ppt_y</p:attrName>
                                        </p:attrNameLst>
                                      </p:cBhvr>
                                      <p:tavLst>
                                        <p:tav tm="0">
                                          <p:val>
                                            <p:strVal val="0-#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7"/>
                                        </p:tgtEl>
                                        <p:attrNameLst>
                                          <p:attrName>style.visibility</p:attrName>
                                        </p:attrNameLst>
                                      </p:cBhvr>
                                      <p:to>
                                        <p:strVal val="visible"/>
                                      </p:to>
                                    </p:set>
                                    <p:anim calcmode="lin" valueType="num">
                                      <p:cBhvr additive="base">
                                        <p:cTn id="76" dur="500" fill="hold"/>
                                        <p:tgtEl>
                                          <p:spTgt spid="7"/>
                                        </p:tgtEl>
                                        <p:attrNameLst>
                                          <p:attrName>ppt_x</p:attrName>
                                        </p:attrNameLst>
                                      </p:cBhvr>
                                      <p:tavLst>
                                        <p:tav tm="0">
                                          <p:val>
                                            <p:strVal val="#ppt_x"/>
                                          </p:val>
                                        </p:tav>
                                        <p:tav tm="100000">
                                          <p:val>
                                            <p:strVal val="#ppt_x"/>
                                          </p:val>
                                        </p:tav>
                                      </p:tavLst>
                                    </p:anim>
                                    <p:anim calcmode="lin" valueType="num">
                                      <p:cBhvr additive="base">
                                        <p:cTn id="77" dur="500" fill="hold"/>
                                        <p:tgtEl>
                                          <p:spTgt spid="7"/>
                                        </p:tgtEl>
                                        <p:attrNameLst>
                                          <p:attrName>ppt_y</p:attrName>
                                        </p:attrNameLst>
                                      </p:cBhvr>
                                      <p:tavLst>
                                        <p:tav tm="0">
                                          <p:val>
                                            <p:strVal val="1+#ppt_h/2"/>
                                          </p:val>
                                        </p:tav>
                                        <p:tav tm="100000">
                                          <p:val>
                                            <p:strVal val="#ppt_y"/>
                                          </p:val>
                                        </p:tav>
                                      </p:tavLst>
                                    </p:anim>
                                  </p:childTnLst>
                                </p:cTn>
                              </p:par>
                              <p:par>
                                <p:cTn id="78" presetID="2" presetClass="entr" presetSubtype="4" fill="hold" nodeType="withEffect">
                                  <p:stCondLst>
                                    <p:cond delay="0"/>
                                  </p:stCondLst>
                                  <p:childTnLst>
                                    <p:set>
                                      <p:cBhvr>
                                        <p:cTn id="79" dur="1" fill="hold">
                                          <p:stCondLst>
                                            <p:cond delay="0"/>
                                          </p:stCondLst>
                                        </p:cTn>
                                        <p:tgtEl>
                                          <p:spTgt spid="52"/>
                                        </p:tgtEl>
                                        <p:attrNameLst>
                                          <p:attrName>style.visibility</p:attrName>
                                        </p:attrNameLst>
                                      </p:cBhvr>
                                      <p:to>
                                        <p:strVal val="visible"/>
                                      </p:to>
                                    </p:set>
                                    <p:anim calcmode="lin" valueType="num">
                                      <p:cBhvr additive="base">
                                        <p:cTn id="80" dur="500" fill="hold"/>
                                        <p:tgtEl>
                                          <p:spTgt spid="52"/>
                                        </p:tgtEl>
                                        <p:attrNameLst>
                                          <p:attrName>ppt_x</p:attrName>
                                        </p:attrNameLst>
                                      </p:cBhvr>
                                      <p:tavLst>
                                        <p:tav tm="0">
                                          <p:val>
                                            <p:strVal val="#ppt_x"/>
                                          </p:val>
                                        </p:tav>
                                        <p:tav tm="100000">
                                          <p:val>
                                            <p:strVal val="#ppt_x"/>
                                          </p:val>
                                        </p:tav>
                                      </p:tavLst>
                                    </p:anim>
                                    <p:anim calcmode="lin" valueType="num">
                                      <p:cBhvr additive="base">
                                        <p:cTn id="81" dur="500" fill="hold"/>
                                        <p:tgtEl>
                                          <p:spTgt spid="52"/>
                                        </p:tgtEl>
                                        <p:attrNameLst>
                                          <p:attrName>ppt_y</p:attrName>
                                        </p:attrNameLst>
                                      </p:cBhvr>
                                      <p:tavLst>
                                        <p:tav tm="0">
                                          <p:val>
                                            <p:strVal val="1+#ppt_h/2"/>
                                          </p:val>
                                        </p:tav>
                                        <p:tav tm="100000">
                                          <p:val>
                                            <p:strVal val="#ppt_y"/>
                                          </p:val>
                                        </p:tav>
                                      </p:tavLst>
                                    </p:anim>
                                  </p:childTnLst>
                                </p:cTn>
                              </p:par>
                            </p:childTnLst>
                          </p:cTn>
                        </p:par>
                        <p:par>
                          <p:cTn id="82" fill="hold">
                            <p:stCondLst>
                              <p:cond delay="3000"/>
                            </p:stCondLst>
                            <p:childTnLst>
                              <p:par>
                                <p:cTn id="83" presetID="2" presetClass="entr" presetSubtype="4" fill="hold" nodeType="after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par>
                                <p:cTn id="87" presetID="2" presetClass="entr" presetSubtype="1" fill="hold" nodeType="withEffect">
                                  <p:stCondLst>
                                    <p:cond delay="0"/>
                                  </p:stCondLst>
                                  <p:childTnLst>
                                    <p:set>
                                      <p:cBhvr>
                                        <p:cTn id="88" dur="1" fill="hold">
                                          <p:stCondLst>
                                            <p:cond delay="0"/>
                                          </p:stCondLst>
                                        </p:cTn>
                                        <p:tgtEl>
                                          <p:spTgt spid="43"/>
                                        </p:tgtEl>
                                        <p:attrNameLst>
                                          <p:attrName>style.visibility</p:attrName>
                                        </p:attrNameLst>
                                      </p:cBhvr>
                                      <p:to>
                                        <p:strVal val="visible"/>
                                      </p:to>
                                    </p:set>
                                    <p:anim calcmode="lin" valueType="num">
                                      <p:cBhvr additive="base">
                                        <p:cTn id="89" dur="500" fill="hold"/>
                                        <p:tgtEl>
                                          <p:spTgt spid="43"/>
                                        </p:tgtEl>
                                        <p:attrNameLst>
                                          <p:attrName>ppt_x</p:attrName>
                                        </p:attrNameLst>
                                      </p:cBhvr>
                                      <p:tavLst>
                                        <p:tav tm="0">
                                          <p:val>
                                            <p:strVal val="#ppt_x"/>
                                          </p:val>
                                        </p:tav>
                                        <p:tav tm="100000">
                                          <p:val>
                                            <p:strVal val="#ppt_x"/>
                                          </p:val>
                                        </p:tav>
                                      </p:tavLst>
                                    </p:anim>
                                    <p:anim calcmode="lin" valueType="num">
                                      <p:cBhvr additive="base">
                                        <p:cTn id="90" dur="500" fill="hold"/>
                                        <p:tgtEl>
                                          <p:spTgt spid="43"/>
                                        </p:tgtEl>
                                        <p:attrNameLst>
                                          <p:attrName>ppt_y</p:attrName>
                                        </p:attrNameLst>
                                      </p:cBhvr>
                                      <p:tavLst>
                                        <p:tav tm="0">
                                          <p:val>
                                            <p:strVal val="0-#ppt_h/2"/>
                                          </p:val>
                                        </p:tav>
                                        <p:tav tm="100000">
                                          <p:val>
                                            <p:strVal val="#ppt_y"/>
                                          </p:val>
                                        </p:tav>
                                      </p:tavLst>
                                    </p:anim>
                                  </p:childTnLst>
                                </p:cTn>
                              </p:par>
                              <p:par>
                                <p:cTn id="91" presetID="2" presetClass="entr" presetSubtype="1" fill="hold" nodeType="withEffect">
                                  <p:stCondLst>
                                    <p:cond delay="0"/>
                                  </p:stCondLst>
                                  <p:childTnLst>
                                    <p:set>
                                      <p:cBhvr>
                                        <p:cTn id="92" dur="1" fill="hold">
                                          <p:stCondLst>
                                            <p:cond delay="0"/>
                                          </p:stCondLst>
                                        </p:cTn>
                                        <p:tgtEl>
                                          <p:spTgt spid="8"/>
                                        </p:tgtEl>
                                        <p:attrNameLst>
                                          <p:attrName>style.visibility</p:attrName>
                                        </p:attrNameLst>
                                      </p:cBhvr>
                                      <p:to>
                                        <p:strVal val="visible"/>
                                      </p:to>
                                    </p:set>
                                    <p:anim calcmode="lin" valueType="num">
                                      <p:cBhvr additive="base">
                                        <p:cTn id="93" dur="500" fill="hold"/>
                                        <p:tgtEl>
                                          <p:spTgt spid="8"/>
                                        </p:tgtEl>
                                        <p:attrNameLst>
                                          <p:attrName>ppt_x</p:attrName>
                                        </p:attrNameLst>
                                      </p:cBhvr>
                                      <p:tavLst>
                                        <p:tav tm="0">
                                          <p:val>
                                            <p:strVal val="#ppt_x"/>
                                          </p:val>
                                        </p:tav>
                                        <p:tav tm="100000">
                                          <p:val>
                                            <p:strVal val="#ppt_x"/>
                                          </p:val>
                                        </p:tav>
                                      </p:tavLst>
                                    </p:anim>
                                    <p:anim calcmode="lin" valueType="num">
                                      <p:cBhvr additive="base">
                                        <p:cTn id="94" dur="500" fill="hold"/>
                                        <p:tgtEl>
                                          <p:spTgt spid="8"/>
                                        </p:tgtEl>
                                        <p:attrNameLst>
                                          <p:attrName>ppt_y</p:attrName>
                                        </p:attrNameLst>
                                      </p:cBhvr>
                                      <p:tavLst>
                                        <p:tav tm="0">
                                          <p:val>
                                            <p:strVal val="0-#ppt_h/2"/>
                                          </p:val>
                                        </p:tav>
                                        <p:tav tm="100000">
                                          <p:val>
                                            <p:strVal val="#ppt_y"/>
                                          </p:val>
                                        </p:tav>
                                      </p:tavLst>
                                    </p:anim>
                                  </p:childTnLst>
                                </p:cTn>
                              </p:par>
                            </p:childTnLst>
                          </p:cTn>
                        </p:par>
                        <p:par>
                          <p:cTn id="95" fill="hold">
                            <p:stCondLst>
                              <p:cond delay="3500"/>
                            </p:stCondLst>
                            <p:childTnLst>
                              <p:par>
                                <p:cTn id="96" presetID="2" presetClass="entr" presetSubtype="1" fill="hold" nodeType="afterEffect">
                                  <p:stCondLst>
                                    <p:cond delay="0"/>
                                  </p:stCondLst>
                                  <p:childTnLst>
                                    <p:set>
                                      <p:cBhvr>
                                        <p:cTn id="97" dur="1" fill="hold">
                                          <p:stCondLst>
                                            <p:cond delay="0"/>
                                          </p:stCondLst>
                                        </p:cTn>
                                        <p:tgtEl>
                                          <p:spTgt spid="31"/>
                                        </p:tgtEl>
                                        <p:attrNameLst>
                                          <p:attrName>style.visibility</p:attrName>
                                        </p:attrNameLst>
                                      </p:cBhvr>
                                      <p:to>
                                        <p:strVal val="visible"/>
                                      </p:to>
                                    </p:set>
                                    <p:anim calcmode="lin" valueType="num">
                                      <p:cBhvr additive="base">
                                        <p:cTn id="98" dur="500" fill="hold"/>
                                        <p:tgtEl>
                                          <p:spTgt spid="31"/>
                                        </p:tgtEl>
                                        <p:attrNameLst>
                                          <p:attrName>ppt_x</p:attrName>
                                        </p:attrNameLst>
                                      </p:cBhvr>
                                      <p:tavLst>
                                        <p:tav tm="0">
                                          <p:val>
                                            <p:strVal val="#ppt_x"/>
                                          </p:val>
                                        </p:tav>
                                        <p:tav tm="100000">
                                          <p:val>
                                            <p:strVal val="#ppt_x"/>
                                          </p:val>
                                        </p:tav>
                                      </p:tavLst>
                                    </p:anim>
                                    <p:anim calcmode="lin" valueType="num">
                                      <p:cBhvr additive="base">
                                        <p:cTn id="99" dur="500" fill="hold"/>
                                        <p:tgtEl>
                                          <p:spTgt spid="31"/>
                                        </p:tgtEl>
                                        <p:attrNameLst>
                                          <p:attrName>ppt_y</p:attrName>
                                        </p:attrNameLst>
                                      </p:cBhvr>
                                      <p:tavLst>
                                        <p:tav tm="0">
                                          <p:val>
                                            <p:strVal val="0-#ppt_h/2"/>
                                          </p:val>
                                        </p:tav>
                                        <p:tav tm="100000">
                                          <p:val>
                                            <p:strVal val="#ppt_y"/>
                                          </p:val>
                                        </p:tav>
                                      </p:tavLst>
                                    </p:anim>
                                  </p:childTnLst>
                                </p:cTn>
                              </p:par>
                              <p:par>
                                <p:cTn id="100" presetID="2" presetClass="entr" presetSubtype="4" fill="hold" nodeType="withEffect">
                                  <p:stCondLst>
                                    <p:cond delay="0"/>
                                  </p:stCondLst>
                                  <p:childTnLst>
                                    <p:set>
                                      <p:cBhvr>
                                        <p:cTn id="101" dur="1" fill="hold">
                                          <p:stCondLst>
                                            <p:cond delay="0"/>
                                          </p:stCondLst>
                                        </p:cTn>
                                        <p:tgtEl>
                                          <p:spTgt spid="55"/>
                                        </p:tgtEl>
                                        <p:attrNameLst>
                                          <p:attrName>style.visibility</p:attrName>
                                        </p:attrNameLst>
                                      </p:cBhvr>
                                      <p:to>
                                        <p:strVal val="visible"/>
                                      </p:to>
                                    </p:set>
                                    <p:anim calcmode="lin" valueType="num">
                                      <p:cBhvr additive="base">
                                        <p:cTn id="102" dur="500" fill="hold"/>
                                        <p:tgtEl>
                                          <p:spTgt spid="55"/>
                                        </p:tgtEl>
                                        <p:attrNameLst>
                                          <p:attrName>ppt_x</p:attrName>
                                        </p:attrNameLst>
                                      </p:cBhvr>
                                      <p:tavLst>
                                        <p:tav tm="0">
                                          <p:val>
                                            <p:strVal val="#ppt_x"/>
                                          </p:val>
                                        </p:tav>
                                        <p:tav tm="100000">
                                          <p:val>
                                            <p:strVal val="#ppt_x"/>
                                          </p:val>
                                        </p:tav>
                                      </p:tavLst>
                                    </p:anim>
                                    <p:anim calcmode="lin" valueType="num">
                                      <p:cBhvr additive="base">
                                        <p:cTn id="103" dur="500" fill="hold"/>
                                        <p:tgtEl>
                                          <p:spTgt spid="55"/>
                                        </p:tgtEl>
                                        <p:attrNameLst>
                                          <p:attrName>ppt_y</p:attrName>
                                        </p:attrNameLst>
                                      </p:cBhvr>
                                      <p:tavLst>
                                        <p:tav tm="0">
                                          <p:val>
                                            <p:strVal val="1+#ppt_h/2"/>
                                          </p:val>
                                        </p:tav>
                                        <p:tav tm="100000">
                                          <p:val>
                                            <p:strVal val="#ppt_y"/>
                                          </p:val>
                                        </p:tav>
                                      </p:tavLst>
                                    </p:anim>
                                  </p:childTnLst>
                                </p:cTn>
                              </p:par>
                              <p:par>
                                <p:cTn id="104" presetID="2" presetClass="entr" presetSubtype="4" fill="hold" nodeType="withEffect">
                                  <p:stCondLst>
                                    <p:cond delay="0"/>
                                  </p:stCondLst>
                                  <p:childTnLst>
                                    <p:set>
                                      <p:cBhvr>
                                        <p:cTn id="105" dur="1" fill="hold">
                                          <p:stCondLst>
                                            <p:cond delay="0"/>
                                          </p:stCondLst>
                                        </p:cTn>
                                        <p:tgtEl>
                                          <p:spTgt spid="9"/>
                                        </p:tgtEl>
                                        <p:attrNameLst>
                                          <p:attrName>style.visibility</p:attrName>
                                        </p:attrNameLst>
                                      </p:cBhvr>
                                      <p:to>
                                        <p:strVal val="visible"/>
                                      </p:to>
                                    </p:set>
                                    <p:anim calcmode="lin" valueType="num">
                                      <p:cBhvr additive="base">
                                        <p:cTn id="106" dur="500" fill="hold"/>
                                        <p:tgtEl>
                                          <p:spTgt spid="9"/>
                                        </p:tgtEl>
                                        <p:attrNameLst>
                                          <p:attrName>ppt_x</p:attrName>
                                        </p:attrNameLst>
                                      </p:cBhvr>
                                      <p:tavLst>
                                        <p:tav tm="0">
                                          <p:val>
                                            <p:strVal val="#ppt_x"/>
                                          </p:val>
                                        </p:tav>
                                        <p:tav tm="100000">
                                          <p:val>
                                            <p:strVal val="#ppt_x"/>
                                          </p:val>
                                        </p:tav>
                                      </p:tavLst>
                                    </p:anim>
                                    <p:anim calcmode="lin" valueType="num">
                                      <p:cBhvr additive="base">
                                        <p:cTn id="107" dur="500" fill="hold"/>
                                        <p:tgtEl>
                                          <p:spTgt spid="9"/>
                                        </p:tgtEl>
                                        <p:attrNameLst>
                                          <p:attrName>ppt_y</p:attrName>
                                        </p:attrNameLst>
                                      </p:cBhvr>
                                      <p:tavLst>
                                        <p:tav tm="0">
                                          <p:val>
                                            <p:strVal val="1+#ppt_h/2"/>
                                          </p:val>
                                        </p:tav>
                                        <p:tav tm="100000">
                                          <p:val>
                                            <p:strVal val="#ppt_y"/>
                                          </p:val>
                                        </p:tav>
                                      </p:tavLst>
                                    </p:anim>
                                  </p:childTnLst>
                                </p:cTn>
                              </p:par>
                              <p:par>
                                <p:cTn id="108" presetID="2" presetClass="entr" presetSubtype="8" fill="hold" grpId="0" nodeType="withEffect">
                                  <p:stCondLst>
                                    <p:cond delay="0"/>
                                  </p:stCondLst>
                                  <p:childTnLst>
                                    <p:set>
                                      <p:cBhvr>
                                        <p:cTn id="109" dur="1" fill="hold">
                                          <p:stCondLst>
                                            <p:cond delay="0"/>
                                          </p:stCondLst>
                                        </p:cTn>
                                        <p:tgtEl>
                                          <p:spTgt spid="59"/>
                                        </p:tgtEl>
                                        <p:attrNameLst>
                                          <p:attrName>style.visibility</p:attrName>
                                        </p:attrNameLst>
                                      </p:cBhvr>
                                      <p:to>
                                        <p:strVal val="visible"/>
                                      </p:to>
                                    </p:set>
                                    <p:anim calcmode="lin" valueType="num">
                                      <p:cBhvr additive="base">
                                        <p:cTn id="110" dur="500" fill="hold"/>
                                        <p:tgtEl>
                                          <p:spTgt spid="59"/>
                                        </p:tgtEl>
                                        <p:attrNameLst>
                                          <p:attrName>ppt_x</p:attrName>
                                        </p:attrNameLst>
                                      </p:cBhvr>
                                      <p:tavLst>
                                        <p:tav tm="0">
                                          <p:val>
                                            <p:strVal val="0-#ppt_w/2"/>
                                          </p:val>
                                        </p:tav>
                                        <p:tav tm="100000">
                                          <p:val>
                                            <p:strVal val="#ppt_x"/>
                                          </p:val>
                                        </p:tav>
                                      </p:tavLst>
                                    </p:anim>
                                    <p:anim calcmode="lin" valueType="num">
                                      <p:cBhvr additive="base">
                                        <p:cTn id="111"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737394" y="1833563"/>
            <a:ext cx="4558506" cy="3996532"/>
            <a:chOff x="736194" y="1293159"/>
            <a:chExt cx="4559706" cy="3997671"/>
          </a:xfrm>
          <a:solidFill>
            <a:schemeClr val="bg1"/>
          </a:solidFill>
        </p:grpSpPr>
        <p:sp>
          <p:nvSpPr>
            <p:cNvPr id="3" name="Freeform 34"/>
            <p:cNvSpPr>
              <a:spLocks noEditPoints="1"/>
            </p:cNvSpPr>
            <p:nvPr/>
          </p:nvSpPr>
          <p:spPr bwMode="auto">
            <a:xfrm>
              <a:off x="736194" y="4270570"/>
              <a:ext cx="766964" cy="766981"/>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sp>
          <p:nvSpPr>
            <p:cNvPr id="4" name="Freeform 34"/>
            <p:cNvSpPr>
              <a:spLocks noEditPoints="1"/>
            </p:cNvSpPr>
            <p:nvPr/>
          </p:nvSpPr>
          <p:spPr bwMode="auto">
            <a:xfrm>
              <a:off x="3472970" y="3540906"/>
              <a:ext cx="489873" cy="490677"/>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sp>
          <p:nvSpPr>
            <p:cNvPr id="5" name="Freeform 34"/>
            <p:cNvSpPr>
              <a:spLocks noEditPoints="1"/>
            </p:cNvSpPr>
            <p:nvPr/>
          </p:nvSpPr>
          <p:spPr bwMode="auto">
            <a:xfrm>
              <a:off x="4346325" y="1898169"/>
              <a:ext cx="949575" cy="951184"/>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sp>
          <p:nvSpPr>
            <p:cNvPr id="6" name="Freeform 34"/>
            <p:cNvSpPr>
              <a:spLocks noEditPoints="1"/>
            </p:cNvSpPr>
            <p:nvPr/>
          </p:nvSpPr>
          <p:spPr bwMode="auto">
            <a:xfrm>
              <a:off x="4456686" y="4723931"/>
              <a:ext cx="566092" cy="566899"/>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sp>
          <p:nvSpPr>
            <p:cNvPr id="7" name="Freeform 34"/>
            <p:cNvSpPr>
              <a:spLocks noEditPoints="1"/>
            </p:cNvSpPr>
            <p:nvPr/>
          </p:nvSpPr>
          <p:spPr bwMode="auto">
            <a:xfrm>
              <a:off x="1430908" y="1293159"/>
              <a:ext cx="566093" cy="566899"/>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grpSp>
      <p:sp>
        <p:nvSpPr>
          <p:cNvPr id="8" name="Oval 11"/>
          <p:cNvSpPr/>
          <p:nvPr/>
        </p:nvSpPr>
        <p:spPr>
          <a:xfrm>
            <a:off x="6516688" y="2070894"/>
            <a:ext cx="595313" cy="5953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bg1"/>
                </a:solidFill>
                <a:latin typeface="Neris Thin" panose="00000300000000000000" pitchFamily="50" charset="0"/>
              </a:rPr>
              <a:t>01</a:t>
            </a:r>
          </a:p>
        </p:txBody>
      </p:sp>
      <p:sp>
        <p:nvSpPr>
          <p:cNvPr id="9" name="Oval 13"/>
          <p:cNvSpPr/>
          <p:nvPr/>
        </p:nvSpPr>
        <p:spPr>
          <a:xfrm>
            <a:off x="6516688" y="2853532"/>
            <a:ext cx="595313" cy="594519"/>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bg1"/>
                </a:solidFill>
                <a:latin typeface="Neris Thin" panose="00000300000000000000" pitchFamily="50" charset="0"/>
              </a:rPr>
              <a:t>02</a:t>
            </a:r>
          </a:p>
        </p:txBody>
      </p:sp>
      <p:sp>
        <p:nvSpPr>
          <p:cNvPr id="10" name="Oval 15"/>
          <p:cNvSpPr/>
          <p:nvPr/>
        </p:nvSpPr>
        <p:spPr>
          <a:xfrm>
            <a:off x="6516688" y="3644107"/>
            <a:ext cx="595313" cy="5953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bg1"/>
                </a:solidFill>
                <a:latin typeface="Neris Thin" panose="00000300000000000000" pitchFamily="50" charset="0"/>
              </a:rPr>
              <a:t>03</a:t>
            </a:r>
          </a:p>
        </p:txBody>
      </p:sp>
      <p:sp>
        <p:nvSpPr>
          <p:cNvPr id="11" name="Oval 17"/>
          <p:cNvSpPr/>
          <p:nvPr/>
        </p:nvSpPr>
        <p:spPr>
          <a:xfrm>
            <a:off x="6516688" y="4426744"/>
            <a:ext cx="595313" cy="595313"/>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bg1"/>
                </a:solidFill>
                <a:latin typeface="Neris Thin" panose="00000300000000000000" pitchFamily="50" charset="0"/>
              </a:rPr>
              <a:t>04</a:t>
            </a:r>
          </a:p>
        </p:txBody>
      </p:sp>
      <p:sp>
        <p:nvSpPr>
          <p:cNvPr id="12" name="Oval 21"/>
          <p:cNvSpPr/>
          <p:nvPr/>
        </p:nvSpPr>
        <p:spPr>
          <a:xfrm>
            <a:off x="6516688" y="5194300"/>
            <a:ext cx="595313" cy="5945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bg1"/>
                </a:solidFill>
                <a:latin typeface="Neris Thin" panose="00000300000000000000" pitchFamily="50" charset="0"/>
              </a:rPr>
              <a:t>05</a:t>
            </a:r>
          </a:p>
        </p:txBody>
      </p:sp>
      <p:grpSp>
        <p:nvGrpSpPr>
          <p:cNvPr id="13" name="Group 25"/>
          <p:cNvGrpSpPr/>
          <p:nvPr/>
        </p:nvGrpSpPr>
        <p:grpSpPr bwMode="auto">
          <a:xfrm>
            <a:off x="2294732" y="1939925"/>
            <a:ext cx="1856581" cy="1858169"/>
            <a:chOff x="2294047" y="1399746"/>
            <a:chExt cx="1856790" cy="1858604"/>
          </a:xfrm>
          <a:solidFill>
            <a:srgbClr val="FFD61F"/>
          </a:solidFill>
        </p:grpSpPr>
        <p:sp>
          <p:nvSpPr>
            <p:cNvPr id="14" name="Freeform 34"/>
            <p:cNvSpPr>
              <a:spLocks noEditPoints="1"/>
            </p:cNvSpPr>
            <p:nvPr/>
          </p:nvSpPr>
          <p:spPr bwMode="auto">
            <a:xfrm>
              <a:off x="2294047" y="1399746"/>
              <a:ext cx="1856790" cy="1858604"/>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sp>
          <p:nvSpPr>
            <p:cNvPr id="15" name="Freeform 15"/>
            <p:cNvSpPr>
              <a:spLocks noEditPoints="1"/>
            </p:cNvSpPr>
            <p:nvPr/>
          </p:nvSpPr>
          <p:spPr bwMode="auto">
            <a:xfrm>
              <a:off x="3025173" y="2103967"/>
              <a:ext cx="394538" cy="394586"/>
            </a:xfrm>
            <a:custGeom>
              <a:avLst/>
              <a:gdLst>
                <a:gd name="T0" fmla="*/ 1728 w 16058"/>
                <a:gd name="T1" fmla="*/ 14638 h 16058"/>
                <a:gd name="T2" fmla="*/ 3386 w 16058"/>
                <a:gd name="T3" fmla="*/ 13906 h 16058"/>
                <a:gd name="T4" fmla="*/ 6601 w 16058"/>
                <a:gd name="T5" fmla="*/ 13102 h 16058"/>
                <a:gd name="T6" fmla="*/ 7078 w 16058"/>
                <a:gd name="T7" fmla="*/ 13353 h 16058"/>
                <a:gd name="T8" fmla="*/ 7587 w 16058"/>
                <a:gd name="T9" fmla="*/ 13508 h 16058"/>
                <a:gd name="T10" fmla="*/ 8129 w 16058"/>
                <a:gd name="T11" fmla="*/ 13547 h 16058"/>
                <a:gd name="T12" fmla="*/ 8659 w 16058"/>
                <a:gd name="T13" fmla="*/ 13463 h 16058"/>
                <a:gd name="T14" fmla="*/ 9157 w 16058"/>
                <a:gd name="T15" fmla="*/ 13272 h 16058"/>
                <a:gd name="T16" fmla="*/ 11208 w 16058"/>
                <a:gd name="T17" fmla="*/ 13452 h 16058"/>
                <a:gd name="T18" fmla="*/ 13356 w 16058"/>
                <a:gd name="T19" fmla="*/ 14177 h 16058"/>
                <a:gd name="T20" fmla="*/ 14695 w 16058"/>
                <a:gd name="T21" fmla="*/ 14838 h 16058"/>
                <a:gd name="T22" fmla="*/ 9777 w 16058"/>
                <a:gd name="T23" fmla="*/ 12192 h 16058"/>
                <a:gd name="T24" fmla="*/ 8416 w 16058"/>
                <a:gd name="T25" fmla="*/ 12945 h 16058"/>
                <a:gd name="T26" fmla="*/ 7006 w 16058"/>
                <a:gd name="T27" fmla="*/ 12723 h 16058"/>
                <a:gd name="T28" fmla="*/ 5634 w 16058"/>
                <a:gd name="T29" fmla="*/ 11403 h 16058"/>
                <a:gd name="T30" fmla="*/ 4552 w 16058"/>
                <a:gd name="T31" fmla="*/ 9346 h 16058"/>
                <a:gd name="T32" fmla="*/ 4053 w 16058"/>
                <a:gd name="T33" fmla="*/ 7080 h 16058"/>
                <a:gd name="T34" fmla="*/ 4198 w 16058"/>
                <a:gd name="T35" fmla="*/ 4790 h 16058"/>
                <a:gd name="T36" fmla="*/ 5024 w 16058"/>
                <a:gd name="T37" fmla="*/ 2717 h 16058"/>
                <a:gd name="T38" fmla="*/ 6605 w 16058"/>
                <a:gd name="T39" fmla="*/ 1301 h 16058"/>
                <a:gd name="T40" fmla="*/ 8884 w 16058"/>
                <a:gd name="T41" fmla="*/ 1104 h 16058"/>
                <a:gd name="T42" fmla="*/ 10680 w 16058"/>
                <a:gd name="T43" fmla="*/ 2241 h 16058"/>
                <a:gd name="T44" fmla="*/ 11706 w 16058"/>
                <a:gd name="T45" fmla="*/ 4191 h 16058"/>
                <a:gd name="T46" fmla="*/ 12030 w 16058"/>
                <a:gd name="T47" fmla="*/ 6447 h 16058"/>
                <a:gd name="T48" fmla="*/ 11702 w 16058"/>
                <a:gd name="T49" fmla="*/ 8742 h 16058"/>
                <a:gd name="T50" fmla="*/ 10773 w 16058"/>
                <a:gd name="T51" fmla="*/ 10872 h 16058"/>
                <a:gd name="T52" fmla="*/ 15305 w 16058"/>
                <a:gd name="T53" fmla="*/ 14031 h 16058"/>
                <a:gd name="T54" fmla="*/ 13948 w 16058"/>
                <a:gd name="T55" fmla="*/ 13341 h 16058"/>
                <a:gd name="T56" fmla="*/ 11699 w 16058"/>
                <a:gd name="T57" fmla="*/ 12544 h 16058"/>
                <a:gd name="T58" fmla="*/ 11640 w 16058"/>
                <a:gd name="T59" fmla="*/ 11349 h 16058"/>
                <a:gd name="T60" fmla="*/ 12357 w 16058"/>
                <a:gd name="T61" fmla="*/ 9858 h 16058"/>
                <a:gd name="T62" fmla="*/ 12814 w 16058"/>
                <a:gd name="T63" fmla="*/ 8482 h 16058"/>
                <a:gd name="T64" fmla="*/ 13046 w 16058"/>
                <a:gd name="T65" fmla="*/ 6642 h 16058"/>
                <a:gd name="T66" fmla="*/ 12760 w 16058"/>
                <a:gd name="T67" fmla="*/ 4210 h 16058"/>
                <a:gd name="T68" fmla="*/ 11731 w 16058"/>
                <a:gd name="T69" fmla="*/ 1892 h 16058"/>
                <a:gd name="T70" fmla="*/ 10669 w 16058"/>
                <a:gd name="T71" fmla="*/ 817 h 16058"/>
                <a:gd name="T72" fmla="*/ 9443 w 16058"/>
                <a:gd name="T73" fmla="*/ 207 h 16058"/>
                <a:gd name="T74" fmla="*/ 8029 w 16058"/>
                <a:gd name="T75" fmla="*/ 0 h 16058"/>
                <a:gd name="T76" fmla="*/ 6615 w 16058"/>
                <a:gd name="T77" fmla="*/ 207 h 16058"/>
                <a:gd name="T78" fmla="*/ 5389 w 16058"/>
                <a:gd name="T79" fmla="*/ 817 h 16058"/>
                <a:gd name="T80" fmla="*/ 4327 w 16058"/>
                <a:gd name="T81" fmla="*/ 1892 h 16058"/>
                <a:gd name="T82" fmla="*/ 3298 w 16058"/>
                <a:gd name="T83" fmla="*/ 4210 h 16058"/>
                <a:gd name="T84" fmla="*/ 3013 w 16058"/>
                <a:gd name="T85" fmla="*/ 6642 h 16058"/>
                <a:gd name="T86" fmla="*/ 3244 w 16058"/>
                <a:gd name="T87" fmla="*/ 8482 h 16058"/>
                <a:gd name="T88" fmla="*/ 3702 w 16058"/>
                <a:gd name="T89" fmla="*/ 9858 h 16058"/>
                <a:gd name="T90" fmla="*/ 4418 w 16058"/>
                <a:gd name="T91" fmla="*/ 11349 h 16058"/>
                <a:gd name="T92" fmla="*/ 4359 w 16058"/>
                <a:gd name="T93" fmla="*/ 12544 h 16058"/>
                <a:gd name="T94" fmla="*/ 2110 w 16058"/>
                <a:gd name="T95" fmla="*/ 13341 h 16058"/>
                <a:gd name="T96" fmla="*/ 753 w 16058"/>
                <a:gd name="T97" fmla="*/ 14031 h 16058"/>
                <a:gd name="T98" fmla="*/ 262 w 16058"/>
                <a:gd name="T99" fmla="*/ 14378 h 16058"/>
                <a:gd name="T100" fmla="*/ 46 w 16058"/>
                <a:gd name="T101" fmla="*/ 14753 h 16058"/>
                <a:gd name="T102" fmla="*/ 9 w 16058"/>
                <a:gd name="T103" fmla="*/ 15185 h 16058"/>
                <a:gd name="T104" fmla="*/ 163 w 16058"/>
                <a:gd name="T105" fmla="*/ 15602 h 16058"/>
                <a:gd name="T106" fmla="*/ 471 w 16058"/>
                <a:gd name="T107" fmla="*/ 15904 h 16058"/>
                <a:gd name="T108" fmla="*/ 881 w 16058"/>
                <a:gd name="T109" fmla="*/ 16050 h 16058"/>
                <a:gd name="T110" fmla="*/ 15334 w 16058"/>
                <a:gd name="T111" fmla="*/ 16018 h 16058"/>
                <a:gd name="T112" fmla="*/ 15714 w 16058"/>
                <a:gd name="T113" fmla="*/ 15811 h 16058"/>
                <a:gd name="T114" fmla="*/ 15972 w 16058"/>
                <a:gd name="T115" fmla="*/ 15461 h 16058"/>
                <a:gd name="T116" fmla="*/ 16057 w 16058"/>
                <a:gd name="T117" fmla="*/ 15025 h 16058"/>
                <a:gd name="T118" fmla="*/ 15953 w 16058"/>
                <a:gd name="T119" fmla="*/ 14607 h 16058"/>
                <a:gd name="T120" fmla="*/ 15678 w 16058"/>
                <a:gd name="T121" fmla="*/ 14267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058" h="16058">
                  <a:moveTo>
                    <a:pt x="1004" y="15054"/>
                  </a:moveTo>
                  <a:lnTo>
                    <a:pt x="1036" y="15033"/>
                  </a:lnTo>
                  <a:lnTo>
                    <a:pt x="1105" y="14990"/>
                  </a:lnTo>
                  <a:lnTo>
                    <a:pt x="1153" y="14961"/>
                  </a:lnTo>
                  <a:lnTo>
                    <a:pt x="1209" y="14927"/>
                  </a:lnTo>
                  <a:lnTo>
                    <a:pt x="1276" y="14888"/>
                  </a:lnTo>
                  <a:lnTo>
                    <a:pt x="1349" y="14845"/>
                  </a:lnTo>
                  <a:lnTo>
                    <a:pt x="1431" y="14798"/>
                  </a:lnTo>
                  <a:lnTo>
                    <a:pt x="1522" y="14748"/>
                  </a:lnTo>
                  <a:lnTo>
                    <a:pt x="1621" y="14694"/>
                  </a:lnTo>
                  <a:lnTo>
                    <a:pt x="1728" y="14638"/>
                  </a:lnTo>
                  <a:lnTo>
                    <a:pt x="1843" y="14579"/>
                  </a:lnTo>
                  <a:lnTo>
                    <a:pt x="1965" y="14517"/>
                  </a:lnTo>
                  <a:lnTo>
                    <a:pt x="2095" y="14453"/>
                  </a:lnTo>
                  <a:lnTo>
                    <a:pt x="2232" y="14388"/>
                  </a:lnTo>
                  <a:lnTo>
                    <a:pt x="2377" y="14322"/>
                  </a:lnTo>
                  <a:lnTo>
                    <a:pt x="2528" y="14253"/>
                  </a:lnTo>
                  <a:lnTo>
                    <a:pt x="2687" y="14184"/>
                  </a:lnTo>
                  <a:lnTo>
                    <a:pt x="2851" y="14115"/>
                  </a:lnTo>
                  <a:lnTo>
                    <a:pt x="3023" y="14045"/>
                  </a:lnTo>
                  <a:lnTo>
                    <a:pt x="3202" y="13975"/>
                  </a:lnTo>
                  <a:lnTo>
                    <a:pt x="3386" y="13906"/>
                  </a:lnTo>
                  <a:lnTo>
                    <a:pt x="3578" y="13837"/>
                  </a:lnTo>
                  <a:lnTo>
                    <a:pt x="3775" y="13769"/>
                  </a:lnTo>
                  <a:lnTo>
                    <a:pt x="3977" y="13702"/>
                  </a:lnTo>
                  <a:lnTo>
                    <a:pt x="4186" y="13637"/>
                  </a:lnTo>
                  <a:lnTo>
                    <a:pt x="4401" y="13574"/>
                  </a:lnTo>
                  <a:lnTo>
                    <a:pt x="4621" y="13513"/>
                  </a:lnTo>
                  <a:lnTo>
                    <a:pt x="4847" y="13453"/>
                  </a:lnTo>
                  <a:lnTo>
                    <a:pt x="5076" y="13397"/>
                  </a:lnTo>
                  <a:lnTo>
                    <a:pt x="5312" y="13345"/>
                  </a:lnTo>
                  <a:lnTo>
                    <a:pt x="6559" y="13075"/>
                  </a:lnTo>
                  <a:lnTo>
                    <a:pt x="6601" y="13102"/>
                  </a:lnTo>
                  <a:lnTo>
                    <a:pt x="6643" y="13128"/>
                  </a:lnTo>
                  <a:lnTo>
                    <a:pt x="6685" y="13154"/>
                  </a:lnTo>
                  <a:lnTo>
                    <a:pt x="6727" y="13179"/>
                  </a:lnTo>
                  <a:lnTo>
                    <a:pt x="6770" y="13204"/>
                  </a:lnTo>
                  <a:lnTo>
                    <a:pt x="6814" y="13228"/>
                  </a:lnTo>
                  <a:lnTo>
                    <a:pt x="6857" y="13250"/>
                  </a:lnTo>
                  <a:lnTo>
                    <a:pt x="6901" y="13272"/>
                  </a:lnTo>
                  <a:lnTo>
                    <a:pt x="6944" y="13294"/>
                  </a:lnTo>
                  <a:lnTo>
                    <a:pt x="6988" y="13314"/>
                  </a:lnTo>
                  <a:lnTo>
                    <a:pt x="7033" y="13334"/>
                  </a:lnTo>
                  <a:lnTo>
                    <a:pt x="7078" y="13353"/>
                  </a:lnTo>
                  <a:lnTo>
                    <a:pt x="7123" y="13371"/>
                  </a:lnTo>
                  <a:lnTo>
                    <a:pt x="7168" y="13389"/>
                  </a:lnTo>
                  <a:lnTo>
                    <a:pt x="7213" y="13405"/>
                  </a:lnTo>
                  <a:lnTo>
                    <a:pt x="7259" y="13421"/>
                  </a:lnTo>
                  <a:lnTo>
                    <a:pt x="7305" y="13436"/>
                  </a:lnTo>
                  <a:lnTo>
                    <a:pt x="7352" y="13450"/>
                  </a:lnTo>
                  <a:lnTo>
                    <a:pt x="7399" y="13463"/>
                  </a:lnTo>
                  <a:lnTo>
                    <a:pt x="7445" y="13476"/>
                  </a:lnTo>
                  <a:lnTo>
                    <a:pt x="7492" y="13488"/>
                  </a:lnTo>
                  <a:lnTo>
                    <a:pt x="7539" y="13498"/>
                  </a:lnTo>
                  <a:lnTo>
                    <a:pt x="7587" y="13508"/>
                  </a:lnTo>
                  <a:lnTo>
                    <a:pt x="7636" y="13516"/>
                  </a:lnTo>
                  <a:lnTo>
                    <a:pt x="7684" y="13524"/>
                  </a:lnTo>
                  <a:lnTo>
                    <a:pt x="7732" y="13531"/>
                  </a:lnTo>
                  <a:lnTo>
                    <a:pt x="7781" y="13536"/>
                  </a:lnTo>
                  <a:lnTo>
                    <a:pt x="7830" y="13541"/>
                  </a:lnTo>
                  <a:lnTo>
                    <a:pt x="7879" y="13544"/>
                  </a:lnTo>
                  <a:lnTo>
                    <a:pt x="7929" y="13547"/>
                  </a:lnTo>
                  <a:lnTo>
                    <a:pt x="7979" y="13549"/>
                  </a:lnTo>
                  <a:lnTo>
                    <a:pt x="8029" y="13549"/>
                  </a:lnTo>
                  <a:lnTo>
                    <a:pt x="8079" y="13549"/>
                  </a:lnTo>
                  <a:lnTo>
                    <a:pt x="8129" y="13547"/>
                  </a:lnTo>
                  <a:lnTo>
                    <a:pt x="8179" y="13544"/>
                  </a:lnTo>
                  <a:lnTo>
                    <a:pt x="8228" y="13541"/>
                  </a:lnTo>
                  <a:lnTo>
                    <a:pt x="8277" y="13536"/>
                  </a:lnTo>
                  <a:lnTo>
                    <a:pt x="8326" y="13531"/>
                  </a:lnTo>
                  <a:lnTo>
                    <a:pt x="8374" y="13524"/>
                  </a:lnTo>
                  <a:lnTo>
                    <a:pt x="8422" y="13516"/>
                  </a:lnTo>
                  <a:lnTo>
                    <a:pt x="8471" y="13508"/>
                  </a:lnTo>
                  <a:lnTo>
                    <a:pt x="8519" y="13498"/>
                  </a:lnTo>
                  <a:lnTo>
                    <a:pt x="8566" y="13488"/>
                  </a:lnTo>
                  <a:lnTo>
                    <a:pt x="8613" y="13476"/>
                  </a:lnTo>
                  <a:lnTo>
                    <a:pt x="8659" y="13463"/>
                  </a:lnTo>
                  <a:lnTo>
                    <a:pt x="8706" y="13450"/>
                  </a:lnTo>
                  <a:lnTo>
                    <a:pt x="8753" y="13436"/>
                  </a:lnTo>
                  <a:lnTo>
                    <a:pt x="8799" y="13421"/>
                  </a:lnTo>
                  <a:lnTo>
                    <a:pt x="8845" y="13405"/>
                  </a:lnTo>
                  <a:lnTo>
                    <a:pt x="8890" y="13389"/>
                  </a:lnTo>
                  <a:lnTo>
                    <a:pt x="8935" y="13371"/>
                  </a:lnTo>
                  <a:lnTo>
                    <a:pt x="8980" y="13353"/>
                  </a:lnTo>
                  <a:lnTo>
                    <a:pt x="9025" y="13334"/>
                  </a:lnTo>
                  <a:lnTo>
                    <a:pt x="9070" y="13314"/>
                  </a:lnTo>
                  <a:lnTo>
                    <a:pt x="9114" y="13294"/>
                  </a:lnTo>
                  <a:lnTo>
                    <a:pt x="9157" y="13272"/>
                  </a:lnTo>
                  <a:lnTo>
                    <a:pt x="9201" y="13250"/>
                  </a:lnTo>
                  <a:lnTo>
                    <a:pt x="9244" y="13228"/>
                  </a:lnTo>
                  <a:lnTo>
                    <a:pt x="9288" y="13204"/>
                  </a:lnTo>
                  <a:lnTo>
                    <a:pt x="9331" y="13179"/>
                  </a:lnTo>
                  <a:lnTo>
                    <a:pt x="9373" y="13154"/>
                  </a:lnTo>
                  <a:lnTo>
                    <a:pt x="9415" y="13128"/>
                  </a:lnTo>
                  <a:lnTo>
                    <a:pt x="9457" y="13102"/>
                  </a:lnTo>
                  <a:lnTo>
                    <a:pt x="9499" y="13075"/>
                  </a:lnTo>
                  <a:lnTo>
                    <a:pt x="10746" y="13345"/>
                  </a:lnTo>
                  <a:lnTo>
                    <a:pt x="10980" y="13397"/>
                  </a:lnTo>
                  <a:lnTo>
                    <a:pt x="11208" y="13452"/>
                  </a:lnTo>
                  <a:lnTo>
                    <a:pt x="11432" y="13511"/>
                  </a:lnTo>
                  <a:lnTo>
                    <a:pt x="11650" y="13572"/>
                  </a:lnTo>
                  <a:lnTo>
                    <a:pt x="11863" y="13635"/>
                  </a:lnTo>
                  <a:lnTo>
                    <a:pt x="12071" y="13699"/>
                  </a:lnTo>
                  <a:lnTo>
                    <a:pt x="12272" y="13766"/>
                  </a:lnTo>
                  <a:lnTo>
                    <a:pt x="12468" y="13833"/>
                  </a:lnTo>
                  <a:lnTo>
                    <a:pt x="12659" y="13901"/>
                  </a:lnTo>
                  <a:lnTo>
                    <a:pt x="12842" y="13969"/>
                  </a:lnTo>
                  <a:lnTo>
                    <a:pt x="13020" y="14039"/>
                  </a:lnTo>
                  <a:lnTo>
                    <a:pt x="13191" y="14108"/>
                  </a:lnTo>
                  <a:lnTo>
                    <a:pt x="13356" y="14177"/>
                  </a:lnTo>
                  <a:lnTo>
                    <a:pt x="13514" y="14246"/>
                  </a:lnTo>
                  <a:lnTo>
                    <a:pt x="13665" y="14314"/>
                  </a:lnTo>
                  <a:lnTo>
                    <a:pt x="13809" y="14380"/>
                  </a:lnTo>
                  <a:lnTo>
                    <a:pt x="13946" y="14445"/>
                  </a:lnTo>
                  <a:lnTo>
                    <a:pt x="14076" y="14508"/>
                  </a:lnTo>
                  <a:lnTo>
                    <a:pt x="14198" y="14571"/>
                  </a:lnTo>
                  <a:lnTo>
                    <a:pt x="14314" y="14630"/>
                  </a:lnTo>
                  <a:lnTo>
                    <a:pt x="14421" y="14686"/>
                  </a:lnTo>
                  <a:lnTo>
                    <a:pt x="14520" y="14739"/>
                  </a:lnTo>
                  <a:lnTo>
                    <a:pt x="14612" y="14790"/>
                  </a:lnTo>
                  <a:lnTo>
                    <a:pt x="14695" y="14838"/>
                  </a:lnTo>
                  <a:lnTo>
                    <a:pt x="14770" y="14881"/>
                  </a:lnTo>
                  <a:lnTo>
                    <a:pt x="14838" y="14920"/>
                  </a:lnTo>
                  <a:lnTo>
                    <a:pt x="14896" y="14955"/>
                  </a:lnTo>
                  <a:lnTo>
                    <a:pt x="14945" y="14985"/>
                  </a:lnTo>
                  <a:lnTo>
                    <a:pt x="15018" y="15031"/>
                  </a:lnTo>
                  <a:lnTo>
                    <a:pt x="15054" y="15054"/>
                  </a:lnTo>
                  <a:lnTo>
                    <a:pt x="1004" y="15054"/>
                  </a:lnTo>
                  <a:close/>
                  <a:moveTo>
                    <a:pt x="10170" y="11741"/>
                  </a:moveTo>
                  <a:lnTo>
                    <a:pt x="10005" y="11950"/>
                  </a:lnTo>
                  <a:lnTo>
                    <a:pt x="9893" y="12074"/>
                  </a:lnTo>
                  <a:lnTo>
                    <a:pt x="9777" y="12192"/>
                  </a:lnTo>
                  <a:lnTo>
                    <a:pt x="9660" y="12300"/>
                  </a:lnTo>
                  <a:lnTo>
                    <a:pt x="9541" y="12401"/>
                  </a:lnTo>
                  <a:lnTo>
                    <a:pt x="9421" y="12494"/>
                  </a:lnTo>
                  <a:lnTo>
                    <a:pt x="9300" y="12578"/>
                  </a:lnTo>
                  <a:lnTo>
                    <a:pt x="9176" y="12654"/>
                  </a:lnTo>
                  <a:lnTo>
                    <a:pt x="9052" y="12723"/>
                  </a:lnTo>
                  <a:lnTo>
                    <a:pt x="8926" y="12784"/>
                  </a:lnTo>
                  <a:lnTo>
                    <a:pt x="8800" y="12836"/>
                  </a:lnTo>
                  <a:lnTo>
                    <a:pt x="8672" y="12880"/>
                  </a:lnTo>
                  <a:lnTo>
                    <a:pt x="8545" y="12916"/>
                  </a:lnTo>
                  <a:lnTo>
                    <a:pt x="8416" y="12945"/>
                  </a:lnTo>
                  <a:lnTo>
                    <a:pt x="8287" y="12965"/>
                  </a:lnTo>
                  <a:lnTo>
                    <a:pt x="8158" y="12977"/>
                  </a:lnTo>
                  <a:lnTo>
                    <a:pt x="8029" y="12981"/>
                  </a:lnTo>
                  <a:lnTo>
                    <a:pt x="7900" y="12977"/>
                  </a:lnTo>
                  <a:lnTo>
                    <a:pt x="7771" y="12965"/>
                  </a:lnTo>
                  <a:lnTo>
                    <a:pt x="7642" y="12945"/>
                  </a:lnTo>
                  <a:lnTo>
                    <a:pt x="7513" y="12916"/>
                  </a:lnTo>
                  <a:lnTo>
                    <a:pt x="7386" y="12880"/>
                  </a:lnTo>
                  <a:lnTo>
                    <a:pt x="7258" y="12836"/>
                  </a:lnTo>
                  <a:lnTo>
                    <a:pt x="7132" y="12784"/>
                  </a:lnTo>
                  <a:lnTo>
                    <a:pt x="7006" y="12723"/>
                  </a:lnTo>
                  <a:lnTo>
                    <a:pt x="6882" y="12654"/>
                  </a:lnTo>
                  <a:lnTo>
                    <a:pt x="6758" y="12578"/>
                  </a:lnTo>
                  <a:lnTo>
                    <a:pt x="6637" y="12494"/>
                  </a:lnTo>
                  <a:lnTo>
                    <a:pt x="6517" y="12401"/>
                  </a:lnTo>
                  <a:lnTo>
                    <a:pt x="6398" y="12300"/>
                  </a:lnTo>
                  <a:lnTo>
                    <a:pt x="6281" y="12192"/>
                  </a:lnTo>
                  <a:lnTo>
                    <a:pt x="6165" y="12074"/>
                  </a:lnTo>
                  <a:lnTo>
                    <a:pt x="6053" y="11950"/>
                  </a:lnTo>
                  <a:lnTo>
                    <a:pt x="5888" y="11741"/>
                  </a:lnTo>
                  <a:lnTo>
                    <a:pt x="5759" y="11574"/>
                  </a:lnTo>
                  <a:lnTo>
                    <a:pt x="5634" y="11403"/>
                  </a:lnTo>
                  <a:lnTo>
                    <a:pt x="5514" y="11229"/>
                  </a:lnTo>
                  <a:lnTo>
                    <a:pt x="5397" y="11052"/>
                  </a:lnTo>
                  <a:lnTo>
                    <a:pt x="5285" y="10872"/>
                  </a:lnTo>
                  <a:lnTo>
                    <a:pt x="5178" y="10689"/>
                  </a:lnTo>
                  <a:lnTo>
                    <a:pt x="5074" y="10505"/>
                  </a:lnTo>
                  <a:lnTo>
                    <a:pt x="4976" y="10317"/>
                  </a:lnTo>
                  <a:lnTo>
                    <a:pt x="4883" y="10127"/>
                  </a:lnTo>
                  <a:lnTo>
                    <a:pt x="4792" y="9935"/>
                  </a:lnTo>
                  <a:lnTo>
                    <a:pt x="4708" y="9741"/>
                  </a:lnTo>
                  <a:lnTo>
                    <a:pt x="4628" y="9544"/>
                  </a:lnTo>
                  <a:lnTo>
                    <a:pt x="4552" y="9346"/>
                  </a:lnTo>
                  <a:lnTo>
                    <a:pt x="4482" y="9146"/>
                  </a:lnTo>
                  <a:lnTo>
                    <a:pt x="4416" y="8945"/>
                  </a:lnTo>
                  <a:lnTo>
                    <a:pt x="4356" y="8742"/>
                  </a:lnTo>
                  <a:lnTo>
                    <a:pt x="4300" y="8537"/>
                  </a:lnTo>
                  <a:lnTo>
                    <a:pt x="4249" y="8332"/>
                  </a:lnTo>
                  <a:lnTo>
                    <a:pt x="4203" y="8125"/>
                  </a:lnTo>
                  <a:lnTo>
                    <a:pt x="4163" y="7917"/>
                  </a:lnTo>
                  <a:lnTo>
                    <a:pt x="4128" y="7709"/>
                  </a:lnTo>
                  <a:lnTo>
                    <a:pt x="4098" y="7500"/>
                  </a:lnTo>
                  <a:lnTo>
                    <a:pt x="4073" y="7290"/>
                  </a:lnTo>
                  <a:lnTo>
                    <a:pt x="4053" y="7080"/>
                  </a:lnTo>
                  <a:lnTo>
                    <a:pt x="4039" y="6869"/>
                  </a:lnTo>
                  <a:lnTo>
                    <a:pt x="4031" y="6657"/>
                  </a:lnTo>
                  <a:lnTo>
                    <a:pt x="4028" y="6447"/>
                  </a:lnTo>
                  <a:lnTo>
                    <a:pt x="4030" y="6236"/>
                  </a:lnTo>
                  <a:lnTo>
                    <a:pt x="4038" y="6025"/>
                  </a:lnTo>
                  <a:lnTo>
                    <a:pt x="4051" y="5814"/>
                  </a:lnTo>
                  <a:lnTo>
                    <a:pt x="4071" y="5604"/>
                  </a:lnTo>
                  <a:lnTo>
                    <a:pt x="4096" y="5394"/>
                  </a:lnTo>
                  <a:lnTo>
                    <a:pt x="4124" y="5192"/>
                  </a:lnTo>
                  <a:lnTo>
                    <a:pt x="4158" y="4991"/>
                  </a:lnTo>
                  <a:lnTo>
                    <a:pt x="4198" y="4790"/>
                  </a:lnTo>
                  <a:lnTo>
                    <a:pt x="4243" y="4589"/>
                  </a:lnTo>
                  <a:lnTo>
                    <a:pt x="4295" y="4389"/>
                  </a:lnTo>
                  <a:lnTo>
                    <a:pt x="4352" y="4191"/>
                  </a:lnTo>
                  <a:lnTo>
                    <a:pt x="4415" y="3996"/>
                  </a:lnTo>
                  <a:lnTo>
                    <a:pt x="4484" y="3802"/>
                  </a:lnTo>
                  <a:lnTo>
                    <a:pt x="4558" y="3611"/>
                  </a:lnTo>
                  <a:lnTo>
                    <a:pt x="4640" y="3425"/>
                  </a:lnTo>
                  <a:lnTo>
                    <a:pt x="4727" y="3241"/>
                  </a:lnTo>
                  <a:lnTo>
                    <a:pt x="4820" y="3061"/>
                  </a:lnTo>
                  <a:lnTo>
                    <a:pt x="4919" y="2887"/>
                  </a:lnTo>
                  <a:lnTo>
                    <a:pt x="5024" y="2717"/>
                  </a:lnTo>
                  <a:lnTo>
                    <a:pt x="5137" y="2552"/>
                  </a:lnTo>
                  <a:lnTo>
                    <a:pt x="5254" y="2394"/>
                  </a:lnTo>
                  <a:lnTo>
                    <a:pt x="5378" y="2241"/>
                  </a:lnTo>
                  <a:lnTo>
                    <a:pt x="5509" y="2096"/>
                  </a:lnTo>
                  <a:lnTo>
                    <a:pt x="5645" y="1957"/>
                  </a:lnTo>
                  <a:lnTo>
                    <a:pt x="5789" y="1827"/>
                  </a:lnTo>
                  <a:lnTo>
                    <a:pt x="5939" y="1703"/>
                  </a:lnTo>
                  <a:lnTo>
                    <a:pt x="6095" y="1590"/>
                  </a:lnTo>
                  <a:lnTo>
                    <a:pt x="6259" y="1483"/>
                  </a:lnTo>
                  <a:lnTo>
                    <a:pt x="6428" y="1387"/>
                  </a:lnTo>
                  <a:lnTo>
                    <a:pt x="6605" y="1301"/>
                  </a:lnTo>
                  <a:lnTo>
                    <a:pt x="6788" y="1224"/>
                  </a:lnTo>
                  <a:lnTo>
                    <a:pt x="6977" y="1159"/>
                  </a:lnTo>
                  <a:lnTo>
                    <a:pt x="7174" y="1104"/>
                  </a:lnTo>
                  <a:lnTo>
                    <a:pt x="7378" y="1061"/>
                  </a:lnTo>
                  <a:lnTo>
                    <a:pt x="7587" y="1029"/>
                  </a:lnTo>
                  <a:lnTo>
                    <a:pt x="7805" y="1010"/>
                  </a:lnTo>
                  <a:lnTo>
                    <a:pt x="8029" y="1004"/>
                  </a:lnTo>
                  <a:lnTo>
                    <a:pt x="8253" y="1010"/>
                  </a:lnTo>
                  <a:lnTo>
                    <a:pt x="8471" y="1029"/>
                  </a:lnTo>
                  <a:lnTo>
                    <a:pt x="8681" y="1061"/>
                  </a:lnTo>
                  <a:lnTo>
                    <a:pt x="8884" y="1104"/>
                  </a:lnTo>
                  <a:lnTo>
                    <a:pt x="9081" y="1159"/>
                  </a:lnTo>
                  <a:lnTo>
                    <a:pt x="9270" y="1224"/>
                  </a:lnTo>
                  <a:lnTo>
                    <a:pt x="9453" y="1301"/>
                  </a:lnTo>
                  <a:lnTo>
                    <a:pt x="9630" y="1387"/>
                  </a:lnTo>
                  <a:lnTo>
                    <a:pt x="9799" y="1483"/>
                  </a:lnTo>
                  <a:lnTo>
                    <a:pt x="9963" y="1590"/>
                  </a:lnTo>
                  <a:lnTo>
                    <a:pt x="10119" y="1703"/>
                  </a:lnTo>
                  <a:lnTo>
                    <a:pt x="10269" y="1827"/>
                  </a:lnTo>
                  <a:lnTo>
                    <a:pt x="10413" y="1957"/>
                  </a:lnTo>
                  <a:lnTo>
                    <a:pt x="10549" y="2096"/>
                  </a:lnTo>
                  <a:lnTo>
                    <a:pt x="10680" y="2241"/>
                  </a:lnTo>
                  <a:lnTo>
                    <a:pt x="10804" y="2394"/>
                  </a:lnTo>
                  <a:lnTo>
                    <a:pt x="10921" y="2552"/>
                  </a:lnTo>
                  <a:lnTo>
                    <a:pt x="11034" y="2717"/>
                  </a:lnTo>
                  <a:lnTo>
                    <a:pt x="11139" y="2887"/>
                  </a:lnTo>
                  <a:lnTo>
                    <a:pt x="11238" y="3061"/>
                  </a:lnTo>
                  <a:lnTo>
                    <a:pt x="11331" y="3241"/>
                  </a:lnTo>
                  <a:lnTo>
                    <a:pt x="11418" y="3425"/>
                  </a:lnTo>
                  <a:lnTo>
                    <a:pt x="11500" y="3611"/>
                  </a:lnTo>
                  <a:lnTo>
                    <a:pt x="11574" y="3802"/>
                  </a:lnTo>
                  <a:lnTo>
                    <a:pt x="11643" y="3996"/>
                  </a:lnTo>
                  <a:lnTo>
                    <a:pt x="11706" y="4191"/>
                  </a:lnTo>
                  <a:lnTo>
                    <a:pt x="11763" y="4389"/>
                  </a:lnTo>
                  <a:lnTo>
                    <a:pt x="11815" y="4589"/>
                  </a:lnTo>
                  <a:lnTo>
                    <a:pt x="11860" y="4790"/>
                  </a:lnTo>
                  <a:lnTo>
                    <a:pt x="11900" y="4991"/>
                  </a:lnTo>
                  <a:lnTo>
                    <a:pt x="11934" y="5192"/>
                  </a:lnTo>
                  <a:lnTo>
                    <a:pt x="11962" y="5394"/>
                  </a:lnTo>
                  <a:lnTo>
                    <a:pt x="11987" y="5604"/>
                  </a:lnTo>
                  <a:lnTo>
                    <a:pt x="12006" y="5814"/>
                  </a:lnTo>
                  <a:lnTo>
                    <a:pt x="12020" y="6025"/>
                  </a:lnTo>
                  <a:lnTo>
                    <a:pt x="12028" y="6236"/>
                  </a:lnTo>
                  <a:lnTo>
                    <a:pt x="12030" y="6447"/>
                  </a:lnTo>
                  <a:lnTo>
                    <a:pt x="12027" y="6658"/>
                  </a:lnTo>
                  <a:lnTo>
                    <a:pt x="12018" y="6869"/>
                  </a:lnTo>
                  <a:lnTo>
                    <a:pt x="12004" y="7080"/>
                  </a:lnTo>
                  <a:lnTo>
                    <a:pt x="11985" y="7290"/>
                  </a:lnTo>
                  <a:lnTo>
                    <a:pt x="11960" y="7500"/>
                  </a:lnTo>
                  <a:lnTo>
                    <a:pt x="11930" y="7709"/>
                  </a:lnTo>
                  <a:lnTo>
                    <a:pt x="11895" y="7918"/>
                  </a:lnTo>
                  <a:lnTo>
                    <a:pt x="11854" y="8126"/>
                  </a:lnTo>
                  <a:lnTo>
                    <a:pt x="11809" y="8332"/>
                  </a:lnTo>
                  <a:lnTo>
                    <a:pt x="11757" y="8537"/>
                  </a:lnTo>
                  <a:lnTo>
                    <a:pt x="11702" y="8742"/>
                  </a:lnTo>
                  <a:lnTo>
                    <a:pt x="11642" y="8945"/>
                  </a:lnTo>
                  <a:lnTo>
                    <a:pt x="11576" y="9147"/>
                  </a:lnTo>
                  <a:lnTo>
                    <a:pt x="11506" y="9346"/>
                  </a:lnTo>
                  <a:lnTo>
                    <a:pt x="11430" y="9544"/>
                  </a:lnTo>
                  <a:lnTo>
                    <a:pt x="11350" y="9741"/>
                  </a:lnTo>
                  <a:lnTo>
                    <a:pt x="11266" y="9935"/>
                  </a:lnTo>
                  <a:lnTo>
                    <a:pt x="11176" y="10127"/>
                  </a:lnTo>
                  <a:lnTo>
                    <a:pt x="11082" y="10317"/>
                  </a:lnTo>
                  <a:lnTo>
                    <a:pt x="10984" y="10505"/>
                  </a:lnTo>
                  <a:lnTo>
                    <a:pt x="10880" y="10689"/>
                  </a:lnTo>
                  <a:lnTo>
                    <a:pt x="10773" y="10872"/>
                  </a:lnTo>
                  <a:lnTo>
                    <a:pt x="10661" y="11052"/>
                  </a:lnTo>
                  <a:lnTo>
                    <a:pt x="10545" y="11228"/>
                  </a:lnTo>
                  <a:lnTo>
                    <a:pt x="10424" y="11403"/>
                  </a:lnTo>
                  <a:lnTo>
                    <a:pt x="10299" y="11574"/>
                  </a:lnTo>
                  <a:lnTo>
                    <a:pt x="10170" y="11741"/>
                  </a:lnTo>
                  <a:close/>
                  <a:moveTo>
                    <a:pt x="15610" y="14219"/>
                  </a:moveTo>
                  <a:lnTo>
                    <a:pt x="15572" y="14194"/>
                  </a:lnTo>
                  <a:lnTo>
                    <a:pt x="15494" y="14145"/>
                  </a:lnTo>
                  <a:lnTo>
                    <a:pt x="15440" y="14112"/>
                  </a:lnTo>
                  <a:lnTo>
                    <a:pt x="15378" y="14074"/>
                  </a:lnTo>
                  <a:lnTo>
                    <a:pt x="15305" y="14031"/>
                  </a:lnTo>
                  <a:lnTo>
                    <a:pt x="15224" y="13984"/>
                  </a:lnTo>
                  <a:lnTo>
                    <a:pt x="15135" y="13933"/>
                  </a:lnTo>
                  <a:lnTo>
                    <a:pt x="15035" y="13878"/>
                  </a:lnTo>
                  <a:lnTo>
                    <a:pt x="14928" y="13820"/>
                  </a:lnTo>
                  <a:lnTo>
                    <a:pt x="14813" y="13758"/>
                  </a:lnTo>
                  <a:lnTo>
                    <a:pt x="14688" y="13693"/>
                  </a:lnTo>
                  <a:lnTo>
                    <a:pt x="14556" y="13627"/>
                  </a:lnTo>
                  <a:lnTo>
                    <a:pt x="14416" y="13558"/>
                  </a:lnTo>
                  <a:lnTo>
                    <a:pt x="14268" y="13488"/>
                  </a:lnTo>
                  <a:lnTo>
                    <a:pt x="14112" y="13415"/>
                  </a:lnTo>
                  <a:lnTo>
                    <a:pt x="13948" y="13341"/>
                  </a:lnTo>
                  <a:lnTo>
                    <a:pt x="13778" y="13267"/>
                  </a:lnTo>
                  <a:lnTo>
                    <a:pt x="13600" y="13191"/>
                  </a:lnTo>
                  <a:lnTo>
                    <a:pt x="13415" y="13116"/>
                  </a:lnTo>
                  <a:lnTo>
                    <a:pt x="13223" y="13041"/>
                  </a:lnTo>
                  <a:lnTo>
                    <a:pt x="13025" y="12967"/>
                  </a:lnTo>
                  <a:lnTo>
                    <a:pt x="12819" y="12892"/>
                  </a:lnTo>
                  <a:lnTo>
                    <a:pt x="12608" y="12819"/>
                  </a:lnTo>
                  <a:lnTo>
                    <a:pt x="12390" y="12748"/>
                  </a:lnTo>
                  <a:lnTo>
                    <a:pt x="12166" y="12678"/>
                  </a:lnTo>
                  <a:lnTo>
                    <a:pt x="11935" y="12609"/>
                  </a:lnTo>
                  <a:lnTo>
                    <a:pt x="11699" y="12544"/>
                  </a:lnTo>
                  <a:lnTo>
                    <a:pt x="11457" y="12481"/>
                  </a:lnTo>
                  <a:lnTo>
                    <a:pt x="11210" y="12421"/>
                  </a:lnTo>
                  <a:lnTo>
                    <a:pt x="10958" y="12363"/>
                  </a:lnTo>
                  <a:lnTo>
                    <a:pt x="11051" y="12244"/>
                  </a:lnTo>
                  <a:lnTo>
                    <a:pt x="11141" y="12122"/>
                  </a:lnTo>
                  <a:lnTo>
                    <a:pt x="11230" y="11997"/>
                  </a:lnTo>
                  <a:lnTo>
                    <a:pt x="11316" y="11871"/>
                  </a:lnTo>
                  <a:lnTo>
                    <a:pt x="11400" y="11742"/>
                  </a:lnTo>
                  <a:lnTo>
                    <a:pt x="11481" y="11613"/>
                  </a:lnTo>
                  <a:lnTo>
                    <a:pt x="11562" y="11481"/>
                  </a:lnTo>
                  <a:lnTo>
                    <a:pt x="11640" y="11349"/>
                  </a:lnTo>
                  <a:lnTo>
                    <a:pt x="11715" y="11214"/>
                  </a:lnTo>
                  <a:lnTo>
                    <a:pt x="11789" y="11080"/>
                  </a:lnTo>
                  <a:lnTo>
                    <a:pt x="11861" y="10944"/>
                  </a:lnTo>
                  <a:lnTo>
                    <a:pt x="11930" y="10809"/>
                  </a:lnTo>
                  <a:lnTo>
                    <a:pt x="11997" y="10672"/>
                  </a:lnTo>
                  <a:lnTo>
                    <a:pt x="12063" y="10536"/>
                  </a:lnTo>
                  <a:lnTo>
                    <a:pt x="12126" y="10400"/>
                  </a:lnTo>
                  <a:lnTo>
                    <a:pt x="12186" y="10264"/>
                  </a:lnTo>
                  <a:lnTo>
                    <a:pt x="12245" y="10128"/>
                  </a:lnTo>
                  <a:lnTo>
                    <a:pt x="12301" y="9993"/>
                  </a:lnTo>
                  <a:lnTo>
                    <a:pt x="12357" y="9858"/>
                  </a:lnTo>
                  <a:lnTo>
                    <a:pt x="12409" y="9725"/>
                  </a:lnTo>
                  <a:lnTo>
                    <a:pt x="12459" y="9592"/>
                  </a:lnTo>
                  <a:lnTo>
                    <a:pt x="12507" y="9462"/>
                  </a:lnTo>
                  <a:lnTo>
                    <a:pt x="12552" y="9332"/>
                  </a:lnTo>
                  <a:lnTo>
                    <a:pt x="12596" y="9204"/>
                  </a:lnTo>
                  <a:lnTo>
                    <a:pt x="12639" y="9078"/>
                  </a:lnTo>
                  <a:lnTo>
                    <a:pt x="12678" y="8954"/>
                  </a:lnTo>
                  <a:lnTo>
                    <a:pt x="12715" y="8832"/>
                  </a:lnTo>
                  <a:lnTo>
                    <a:pt x="12750" y="8713"/>
                  </a:lnTo>
                  <a:lnTo>
                    <a:pt x="12783" y="8597"/>
                  </a:lnTo>
                  <a:lnTo>
                    <a:pt x="12814" y="8482"/>
                  </a:lnTo>
                  <a:lnTo>
                    <a:pt x="12843" y="8372"/>
                  </a:lnTo>
                  <a:lnTo>
                    <a:pt x="12869" y="8263"/>
                  </a:lnTo>
                  <a:lnTo>
                    <a:pt x="12904" y="8113"/>
                  </a:lnTo>
                  <a:lnTo>
                    <a:pt x="12935" y="7952"/>
                  </a:lnTo>
                  <a:lnTo>
                    <a:pt x="12962" y="7785"/>
                  </a:lnTo>
                  <a:lnTo>
                    <a:pt x="12985" y="7610"/>
                  </a:lnTo>
                  <a:lnTo>
                    <a:pt x="13005" y="7428"/>
                  </a:lnTo>
                  <a:lnTo>
                    <a:pt x="13022" y="7240"/>
                  </a:lnTo>
                  <a:lnTo>
                    <a:pt x="13034" y="7046"/>
                  </a:lnTo>
                  <a:lnTo>
                    <a:pt x="13042" y="6846"/>
                  </a:lnTo>
                  <a:lnTo>
                    <a:pt x="13046" y="6642"/>
                  </a:lnTo>
                  <a:lnTo>
                    <a:pt x="13045" y="6434"/>
                  </a:lnTo>
                  <a:lnTo>
                    <a:pt x="13040" y="6221"/>
                  </a:lnTo>
                  <a:lnTo>
                    <a:pt x="13030" y="6005"/>
                  </a:lnTo>
                  <a:lnTo>
                    <a:pt x="13015" y="5785"/>
                  </a:lnTo>
                  <a:lnTo>
                    <a:pt x="12995" y="5564"/>
                  </a:lnTo>
                  <a:lnTo>
                    <a:pt x="12970" y="5341"/>
                  </a:lnTo>
                  <a:lnTo>
                    <a:pt x="12939" y="5116"/>
                  </a:lnTo>
                  <a:lnTo>
                    <a:pt x="12903" y="4890"/>
                  </a:lnTo>
                  <a:lnTo>
                    <a:pt x="12860" y="4663"/>
                  </a:lnTo>
                  <a:lnTo>
                    <a:pt x="12813" y="4436"/>
                  </a:lnTo>
                  <a:lnTo>
                    <a:pt x="12760" y="4210"/>
                  </a:lnTo>
                  <a:lnTo>
                    <a:pt x="12700" y="3985"/>
                  </a:lnTo>
                  <a:lnTo>
                    <a:pt x="12634" y="3762"/>
                  </a:lnTo>
                  <a:lnTo>
                    <a:pt x="12561" y="3539"/>
                  </a:lnTo>
                  <a:lnTo>
                    <a:pt x="12482" y="3320"/>
                  </a:lnTo>
                  <a:lnTo>
                    <a:pt x="12397" y="3103"/>
                  </a:lnTo>
                  <a:lnTo>
                    <a:pt x="12303" y="2891"/>
                  </a:lnTo>
                  <a:lnTo>
                    <a:pt x="12204" y="2681"/>
                  </a:lnTo>
                  <a:lnTo>
                    <a:pt x="12097" y="2476"/>
                  </a:lnTo>
                  <a:lnTo>
                    <a:pt x="11982" y="2275"/>
                  </a:lnTo>
                  <a:lnTo>
                    <a:pt x="11861" y="2081"/>
                  </a:lnTo>
                  <a:lnTo>
                    <a:pt x="11731" y="1892"/>
                  </a:lnTo>
                  <a:lnTo>
                    <a:pt x="11594" y="1709"/>
                  </a:lnTo>
                  <a:lnTo>
                    <a:pt x="11511" y="1606"/>
                  </a:lnTo>
                  <a:lnTo>
                    <a:pt x="11424" y="1506"/>
                  </a:lnTo>
                  <a:lnTo>
                    <a:pt x="11337" y="1409"/>
                  </a:lnTo>
                  <a:lnTo>
                    <a:pt x="11248" y="1315"/>
                  </a:lnTo>
                  <a:lnTo>
                    <a:pt x="11155" y="1223"/>
                  </a:lnTo>
                  <a:lnTo>
                    <a:pt x="11062" y="1136"/>
                  </a:lnTo>
                  <a:lnTo>
                    <a:pt x="10967" y="1052"/>
                  </a:lnTo>
                  <a:lnTo>
                    <a:pt x="10869" y="971"/>
                  </a:lnTo>
                  <a:lnTo>
                    <a:pt x="10770" y="892"/>
                  </a:lnTo>
                  <a:lnTo>
                    <a:pt x="10669" y="817"/>
                  </a:lnTo>
                  <a:lnTo>
                    <a:pt x="10566" y="746"/>
                  </a:lnTo>
                  <a:lnTo>
                    <a:pt x="10462" y="677"/>
                  </a:lnTo>
                  <a:lnTo>
                    <a:pt x="10355" y="612"/>
                  </a:lnTo>
                  <a:lnTo>
                    <a:pt x="10247" y="550"/>
                  </a:lnTo>
                  <a:lnTo>
                    <a:pt x="10137" y="491"/>
                  </a:lnTo>
                  <a:lnTo>
                    <a:pt x="10025" y="436"/>
                  </a:lnTo>
                  <a:lnTo>
                    <a:pt x="9912" y="383"/>
                  </a:lnTo>
                  <a:lnTo>
                    <a:pt x="9797" y="334"/>
                  </a:lnTo>
                  <a:lnTo>
                    <a:pt x="9681" y="288"/>
                  </a:lnTo>
                  <a:lnTo>
                    <a:pt x="9563" y="246"/>
                  </a:lnTo>
                  <a:lnTo>
                    <a:pt x="9443" y="207"/>
                  </a:lnTo>
                  <a:lnTo>
                    <a:pt x="9322" y="172"/>
                  </a:lnTo>
                  <a:lnTo>
                    <a:pt x="9198" y="139"/>
                  </a:lnTo>
                  <a:lnTo>
                    <a:pt x="9075" y="109"/>
                  </a:lnTo>
                  <a:lnTo>
                    <a:pt x="8948" y="84"/>
                  </a:lnTo>
                  <a:lnTo>
                    <a:pt x="8821" y="62"/>
                  </a:lnTo>
                  <a:lnTo>
                    <a:pt x="8692" y="43"/>
                  </a:lnTo>
                  <a:lnTo>
                    <a:pt x="8563" y="27"/>
                  </a:lnTo>
                  <a:lnTo>
                    <a:pt x="8431" y="16"/>
                  </a:lnTo>
                  <a:lnTo>
                    <a:pt x="8299" y="7"/>
                  </a:lnTo>
                  <a:lnTo>
                    <a:pt x="8164" y="2"/>
                  </a:lnTo>
                  <a:lnTo>
                    <a:pt x="8029" y="0"/>
                  </a:lnTo>
                  <a:lnTo>
                    <a:pt x="7894" y="2"/>
                  </a:lnTo>
                  <a:lnTo>
                    <a:pt x="7760" y="7"/>
                  </a:lnTo>
                  <a:lnTo>
                    <a:pt x="7627" y="16"/>
                  </a:lnTo>
                  <a:lnTo>
                    <a:pt x="7495" y="27"/>
                  </a:lnTo>
                  <a:lnTo>
                    <a:pt x="7366" y="43"/>
                  </a:lnTo>
                  <a:lnTo>
                    <a:pt x="7237" y="62"/>
                  </a:lnTo>
                  <a:lnTo>
                    <a:pt x="7110" y="84"/>
                  </a:lnTo>
                  <a:lnTo>
                    <a:pt x="6983" y="109"/>
                  </a:lnTo>
                  <a:lnTo>
                    <a:pt x="6860" y="139"/>
                  </a:lnTo>
                  <a:lnTo>
                    <a:pt x="6736" y="172"/>
                  </a:lnTo>
                  <a:lnTo>
                    <a:pt x="6615" y="207"/>
                  </a:lnTo>
                  <a:lnTo>
                    <a:pt x="6495" y="246"/>
                  </a:lnTo>
                  <a:lnTo>
                    <a:pt x="6377" y="288"/>
                  </a:lnTo>
                  <a:lnTo>
                    <a:pt x="6261" y="334"/>
                  </a:lnTo>
                  <a:lnTo>
                    <a:pt x="6146" y="383"/>
                  </a:lnTo>
                  <a:lnTo>
                    <a:pt x="6033" y="436"/>
                  </a:lnTo>
                  <a:lnTo>
                    <a:pt x="5921" y="491"/>
                  </a:lnTo>
                  <a:lnTo>
                    <a:pt x="5811" y="550"/>
                  </a:lnTo>
                  <a:lnTo>
                    <a:pt x="5703" y="612"/>
                  </a:lnTo>
                  <a:lnTo>
                    <a:pt x="5596" y="677"/>
                  </a:lnTo>
                  <a:lnTo>
                    <a:pt x="5492" y="746"/>
                  </a:lnTo>
                  <a:lnTo>
                    <a:pt x="5389" y="817"/>
                  </a:lnTo>
                  <a:lnTo>
                    <a:pt x="5288" y="892"/>
                  </a:lnTo>
                  <a:lnTo>
                    <a:pt x="5189" y="971"/>
                  </a:lnTo>
                  <a:lnTo>
                    <a:pt x="5091" y="1052"/>
                  </a:lnTo>
                  <a:lnTo>
                    <a:pt x="4996" y="1136"/>
                  </a:lnTo>
                  <a:lnTo>
                    <a:pt x="4903" y="1223"/>
                  </a:lnTo>
                  <a:lnTo>
                    <a:pt x="4810" y="1315"/>
                  </a:lnTo>
                  <a:lnTo>
                    <a:pt x="4721" y="1409"/>
                  </a:lnTo>
                  <a:lnTo>
                    <a:pt x="4634" y="1506"/>
                  </a:lnTo>
                  <a:lnTo>
                    <a:pt x="4547" y="1606"/>
                  </a:lnTo>
                  <a:lnTo>
                    <a:pt x="4464" y="1709"/>
                  </a:lnTo>
                  <a:lnTo>
                    <a:pt x="4327" y="1892"/>
                  </a:lnTo>
                  <a:lnTo>
                    <a:pt x="4197" y="2081"/>
                  </a:lnTo>
                  <a:lnTo>
                    <a:pt x="4076" y="2275"/>
                  </a:lnTo>
                  <a:lnTo>
                    <a:pt x="3961" y="2476"/>
                  </a:lnTo>
                  <a:lnTo>
                    <a:pt x="3854" y="2681"/>
                  </a:lnTo>
                  <a:lnTo>
                    <a:pt x="3755" y="2891"/>
                  </a:lnTo>
                  <a:lnTo>
                    <a:pt x="3661" y="3103"/>
                  </a:lnTo>
                  <a:lnTo>
                    <a:pt x="3576" y="3320"/>
                  </a:lnTo>
                  <a:lnTo>
                    <a:pt x="3497" y="3539"/>
                  </a:lnTo>
                  <a:lnTo>
                    <a:pt x="3424" y="3762"/>
                  </a:lnTo>
                  <a:lnTo>
                    <a:pt x="3358" y="3985"/>
                  </a:lnTo>
                  <a:lnTo>
                    <a:pt x="3298" y="4210"/>
                  </a:lnTo>
                  <a:lnTo>
                    <a:pt x="3245" y="4436"/>
                  </a:lnTo>
                  <a:lnTo>
                    <a:pt x="3198" y="4663"/>
                  </a:lnTo>
                  <a:lnTo>
                    <a:pt x="3155" y="4890"/>
                  </a:lnTo>
                  <a:lnTo>
                    <a:pt x="3119" y="5116"/>
                  </a:lnTo>
                  <a:lnTo>
                    <a:pt x="3088" y="5341"/>
                  </a:lnTo>
                  <a:lnTo>
                    <a:pt x="3063" y="5564"/>
                  </a:lnTo>
                  <a:lnTo>
                    <a:pt x="3043" y="5785"/>
                  </a:lnTo>
                  <a:lnTo>
                    <a:pt x="3028" y="6005"/>
                  </a:lnTo>
                  <a:lnTo>
                    <a:pt x="3018" y="6221"/>
                  </a:lnTo>
                  <a:lnTo>
                    <a:pt x="3013" y="6434"/>
                  </a:lnTo>
                  <a:lnTo>
                    <a:pt x="3013" y="6642"/>
                  </a:lnTo>
                  <a:lnTo>
                    <a:pt x="3016" y="6846"/>
                  </a:lnTo>
                  <a:lnTo>
                    <a:pt x="3024" y="7046"/>
                  </a:lnTo>
                  <a:lnTo>
                    <a:pt x="3036" y="7240"/>
                  </a:lnTo>
                  <a:lnTo>
                    <a:pt x="3053" y="7428"/>
                  </a:lnTo>
                  <a:lnTo>
                    <a:pt x="3073" y="7610"/>
                  </a:lnTo>
                  <a:lnTo>
                    <a:pt x="3096" y="7785"/>
                  </a:lnTo>
                  <a:lnTo>
                    <a:pt x="3123" y="7952"/>
                  </a:lnTo>
                  <a:lnTo>
                    <a:pt x="3154" y="8113"/>
                  </a:lnTo>
                  <a:lnTo>
                    <a:pt x="3189" y="8263"/>
                  </a:lnTo>
                  <a:lnTo>
                    <a:pt x="3215" y="8372"/>
                  </a:lnTo>
                  <a:lnTo>
                    <a:pt x="3244" y="8482"/>
                  </a:lnTo>
                  <a:lnTo>
                    <a:pt x="3275" y="8597"/>
                  </a:lnTo>
                  <a:lnTo>
                    <a:pt x="3308" y="8713"/>
                  </a:lnTo>
                  <a:lnTo>
                    <a:pt x="3343" y="8832"/>
                  </a:lnTo>
                  <a:lnTo>
                    <a:pt x="3380" y="8954"/>
                  </a:lnTo>
                  <a:lnTo>
                    <a:pt x="3419" y="9078"/>
                  </a:lnTo>
                  <a:lnTo>
                    <a:pt x="3462" y="9204"/>
                  </a:lnTo>
                  <a:lnTo>
                    <a:pt x="3506" y="9332"/>
                  </a:lnTo>
                  <a:lnTo>
                    <a:pt x="3551" y="9462"/>
                  </a:lnTo>
                  <a:lnTo>
                    <a:pt x="3599" y="9592"/>
                  </a:lnTo>
                  <a:lnTo>
                    <a:pt x="3649" y="9725"/>
                  </a:lnTo>
                  <a:lnTo>
                    <a:pt x="3702" y="9858"/>
                  </a:lnTo>
                  <a:lnTo>
                    <a:pt x="3757" y="9993"/>
                  </a:lnTo>
                  <a:lnTo>
                    <a:pt x="3813" y="10128"/>
                  </a:lnTo>
                  <a:lnTo>
                    <a:pt x="3872" y="10264"/>
                  </a:lnTo>
                  <a:lnTo>
                    <a:pt x="3932" y="10400"/>
                  </a:lnTo>
                  <a:lnTo>
                    <a:pt x="3995" y="10536"/>
                  </a:lnTo>
                  <a:lnTo>
                    <a:pt x="4061" y="10672"/>
                  </a:lnTo>
                  <a:lnTo>
                    <a:pt x="4128" y="10809"/>
                  </a:lnTo>
                  <a:lnTo>
                    <a:pt x="4197" y="10944"/>
                  </a:lnTo>
                  <a:lnTo>
                    <a:pt x="4269" y="11080"/>
                  </a:lnTo>
                  <a:lnTo>
                    <a:pt x="4343" y="11214"/>
                  </a:lnTo>
                  <a:lnTo>
                    <a:pt x="4418" y="11349"/>
                  </a:lnTo>
                  <a:lnTo>
                    <a:pt x="4496" y="11481"/>
                  </a:lnTo>
                  <a:lnTo>
                    <a:pt x="4577" y="11613"/>
                  </a:lnTo>
                  <a:lnTo>
                    <a:pt x="4658" y="11742"/>
                  </a:lnTo>
                  <a:lnTo>
                    <a:pt x="4742" y="11871"/>
                  </a:lnTo>
                  <a:lnTo>
                    <a:pt x="4828" y="11997"/>
                  </a:lnTo>
                  <a:lnTo>
                    <a:pt x="4917" y="12122"/>
                  </a:lnTo>
                  <a:lnTo>
                    <a:pt x="5007" y="12244"/>
                  </a:lnTo>
                  <a:lnTo>
                    <a:pt x="5100" y="12363"/>
                  </a:lnTo>
                  <a:lnTo>
                    <a:pt x="4848" y="12421"/>
                  </a:lnTo>
                  <a:lnTo>
                    <a:pt x="4601" y="12481"/>
                  </a:lnTo>
                  <a:lnTo>
                    <a:pt x="4359" y="12544"/>
                  </a:lnTo>
                  <a:lnTo>
                    <a:pt x="4123" y="12609"/>
                  </a:lnTo>
                  <a:lnTo>
                    <a:pt x="3892" y="12678"/>
                  </a:lnTo>
                  <a:lnTo>
                    <a:pt x="3668" y="12748"/>
                  </a:lnTo>
                  <a:lnTo>
                    <a:pt x="3450" y="12819"/>
                  </a:lnTo>
                  <a:lnTo>
                    <a:pt x="3239" y="12892"/>
                  </a:lnTo>
                  <a:lnTo>
                    <a:pt x="3033" y="12967"/>
                  </a:lnTo>
                  <a:lnTo>
                    <a:pt x="2835" y="13041"/>
                  </a:lnTo>
                  <a:lnTo>
                    <a:pt x="2643" y="13116"/>
                  </a:lnTo>
                  <a:lnTo>
                    <a:pt x="2458" y="13191"/>
                  </a:lnTo>
                  <a:lnTo>
                    <a:pt x="2280" y="13267"/>
                  </a:lnTo>
                  <a:lnTo>
                    <a:pt x="2110" y="13341"/>
                  </a:lnTo>
                  <a:lnTo>
                    <a:pt x="1946" y="13415"/>
                  </a:lnTo>
                  <a:lnTo>
                    <a:pt x="1790" y="13488"/>
                  </a:lnTo>
                  <a:lnTo>
                    <a:pt x="1642" y="13558"/>
                  </a:lnTo>
                  <a:lnTo>
                    <a:pt x="1502" y="13627"/>
                  </a:lnTo>
                  <a:lnTo>
                    <a:pt x="1370" y="13693"/>
                  </a:lnTo>
                  <a:lnTo>
                    <a:pt x="1245" y="13758"/>
                  </a:lnTo>
                  <a:lnTo>
                    <a:pt x="1130" y="13820"/>
                  </a:lnTo>
                  <a:lnTo>
                    <a:pt x="1023" y="13878"/>
                  </a:lnTo>
                  <a:lnTo>
                    <a:pt x="923" y="13933"/>
                  </a:lnTo>
                  <a:lnTo>
                    <a:pt x="834" y="13984"/>
                  </a:lnTo>
                  <a:lnTo>
                    <a:pt x="753" y="14031"/>
                  </a:lnTo>
                  <a:lnTo>
                    <a:pt x="680" y="14074"/>
                  </a:lnTo>
                  <a:lnTo>
                    <a:pt x="618" y="14112"/>
                  </a:lnTo>
                  <a:lnTo>
                    <a:pt x="564" y="14145"/>
                  </a:lnTo>
                  <a:lnTo>
                    <a:pt x="486" y="14194"/>
                  </a:lnTo>
                  <a:lnTo>
                    <a:pt x="448" y="14219"/>
                  </a:lnTo>
                  <a:lnTo>
                    <a:pt x="413" y="14243"/>
                  </a:lnTo>
                  <a:lnTo>
                    <a:pt x="380" y="14267"/>
                  </a:lnTo>
                  <a:lnTo>
                    <a:pt x="349" y="14294"/>
                  </a:lnTo>
                  <a:lnTo>
                    <a:pt x="319" y="14321"/>
                  </a:lnTo>
                  <a:lnTo>
                    <a:pt x="290" y="14349"/>
                  </a:lnTo>
                  <a:lnTo>
                    <a:pt x="262" y="14378"/>
                  </a:lnTo>
                  <a:lnTo>
                    <a:pt x="236" y="14408"/>
                  </a:lnTo>
                  <a:lnTo>
                    <a:pt x="211" y="14439"/>
                  </a:lnTo>
                  <a:lnTo>
                    <a:pt x="187" y="14471"/>
                  </a:lnTo>
                  <a:lnTo>
                    <a:pt x="165" y="14504"/>
                  </a:lnTo>
                  <a:lnTo>
                    <a:pt x="144" y="14537"/>
                  </a:lnTo>
                  <a:lnTo>
                    <a:pt x="123" y="14572"/>
                  </a:lnTo>
                  <a:lnTo>
                    <a:pt x="105" y="14607"/>
                  </a:lnTo>
                  <a:lnTo>
                    <a:pt x="88" y="14643"/>
                  </a:lnTo>
                  <a:lnTo>
                    <a:pt x="73" y="14679"/>
                  </a:lnTo>
                  <a:lnTo>
                    <a:pt x="59" y="14715"/>
                  </a:lnTo>
                  <a:lnTo>
                    <a:pt x="46" y="14753"/>
                  </a:lnTo>
                  <a:lnTo>
                    <a:pt x="35" y="14790"/>
                  </a:lnTo>
                  <a:lnTo>
                    <a:pt x="26" y="14828"/>
                  </a:lnTo>
                  <a:lnTo>
                    <a:pt x="18" y="14868"/>
                  </a:lnTo>
                  <a:lnTo>
                    <a:pt x="11" y="14907"/>
                  </a:lnTo>
                  <a:lnTo>
                    <a:pt x="6" y="14946"/>
                  </a:lnTo>
                  <a:lnTo>
                    <a:pt x="3" y="14985"/>
                  </a:lnTo>
                  <a:lnTo>
                    <a:pt x="1" y="15025"/>
                  </a:lnTo>
                  <a:lnTo>
                    <a:pt x="0" y="15065"/>
                  </a:lnTo>
                  <a:lnTo>
                    <a:pt x="1" y="15106"/>
                  </a:lnTo>
                  <a:lnTo>
                    <a:pt x="4" y="15145"/>
                  </a:lnTo>
                  <a:lnTo>
                    <a:pt x="9" y="15185"/>
                  </a:lnTo>
                  <a:lnTo>
                    <a:pt x="15" y="15225"/>
                  </a:lnTo>
                  <a:lnTo>
                    <a:pt x="23" y="15265"/>
                  </a:lnTo>
                  <a:lnTo>
                    <a:pt x="32" y="15305"/>
                  </a:lnTo>
                  <a:lnTo>
                    <a:pt x="43" y="15345"/>
                  </a:lnTo>
                  <a:lnTo>
                    <a:pt x="56" y="15385"/>
                  </a:lnTo>
                  <a:lnTo>
                    <a:pt x="70" y="15423"/>
                  </a:lnTo>
                  <a:lnTo>
                    <a:pt x="86" y="15461"/>
                  </a:lnTo>
                  <a:lnTo>
                    <a:pt x="103" y="15497"/>
                  </a:lnTo>
                  <a:lnTo>
                    <a:pt x="121" y="15533"/>
                  </a:lnTo>
                  <a:lnTo>
                    <a:pt x="142" y="15568"/>
                  </a:lnTo>
                  <a:lnTo>
                    <a:pt x="163" y="15602"/>
                  </a:lnTo>
                  <a:lnTo>
                    <a:pt x="186" y="15635"/>
                  </a:lnTo>
                  <a:lnTo>
                    <a:pt x="209" y="15667"/>
                  </a:lnTo>
                  <a:lnTo>
                    <a:pt x="234" y="15698"/>
                  </a:lnTo>
                  <a:lnTo>
                    <a:pt x="260" y="15728"/>
                  </a:lnTo>
                  <a:lnTo>
                    <a:pt x="287" y="15757"/>
                  </a:lnTo>
                  <a:lnTo>
                    <a:pt x="315" y="15784"/>
                  </a:lnTo>
                  <a:lnTo>
                    <a:pt x="344" y="15811"/>
                  </a:lnTo>
                  <a:lnTo>
                    <a:pt x="374" y="15836"/>
                  </a:lnTo>
                  <a:lnTo>
                    <a:pt x="405" y="15860"/>
                  </a:lnTo>
                  <a:lnTo>
                    <a:pt x="438" y="15883"/>
                  </a:lnTo>
                  <a:lnTo>
                    <a:pt x="471" y="15904"/>
                  </a:lnTo>
                  <a:lnTo>
                    <a:pt x="505" y="15926"/>
                  </a:lnTo>
                  <a:lnTo>
                    <a:pt x="540" y="15944"/>
                  </a:lnTo>
                  <a:lnTo>
                    <a:pt x="575" y="15962"/>
                  </a:lnTo>
                  <a:lnTo>
                    <a:pt x="611" y="15978"/>
                  </a:lnTo>
                  <a:lnTo>
                    <a:pt x="647" y="15993"/>
                  </a:lnTo>
                  <a:lnTo>
                    <a:pt x="685" y="16006"/>
                  </a:lnTo>
                  <a:lnTo>
                    <a:pt x="724" y="16018"/>
                  </a:lnTo>
                  <a:lnTo>
                    <a:pt x="762" y="16029"/>
                  </a:lnTo>
                  <a:lnTo>
                    <a:pt x="801" y="16037"/>
                  </a:lnTo>
                  <a:lnTo>
                    <a:pt x="841" y="16045"/>
                  </a:lnTo>
                  <a:lnTo>
                    <a:pt x="881" y="16050"/>
                  </a:lnTo>
                  <a:lnTo>
                    <a:pt x="921" y="16055"/>
                  </a:lnTo>
                  <a:lnTo>
                    <a:pt x="962" y="16057"/>
                  </a:lnTo>
                  <a:lnTo>
                    <a:pt x="1004" y="16058"/>
                  </a:lnTo>
                  <a:lnTo>
                    <a:pt x="15054" y="16058"/>
                  </a:lnTo>
                  <a:lnTo>
                    <a:pt x="15096" y="16057"/>
                  </a:lnTo>
                  <a:lnTo>
                    <a:pt x="15137" y="16055"/>
                  </a:lnTo>
                  <a:lnTo>
                    <a:pt x="15177" y="16050"/>
                  </a:lnTo>
                  <a:lnTo>
                    <a:pt x="15217" y="16045"/>
                  </a:lnTo>
                  <a:lnTo>
                    <a:pt x="15257" y="16037"/>
                  </a:lnTo>
                  <a:lnTo>
                    <a:pt x="15296" y="16029"/>
                  </a:lnTo>
                  <a:lnTo>
                    <a:pt x="15334" y="16018"/>
                  </a:lnTo>
                  <a:lnTo>
                    <a:pt x="15373" y="16006"/>
                  </a:lnTo>
                  <a:lnTo>
                    <a:pt x="15411" y="15993"/>
                  </a:lnTo>
                  <a:lnTo>
                    <a:pt x="15447" y="15978"/>
                  </a:lnTo>
                  <a:lnTo>
                    <a:pt x="15483" y="15962"/>
                  </a:lnTo>
                  <a:lnTo>
                    <a:pt x="15519" y="15944"/>
                  </a:lnTo>
                  <a:lnTo>
                    <a:pt x="15553" y="15926"/>
                  </a:lnTo>
                  <a:lnTo>
                    <a:pt x="15587" y="15904"/>
                  </a:lnTo>
                  <a:lnTo>
                    <a:pt x="15620" y="15883"/>
                  </a:lnTo>
                  <a:lnTo>
                    <a:pt x="15653" y="15860"/>
                  </a:lnTo>
                  <a:lnTo>
                    <a:pt x="15684" y="15836"/>
                  </a:lnTo>
                  <a:lnTo>
                    <a:pt x="15714" y="15811"/>
                  </a:lnTo>
                  <a:lnTo>
                    <a:pt x="15743" y="15784"/>
                  </a:lnTo>
                  <a:lnTo>
                    <a:pt x="15771" y="15757"/>
                  </a:lnTo>
                  <a:lnTo>
                    <a:pt x="15798" y="15728"/>
                  </a:lnTo>
                  <a:lnTo>
                    <a:pt x="15824" y="15698"/>
                  </a:lnTo>
                  <a:lnTo>
                    <a:pt x="15849" y="15667"/>
                  </a:lnTo>
                  <a:lnTo>
                    <a:pt x="15872" y="15635"/>
                  </a:lnTo>
                  <a:lnTo>
                    <a:pt x="15895" y="15602"/>
                  </a:lnTo>
                  <a:lnTo>
                    <a:pt x="15916" y="15568"/>
                  </a:lnTo>
                  <a:lnTo>
                    <a:pt x="15937" y="15533"/>
                  </a:lnTo>
                  <a:lnTo>
                    <a:pt x="15955" y="15497"/>
                  </a:lnTo>
                  <a:lnTo>
                    <a:pt x="15972" y="15461"/>
                  </a:lnTo>
                  <a:lnTo>
                    <a:pt x="15988" y="15423"/>
                  </a:lnTo>
                  <a:lnTo>
                    <a:pt x="16002" y="15385"/>
                  </a:lnTo>
                  <a:lnTo>
                    <a:pt x="16015" y="15345"/>
                  </a:lnTo>
                  <a:lnTo>
                    <a:pt x="16026" y="15305"/>
                  </a:lnTo>
                  <a:lnTo>
                    <a:pt x="16035" y="15265"/>
                  </a:lnTo>
                  <a:lnTo>
                    <a:pt x="16043" y="15225"/>
                  </a:lnTo>
                  <a:lnTo>
                    <a:pt x="16049" y="15185"/>
                  </a:lnTo>
                  <a:lnTo>
                    <a:pt x="16054" y="15145"/>
                  </a:lnTo>
                  <a:lnTo>
                    <a:pt x="16057" y="15106"/>
                  </a:lnTo>
                  <a:lnTo>
                    <a:pt x="16058" y="15065"/>
                  </a:lnTo>
                  <a:lnTo>
                    <a:pt x="16057" y="15025"/>
                  </a:lnTo>
                  <a:lnTo>
                    <a:pt x="16056" y="14985"/>
                  </a:lnTo>
                  <a:lnTo>
                    <a:pt x="16052" y="14946"/>
                  </a:lnTo>
                  <a:lnTo>
                    <a:pt x="16047" y="14907"/>
                  </a:lnTo>
                  <a:lnTo>
                    <a:pt x="16040" y="14868"/>
                  </a:lnTo>
                  <a:lnTo>
                    <a:pt x="16032" y="14828"/>
                  </a:lnTo>
                  <a:lnTo>
                    <a:pt x="16023" y="14790"/>
                  </a:lnTo>
                  <a:lnTo>
                    <a:pt x="16012" y="14753"/>
                  </a:lnTo>
                  <a:lnTo>
                    <a:pt x="15999" y="14715"/>
                  </a:lnTo>
                  <a:lnTo>
                    <a:pt x="15985" y="14679"/>
                  </a:lnTo>
                  <a:lnTo>
                    <a:pt x="15970" y="14643"/>
                  </a:lnTo>
                  <a:lnTo>
                    <a:pt x="15953" y="14607"/>
                  </a:lnTo>
                  <a:lnTo>
                    <a:pt x="15935" y="14572"/>
                  </a:lnTo>
                  <a:lnTo>
                    <a:pt x="15914" y="14537"/>
                  </a:lnTo>
                  <a:lnTo>
                    <a:pt x="15893" y="14504"/>
                  </a:lnTo>
                  <a:lnTo>
                    <a:pt x="15871" y="14471"/>
                  </a:lnTo>
                  <a:lnTo>
                    <a:pt x="15847" y="14439"/>
                  </a:lnTo>
                  <a:lnTo>
                    <a:pt x="15822" y="14408"/>
                  </a:lnTo>
                  <a:lnTo>
                    <a:pt x="15796" y="14378"/>
                  </a:lnTo>
                  <a:lnTo>
                    <a:pt x="15768" y="14349"/>
                  </a:lnTo>
                  <a:lnTo>
                    <a:pt x="15739" y="14321"/>
                  </a:lnTo>
                  <a:lnTo>
                    <a:pt x="15709" y="14294"/>
                  </a:lnTo>
                  <a:lnTo>
                    <a:pt x="15678" y="14267"/>
                  </a:lnTo>
                  <a:lnTo>
                    <a:pt x="15645" y="14243"/>
                  </a:lnTo>
                  <a:lnTo>
                    <a:pt x="15610" y="1421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grpSp>
      <p:grpSp>
        <p:nvGrpSpPr>
          <p:cNvPr id="16" name="Group 28"/>
          <p:cNvGrpSpPr/>
          <p:nvPr/>
        </p:nvGrpSpPr>
        <p:grpSpPr bwMode="auto">
          <a:xfrm>
            <a:off x="715169" y="2672557"/>
            <a:ext cx="1384300" cy="1386681"/>
            <a:chOff x="713586" y="2132981"/>
            <a:chExt cx="1385071" cy="1386424"/>
          </a:xfrm>
          <a:solidFill>
            <a:srgbClr val="FFD61F"/>
          </a:solidFill>
        </p:grpSpPr>
        <p:sp>
          <p:nvSpPr>
            <p:cNvPr id="17" name="Freeform 34"/>
            <p:cNvSpPr>
              <a:spLocks noEditPoints="1"/>
            </p:cNvSpPr>
            <p:nvPr/>
          </p:nvSpPr>
          <p:spPr bwMode="auto">
            <a:xfrm>
              <a:off x="713586" y="2132981"/>
              <a:ext cx="1385071" cy="1386424"/>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sp>
          <p:nvSpPr>
            <p:cNvPr id="18" name="Freeform 59"/>
            <p:cNvSpPr>
              <a:spLocks noEditPoints="1"/>
            </p:cNvSpPr>
            <p:nvPr/>
          </p:nvSpPr>
          <p:spPr bwMode="auto">
            <a:xfrm>
              <a:off x="1229811" y="2725802"/>
              <a:ext cx="352621" cy="265063"/>
            </a:xfrm>
            <a:custGeom>
              <a:avLst/>
              <a:gdLst>
                <a:gd name="T0" fmla="*/ 3355 w 16058"/>
                <a:gd name="T1" fmla="*/ 1202 h 12062"/>
                <a:gd name="T2" fmla="*/ 12900 w 16058"/>
                <a:gd name="T3" fmla="*/ 3520 h 12062"/>
                <a:gd name="T4" fmla="*/ 6375 w 16058"/>
                <a:gd name="T5" fmla="*/ 9292 h 12062"/>
                <a:gd name="T6" fmla="*/ 7499 w 16058"/>
                <a:gd name="T7" fmla="*/ 10191 h 12062"/>
                <a:gd name="T8" fmla="*/ 3867 w 16058"/>
                <a:gd name="T9" fmla="*/ 3520 h 12062"/>
                <a:gd name="T10" fmla="*/ 4867 w 16058"/>
                <a:gd name="T11" fmla="*/ 1808 h 12062"/>
                <a:gd name="T12" fmla="*/ 10392 w 16058"/>
                <a:gd name="T13" fmla="*/ 1006 h 12062"/>
                <a:gd name="T14" fmla="*/ 11161 w 16058"/>
                <a:gd name="T15" fmla="*/ 2489 h 12062"/>
                <a:gd name="T16" fmla="*/ 8559 w 16058"/>
                <a:gd name="T17" fmla="*/ 10191 h 12062"/>
                <a:gd name="T18" fmla="*/ 9279 w 16058"/>
                <a:gd name="T19" fmla="*/ 4022 h 12062"/>
                <a:gd name="T20" fmla="*/ 6524 w 16058"/>
                <a:gd name="T21" fmla="*/ 3192 h 12062"/>
                <a:gd name="T22" fmla="*/ 8421 w 16058"/>
                <a:gd name="T23" fmla="*/ 2263 h 12062"/>
                <a:gd name="T24" fmla="*/ 15764 w 16058"/>
                <a:gd name="T25" fmla="*/ 2849 h 12062"/>
                <a:gd name="T26" fmla="*/ 13141 w 16058"/>
                <a:gd name="T27" fmla="*/ 228 h 12062"/>
                <a:gd name="T28" fmla="*/ 13041 w 16058"/>
                <a:gd name="T29" fmla="*/ 156 h 12062"/>
                <a:gd name="T30" fmla="*/ 12934 w 16058"/>
                <a:gd name="T31" fmla="*/ 97 h 12062"/>
                <a:gd name="T32" fmla="*/ 12820 w 16058"/>
                <a:gd name="T33" fmla="*/ 51 h 12062"/>
                <a:gd name="T34" fmla="*/ 12702 w 16058"/>
                <a:gd name="T35" fmla="*/ 19 h 12062"/>
                <a:gd name="T36" fmla="*/ 12579 w 16058"/>
                <a:gd name="T37" fmla="*/ 3 h 12062"/>
                <a:gd name="T38" fmla="*/ 3529 w 16058"/>
                <a:gd name="T39" fmla="*/ 0 h 12062"/>
                <a:gd name="T40" fmla="*/ 3405 w 16058"/>
                <a:gd name="T41" fmla="*/ 11 h 12062"/>
                <a:gd name="T42" fmla="*/ 3285 w 16058"/>
                <a:gd name="T43" fmla="*/ 36 h 12062"/>
                <a:gd name="T44" fmla="*/ 3169 w 16058"/>
                <a:gd name="T45" fmla="*/ 76 h 12062"/>
                <a:gd name="T46" fmla="*/ 3059 w 16058"/>
                <a:gd name="T47" fmla="*/ 131 h 12062"/>
                <a:gd name="T48" fmla="*/ 2957 w 16058"/>
                <a:gd name="T49" fmla="*/ 197 h 12062"/>
                <a:gd name="T50" fmla="*/ 2861 w 16058"/>
                <a:gd name="T51" fmla="*/ 278 h 12062"/>
                <a:gd name="T52" fmla="*/ 242 w 16058"/>
                <a:gd name="T53" fmla="*/ 2906 h 12062"/>
                <a:gd name="T54" fmla="*/ 166 w 16058"/>
                <a:gd name="T55" fmla="*/ 3008 h 12062"/>
                <a:gd name="T56" fmla="*/ 103 w 16058"/>
                <a:gd name="T57" fmla="*/ 3116 h 12062"/>
                <a:gd name="T58" fmla="*/ 56 w 16058"/>
                <a:gd name="T59" fmla="*/ 3231 h 12062"/>
                <a:gd name="T60" fmla="*/ 23 w 16058"/>
                <a:gd name="T61" fmla="*/ 3349 h 12062"/>
                <a:gd name="T62" fmla="*/ 5 w 16058"/>
                <a:gd name="T63" fmla="*/ 3469 h 12062"/>
                <a:gd name="T64" fmla="*/ 1 w 16058"/>
                <a:gd name="T65" fmla="*/ 3611 h 12062"/>
                <a:gd name="T66" fmla="*/ 37 w 16058"/>
                <a:gd name="T67" fmla="*/ 3830 h 12062"/>
                <a:gd name="T68" fmla="*/ 90 w 16058"/>
                <a:gd name="T69" fmla="*/ 3978 h 12062"/>
                <a:gd name="T70" fmla="*/ 144 w 16058"/>
                <a:gd name="T71" fmla="*/ 4079 h 12062"/>
                <a:gd name="T72" fmla="*/ 209 w 16058"/>
                <a:gd name="T73" fmla="*/ 4174 h 12062"/>
                <a:gd name="T74" fmla="*/ 7297 w 16058"/>
                <a:gd name="T75" fmla="*/ 11744 h 12062"/>
                <a:gd name="T76" fmla="*/ 7395 w 16058"/>
                <a:gd name="T77" fmla="*/ 11836 h 12062"/>
                <a:gd name="T78" fmla="*/ 7502 w 16058"/>
                <a:gd name="T79" fmla="*/ 11912 h 12062"/>
                <a:gd name="T80" fmla="*/ 7618 w 16058"/>
                <a:gd name="T81" fmla="*/ 11974 h 12062"/>
                <a:gd name="T82" fmla="*/ 7741 w 16058"/>
                <a:gd name="T83" fmla="*/ 12020 h 12062"/>
                <a:gd name="T84" fmla="*/ 7869 w 16058"/>
                <a:gd name="T85" fmla="*/ 12049 h 12062"/>
                <a:gd name="T86" fmla="*/ 8002 w 16058"/>
                <a:gd name="T87" fmla="*/ 12062 h 12062"/>
                <a:gd name="T88" fmla="*/ 8135 w 16058"/>
                <a:gd name="T89" fmla="*/ 12056 h 12062"/>
                <a:gd name="T90" fmla="*/ 8266 w 16058"/>
                <a:gd name="T91" fmla="*/ 12034 h 12062"/>
                <a:gd name="T92" fmla="*/ 8392 w 16058"/>
                <a:gd name="T93" fmla="*/ 11994 h 12062"/>
                <a:gd name="T94" fmla="*/ 8511 w 16058"/>
                <a:gd name="T95" fmla="*/ 11938 h 12062"/>
                <a:gd name="T96" fmla="*/ 8622 w 16058"/>
                <a:gd name="T97" fmla="*/ 11868 h 12062"/>
                <a:gd name="T98" fmla="*/ 8724 w 16058"/>
                <a:gd name="T99" fmla="*/ 11782 h 12062"/>
                <a:gd name="T100" fmla="*/ 15821 w 16058"/>
                <a:gd name="T101" fmla="*/ 4210 h 12062"/>
                <a:gd name="T102" fmla="*/ 15892 w 16058"/>
                <a:gd name="T103" fmla="*/ 4115 h 12062"/>
                <a:gd name="T104" fmla="*/ 15951 w 16058"/>
                <a:gd name="T105" fmla="*/ 4014 h 12062"/>
                <a:gd name="T106" fmla="*/ 15997 w 16058"/>
                <a:gd name="T107" fmla="*/ 3908 h 12062"/>
                <a:gd name="T108" fmla="*/ 16030 w 16058"/>
                <a:gd name="T109" fmla="*/ 3799 h 12062"/>
                <a:gd name="T110" fmla="*/ 16050 w 16058"/>
                <a:gd name="T111" fmla="*/ 3686 h 12062"/>
                <a:gd name="T112" fmla="*/ 16058 w 16058"/>
                <a:gd name="T113" fmla="*/ 3574 h 12062"/>
                <a:gd name="T114" fmla="*/ 16053 w 16058"/>
                <a:gd name="T115" fmla="*/ 3456 h 12062"/>
                <a:gd name="T116" fmla="*/ 16034 w 16058"/>
                <a:gd name="T117" fmla="*/ 3338 h 12062"/>
                <a:gd name="T118" fmla="*/ 16000 w 16058"/>
                <a:gd name="T119" fmla="*/ 3222 h 12062"/>
                <a:gd name="T120" fmla="*/ 15953 w 16058"/>
                <a:gd name="T121" fmla="*/ 3111 h 12062"/>
                <a:gd name="T122" fmla="*/ 15891 w 16058"/>
                <a:gd name="T123" fmla="*/ 3005 h 12062"/>
                <a:gd name="T124" fmla="*/ 15816 w 16058"/>
                <a:gd name="T125" fmla="*/ 2905 h 12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58" h="12062">
                  <a:moveTo>
                    <a:pt x="3355" y="1202"/>
                  </a:moveTo>
                  <a:lnTo>
                    <a:pt x="4509" y="2165"/>
                  </a:lnTo>
                  <a:lnTo>
                    <a:pt x="3157" y="3520"/>
                  </a:lnTo>
                  <a:lnTo>
                    <a:pt x="1007" y="3520"/>
                  </a:lnTo>
                  <a:lnTo>
                    <a:pt x="3355" y="1202"/>
                  </a:lnTo>
                  <a:close/>
                  <a:moveTo>
                    <a:pt x="12900" y="3520"/>
                  </a:moveTo>
                  <a:lnTo>
                    <a:pt x="11549" y="2165"/>
                  </a:lnTo>
                  <a:lnTo>
                    <a:pt x="12702" y="1203"/>
                  </a:lnTo>
                  <a:lnTo>
                    <a:pt x="15013" y="3520"/>
                  </a:lnTo>
                  <a:lnTo>
                    <a:pt x="12900" y="3520"/>
                  </a:lnTo>
                  <a:close/>
                  <a:moveTo>
                    <a:pt x="12837" y="4022"/>
                  </a:moveTo>
                  <a:lnTo>
                    <a:pt x="14621" y="4022"/>
                  </a:lnTo>
                  <a:lnTo>
                    <a:pt x="9682" y="9292"/>
                  </a:lnTo>
                  <a:lnTo>
                    <a:pt x="12837" y="4022"/>
                  </a:lnTo>
                  <a:close/>
                  <a:moveTo>
                    <a:pt x="6375" y="9292"/>
                  </a:moveTo>
                  <a:lnTo>
                    <a:pt x="1438" y="4022"/>
                  </a:lnTo>
                  <a:lnTo>
                    <a:pt x="3221" y="4022"/>
                  </a:lnTo>
                  <a:lnTo>
                    <a:pt x="6375" y="9292"/>
                  </a:lnTo>
                  <a:close/>
                  <a:moveTo>
                    <a:pt x="6268" y="4022"/>
                  </a:moveTo>
                  <a:lnTo>
                    <a:pt x="7499" y="10191"/>
                  </a:lnTo>
                  <a:lnTo>
                    <a:pt x="3806" y="4022"/>
                  </a:lnTo>
                  <a:lnTo>
                    <a:pt x="6268" y="4022"/>
                  </a:lnTo>
                  <a:close/>
                  <a:moveTo>
                    <a:pt x="4897" y="2489"/>
                  </a:moveTo>
                  <a:lnTo>
                    <a:pt x="6132" y="3520"/>
                  </a:lnTo>
                  <a:lnTo>
                    <a:pt x="3867" y="3520"/>
                  </a:lnTo>
                  <a:lnTo>
                    <a:pt x="4897" y="2489"/>
                  </a:lnTo>
                  <a:close/>
                  <a:moveTo>
                    <a:pt x="4867" y="1808"/>
                  </a:moveTo>
                  <a:lnTo>
                    <a:pt x="3905" y="1006"/>
                  </a:lnTo>
                  <a:lnTo>
                    <a:pt x="5666" y="1006"/>
                  </a:lnTo>
                  <a:lnTo>
                    <a:pt x="4867" y="1808"/>
                  </a:lnTo>
                  <a:close/>
                  <a:moveTo>
                    <a:pt x="8029" y="1936"/>
                  </a:moveTo>
                  <a:lnTo>
                    <a:pt x="6915" y="1006"/>
                  </a:lnTo>
                  <a:lnTo>
                    <a:pt x="9143" y="1006"/>
                  </a:lnTo>
                  <a:lnTo>
                    <a:pt x="8029" y="1936"/>
                  </a:lnTo>
                  <a:close/>
                  <a:moveTo>
                    <a:pt x="10392" y="1006"/>
                  </a:moveTo>
                  <a:lnTo>
                    <a:pt x="12154" y="1006"/>
                  </a:lnTo>
                  <a:lnTo>
                    <a:pt x="11192" y="1808"/>
                  </a:lnTo>
                  <a:lnTo>
                    <a:pt x="10392" y="1006"/>
                  </a:lnTo>
                  <a:close/>
                  <a:moveTo>
                    <a:pt x="9926" y="3520"/>
                  </a:moveTo>
                  <a:lnTo>
                    <a:pt x="11161" y="2489"/>
                  </a:lnTo>
                  <a:lnTo>
                    <a:pt x="12190" y="3520"/>
                  </a:lnTo>
                  <a:lnTo>
                    <a:pt x="9926" y="3520"/>
                  </a:lnTo>
                  <a:close/>
                  <a:moveTo>
                    <a:pt x="9790" y="4022"/>
                  </a:moveTo>
                  <a:lnTo>
                    <a:pt x="12252" y="4022"/>
                  </a:lnTo>
                  <a:lnTo>
                    <a:pt x="8559" y="10191"/>
                  </a:lnTo>
                  <a:lnTo>
                    <a:pt x="9790" y="4022"/>
                  </a:lnTo>
                  <a:close/>
                  <a:moveTo>
                    <a:pt x="9279" y="4022"/>
                  </a:moveTo>
                  <a:lnTo>
                    <a:pt x="8029" y="10283"/>
                  </a:lnTo>
                  <a:lnTo>
                    <a:pt x="6779" y="4022"/>
                  </a:lnTo>
                  <a:lnTo>
                    <a:pt x="9279" y="4022"/>
                  </a:lnTo>
                  <a:close/>
                  <a:moveTo>
                    <a:pt x="6524" y="3192"/>
                  </a:moveTo>
                  <a:lnTo>
                    <a:pt x="5253" y="2132"/>
                  </a:lnTo>
                  <a:lnTo>
                    <a:pt x="6266" y="1117"/>
                  </a:lnTo>
                  <a:lnTo>
                    <a:pt x="7637" y="2263"/>
                  </a:lnTo>
                  <a:lnTo>
                    <a:pt x="6524" y="3192"/>
                  </a:lnTo>
                  <a:close/>
                  <a:moveTo>
                    <a:pt x="8421" y="2263"/>
                  </a:moveTo>
                  <a:lnTo>
                    <a:pt x="9792" y="1117"/>
                  </a:lnTo>
                  <a:lnTo>
                    <a:pt x="10806" y="2132"/>
                  </a:lnTo>
                  <a:lnTo>
                    <a:pt x="9534" y="3192"/>
                  </a:lnTo>
                  <a:lnTo>
                    <a:pt x="8421" y="2263"/>
                  </a:lnTo>
                  <a:close/>
                  <a:moveTo>
                    <a:pt x="9143" y="3520"/>
                  </a:moveTo>
                  <a:lnTo>
                    <a:pt x="6915" y="3520"/>
                  </a:lnTo>
                  <a:lnTo>
                    <a:pt x="8029" y="2589"/>
                  </a:lnTo>
                  <a:lnTo>
                    <a:pt x="9143" y="3520"/>
                  </a:lnTo>
                  <a:close/>
                  <a:moveTo>
                    <a:pt x="15764" y="2849"/>
                  </a:moveTo>
                  <a:lnTo>
                    <a:pt x="13215" y="295"/>
                  </a:lnTo>
                  <a:lnTo>
                    <a:pt x="13197" y="278"/>
                  </a:lnTo>
                  <a:lnTo>
                    <a:pt x="13179" y="260"/>
                  </a:lnTo>
                  <a:lnTo>
                    <a:pt x="13160" y="243"/>
                  </a:lnTo>
                  <a:lnTo>
                    <a:pt x="13141" y="228"/>
                  </a:lnTo>
                  <a:lnTo>
                    <a:pt x="13121" y="212"/>
                  </a:lnTo>
                  <a:lnTo>
                    <a:pt x="13102" y="197"/>
                  </a:lnTo>
                  <a:lnTo>
                    <a:pt x="13082" y="183"/>
                  </a:lnTo>
                  <a:lnTo>
                    <a:pt x="13062" y="169"/>
                  </a:lnTo>
                  <a:lnTo>
                    <a:pt x="13041" y="156"/>
                  </a:lnTo>
                  <a:lnTo>
                    <a:pt x="13020" y="143"/>
                  </a:lnTo>
                  <a:lnTo>
                    <a:pt x="12999" y="131"/>
                  </a:lnTo>
                  <a:lnTo>
                    <a:pt x="12978" y="119"/>
                  </a:lnTo>
                  <a:lnTo>
                    <a:pt x="12956" y="108"/>
                  </a:lnTo>
                  <a:lnTo>
                    <a:pt x="12934" y="97"/>
                  </a:lnTo>
                  <a:lnTo>
                    <a:pt x="12912" y="86"/>
                  </a:lnTo>
                  <a:lnTo>
                    <a:pt x="12890" y="76"/>
                  </a:lnTo>
                  <a:lnTo>
                    <a:pt x="12866" y="67"/>
                  </a:lnTo>
                  <a:lnTo>
                    <a:pt x="12843" y="59"/>
                  </a:lnTo>
                  <a:lnTo>
                    <a:pt x="12820" y="51"/>
                  </a:lnTo>
                  <a:lnTo>
                    <a:pt x="12797" y="43"/>
                  </a:lnTo>
                  <a:lnTo>
                    <a:pt x="12773" y="36"/>
                  </a:lnTo>
                  <a:lnTo>
                    <a:pt x="12750" y="30"/>
                  </a:lnTo>
                  <a:lnTo>
                    <a:pt x="12726" y="25"/>
                  </a:lnTo>
                  <a:lnTo>
                    <a:pt x="12702" y="19"/>
                  </a:lnTo>
                  <a:lnTo>
                    <a:pt x="12678" y="15"/>
                  </a:lnTo>
                  <a:lnTo>
                    <a:pt x="12654" y="11"/>
                  </a:lnTo>
                  <a:lnTo>
                    <a:pt x="12629" y="8"/>
                  </a:lnTo>
                  <a:lnTo>
                    <a:pt x="12605" y="5"/>
                  </a:lnTo>
                  <a:lnTo>
                    <a:pt x="12579" y="3"/>
                  </a:lnTo>
                  <a:lnTo>
                    <a:pt x="12555" y="1"/>
                  </a:lnTo>
                  <a:lnTo>
                    <a:pt x="12530" y="0"/>
                  </a:lnTo>
                  <a:lnTo>
                    <a:pt x="12505" y="0"/>
                  </a:lnTo>
                  <a:lnTo>
                    <a:pt x="3554" y="0"/>
                  </a:lnTo>
                  <a:lnTo>
                    <a:pt x="3529" y="0"/>
                  </a:lnTo>
                  <a:lnTo>
                    <a:pt x="3504" y="1"/>
                  </a:lnTo>
                  <a:lnTo>
                    <a:pt x="3480" y="3"/>
                  </a:lnTo>
                  <a:lnTo>
                    <a:pt x="3454" y="5"/>
                  </a:lnTo>
                  <a:lnTo>
                    <a:pt x="3430" y="8"/>
                  </a:lnTo>
                  <a:lnTo>
                    <a:pt x="3405" y="11"/>
                  </a:lnTo>
                  <a:lnTo>
                    <a:pt x="3381" y="15"/>
                  </a:lnTo>
                  <a:lnTo>
                    <a:pt x="3357" y="19"/>
                  </a:lnTo>
                  <a:lnTo>
                    <a:pt x="3333" y="25"/>
                  </a:lnTo>
                  <a:lnTo>
                    <a:pt x="3309" y="30"/>
                  </a:lnTo>
                  <a:lnTo>
                    <a:pt x="3285" y="36"/>
                  </a:lnTo>
                  <a:lnTo>
                    <a:pt x="3262" y="43"/>
                  </a:lnTo>
                  <a:lnTo>
                    <a:pt x="3239" y="51"/>
                  </a:lnTo>
                  <a:lnTo>
                    <a:pt x="3216" y="59"/>
                  </a:lnTo>
                  <a:lnTo>
                    <a:pt x="3193" y="67"/>
                  </a:lnTo>
                  <a:lnTo>
                    <a:pt x="3169" y="76"/>
                  </a:lnTo>
                  <a:lnTo>
                    <a:pt x="3147" y="86"/>
                  </a:lnTo>
                  <a:lnTo>
                    <a:pt x="3124" y="97"/>
                  </a:lnTo>
                  <a:lnTo>
                    <a:pt x="3103" y="108"/>
                  </a:lnTo>
                  <a:lnTo>
                    <a:pt x="3081" y="119"/>
                  </a:lnTo>
                  <a:lnTo>
                    <a:pt x="3059" y="131"/>
                  </a:lnTo>
                  <a:lnTo>
                    <a:pt x="3038" y="143"/>
                  </a:lnTo>
                  <a:lnTo>
                    <a:pt x="3017" y="156"/>
                  </a:lnTo>
                  <a:lnTo>
                    <a:pt x="2997" y="169"/>
                  </a:lnTo>
                  <a:lnTo>
                    <a:pt x="2977" y="183"/>
                  </a:lnTo>
                  <a:lnTo>
                    <a:pt x="2957" y="197"/>
                  </a:lnTo>
                  <a:lnTo>
                    <a:pt x="2937" y="212"/>
                  </a:lnTo>
                  <a:lnTo>
                    <a:pt x="2918" y="228"/>
                  </a:lnTo>
                  <a:lnTo>
                    <a:pt x="2898" y="243"/>
                  </a:lnTo>
                  <a:lnTo>
                    <a:pt x="2880" y="260"/>
                  </a:lnTo>
                  <a:lnTo>
                    <a:pt x="2861" y="278"/>
                  </a:lnTo>
                  <a:lnTo>
                    <a:pt x="2844" y="295"/>
                  </a:lnTo>
                  <a:lnTo>
                    <a:pt x="295" y="2849"/>
                  </a:lnTo>
                  <a:lnTo>
                    <a:pt x="277" y="2868"/>
                  </a:lnTo>
                  <a:lnTo>
                    <a:pt x="259" y="2887"/>
                  </a:lnTo>
                  <a:lnTo>
                    <a:pt x="242" y="2906"/>
                  </a:lnTo>
                  <a:lnTo>
                    <a:pt x="226" y="2926"/>
                  </a:lnTo>
                  <a:lnTo>
                    <a:pt x="210" y="2946"/>
                  </a:lnTo>
                  <a:lnTo>
                    <a:pt x="195" y="2966"/>
                  </a:lnTo>
                  <a:lnTo>
                    <a:pt x="180" y="2987"/>
                  </a:lnTo>
                  <a:lnTo>
                    <a:pt x="166" y="3008"/>
                  </a:lnTo>
                  <a:lnTo>
                    <a:pt x="152" y="3029"/>
                  </a:lnTo>
                  <a:lnTo>
                    <a:pt x="140" y="3051"/>
                  </a:lnTo>
                  <a:lnTo>
                    <a:pt x="126" y="3072"/>
                  </a:lnTo>
                  <a:lnTo>
                    <a:pt x="114" y="3094"/>
                  </a:lnTo>
                  <a:lnTo>
                    <a:pt x="103" y="3116"/>
                  </a:lnTo>
                  <a:lnTo>
                    <a:pt x="93" y="3139"/>
                  </a:lnTo>
                  <a:lnTo>
                    <a:pt x="83" y="3162"/>
                  </a:lnTo>
                  <a:lnTo>
                    <a:pt x="73" y="3185"/>
                  </a:lnTo>
                  <a:lnTo>
                    <a:pt x="64" y="3208"/>
                  </a:lnTo>
                  <a:lnTo>
                    <a:pt x="56" y="3231"/>
                  </a:lnTo>
                  <a:lnTo>
                    <a:pt x="48" y="3254"/>
                  </a:lnTo>
                  <a:lnTo>
                    <a:pt x="41" y="3277"/>
                  </a:lnTo>
                  <a:lnTo>
                    <a:pt x="34" y="3301"/>
                  </a:lnTo>
                  <a:lnTo>
                    <a:pt x="28" y="3324"/>
                  </a:lnTo>
                  <a:lnTo>
                    <a:pt x="23" y="3349"/>
                  </a:lnTo>
                  <a:lnTo>
                    <a:pt x="18" y="3373"/>
                  </a:lnTo>
                  <a:lnTo>
                    <a:pt x="14" y="3397"/>
                  </a:lnTo>
                  <a:lnTo>
                    <a:pt x="10" y="3421"/>
                  </a:lnTo>
                  <a:lnTo>
                    <a:pt x="7" y="3445"/>
                  </a:lnTo>
                  <a:lnTo>
                    <a:pt x="5" y="3469"/>
                  </a:lnTo>
                  <a:lnTo>
                    <a:pt x="3" y="3493"/>
                  </a:lnTo>
                  <a:lnTo>
                    <a:pt x="1" y="3518"/>
                  </a:lnTo>
                  <a:lnTo>
                    <a:pt x="0" y="3543"/>
                  </a:lnTo>
                  <a:lnTo>
                    <a:pt x="0" y="3567"/>
                  </a:lnTo>
                  <a:lnTo>
                    <a:pt x="1" y="3611"/>
                  </a:lnTo>
                  <a:lnTo>
                    <a:pt x="5" y="3655"/>
                  </a:lnTo>
                  <a:lnTo>
                    <a:pt x="10" y="3700"/>
                  </a:lnTo>
                  <a:lnTo>
                    <a:pt x="17" y="3743"/>
                  </a:lnTo>
                  <a:lnTo>
                    <a:pt x="26" y="3787"/>
                  </a:lnTo>
                  <a:lnTo>
                    <a:pt x="37" y="3830"/>
                  </a:lnTo>
                  <a:lnTo>
                    <a:pt x="49" y="3874"/>
                  </a:lnTo>
                  <a:lnTo>
                    <a:pt x="64" y="3916"/>
                  </a:lnTo>
                  <a:lnTo>
                    <a:pt x="72" y="3936"/>
                  </a:lnTo>
                  <a:lnTo>
                    <a:pt x="81" y="3957"/>
                  </a:lnTo>
                  <a:lnTo>
                    <a:pt x="90" y="3978"/>
                  </a:lnTo>
                  <a:lnTo>
                    <a:pt x="100" y="3998"/>
                  </a:lnTo>
                  <a:lnTo>
                    <a:pt x="110" y="4018"/>
                  </a:lnTo>
                  <a:lnTo>
                    <a:pt x="120" y="4039"/>
                  </a:lnTo>
                  <a:lnTo>
                    <a:pt x="132" y="4059"/>
                  </a:lnTo>
                  <a:lnTo>
                    <a:pt x="144" y="4079"/>
                  </a:lnTo>
                  <a:lnTo>
                    <a:pt x="156" y="4099"/>
                  </a:lnTo>
                  <a:lnTo>
                    <a:pt x="169" y="4118"/>
                  </a:lnTo>
                  <a:lnTo>
                    <a:pt x="182" y="4137"/>
                  </a:lnTo>
                  <a:lnTo>
                    <a:pt x="195" y="4156"/>
                  </a:lnTo>
                  <a:lnTo>
                    <a:pt x="209" y="4174"/>
                  </a:lnTo>
                  <a:lnTo>
                    <a:pt x="224" y="4193"/>
                  </a:lnTo>
                  <a:lnTo>
                    <a:pt x="239" y="4211"/>
                  </a:lnTo>
                  <a:lnTo>
                    <a:pt x="254" y="4228"/>
                  </a:lnTo>
                  <a:lnTo>
                    <a:pt x="7278" y="11724"/>
                  </a:lnTo>
                  <a:lnTo>
                    <a:pt x="7297" y="11744"/>
                  </a:lnTo>
                  <a:lnTo>
                    <a:pt x="7315" y="11763"/>
                  </a:lnTo>
                  <a:lnTo>
                    <a:pt x="7334" y="11782"/>
                  </a:lnTo>
                  <a:lnTo>
                    <a:pt x="7354" y="11801"/>
                  </a:lnTo>
                  <a:lnTo>
                    <a:pt x="7374" y="11819"/>
                  </a:lnTo>
                  <a:lnTo>
                    <a:pt x="7395" y="11836"/>
                  </a:lnTo>
                  <a:lnTo>
                    <a:pt x="7415" y="11852"/>
                  </a:lnTo>
                  <a:lnTo>
                    <a:pt x="7436" y="11868"/>
                  </a:lnTo>
                  <a:lnTo>
                    <a:pt x="7458" y="11883"/>
                  </a:lnTo>
                  <a:lnTo>
                    <a:pt x="7480" y="11898"/>
                  </a:lnTo>
                  <a:lnTo>
                    <a:pt x="7502" y="11912"/>
                  </a:lnTo>
                  <a:lnTo>
                    <a:pt x="7524" y="11925"/>
                  </a:lnTo>
                  <a:lnTo>
                    <a:pt x="7547" y="11938"/>
                  </a:lnTo>
                  <a:lnTo>
                    <a:pt x="7570" y="11950"/>
                  </a:lnTo>
                  <a:lnTo>
                    <a:pt x="7594" y="11962"/>
                  </a:lnTo>
                  <a:lnTo>
                    <a:pt x="7618" y="11974"/>
                  </a:lnTo>
                  <a:lnTo>
                    <a:pt x="7642" y="11985"/>
                  </a:lnTo>
                  <a:lnTo>
                    <a:pt x="7667" y="11994"/>
                  </a:lnTo>
                  <a:lnTo>
                    <a:pt x="7691" y="12004"/>
                  </a:lnTo>
                  <a:lnTo>
                    <a:pt x="7716" y="12012"/>
                  </a:lnTo>
                  <a:lnTo>
                    <a:pt x="7741" y="12020"/>
                  </a:lnTo>
                  <a:lnTo>
                    <a:pt x="7766" y="12027"/>
                  </a:lnTo>
                  <a:lnTo>
                    <a:pt x="7792" y="12034"/>
                  </a:lnTo>
                  <a:lnTo>
                    <a:pt x="7817" y="12040"/>
                  </a:lnTo>
                  <a:lnTo>
                    <a:pt x="7843" y="12045"/>
                  </a:lnTo>
                  <a:lnTo>
                    <a:pt x="7869" y="12049"/>
                  </a:lnTo>
                  <a:lnTo>
                    <a:pt x="7896" y="12053"/>
                  </a:lnTo>
                  <a:lnTo>
                    <a:pt x="7923" y="12056"/>
                  </a:lnTo>
                  <a:lnTo>
                    <a:pt x="7949" y="12059"/>
                  </a:lnTo>
                  <a:lnTo>
                    <a:pt x="7976" y="12061"/>
                  </a:lnTo>
                  <a:lnTo>
                    <a:pt x="8002" y="12062"/>
                  </a:lnTo>
                  <a:lnTo>
                    <a:pt x="8029" y="12062"/>
                  </a:lnTo>
                  <a:lnTo>
                    <a:pt x="8056" y="12062"/>
                  </a:lnTo>
                  <a:lnTo>
                    <a:pt x="8082" y="12061"/>
                  </a:lnTo>
                  <a:lnTo>
                    <a:pt x="8109" y="12059"/>
                  </a:lnTo>
                  <a:lnTo>
                    <a:pt x="8135" y="12056"/>
                  </a:lnTo>
                  <a:lnTo>
                    <a:pt x="8162" y="12053"/>
                  </a:lnTo>
                  <a:lnTo>
                    <a:pt x="8189" y="12049"/>
                  </a:lnTo>
                  <a:lnTo>
                    <a:pt x="8215" y="12045"/>
                  </a:lnTo>
                  <a:lnTo>
                    <a:pt x="8241" y="12040"/>
                  </a:lnTo>
                  <a:lnTo>
                    <a:pt x="8266" y="12034"/>
                  </a:lnTo>
                  <a:lnTo>
                    <a:pt x="8292" y="12027"/>
                  </a:lnTo>
                  <a:lnTo>
                    <a:pt x="8317" y="12020"/>
                  </a:lnTo>
                  <a:lnTo>
                    <a:pt x="8342" y="12012"/>
                  </a:lnTo>
                  <a:lnTo>
                    <a:pt x="8367" y="12004"/>
                  </a:lnTo>
                  <a:lnTo>
                    <a:pt x="8392" y="11994"/>
                  </a:lnTo>
                  <a:lnTo>
                    <a:pt x="8416" y="11985"/>
                  </a:lnTo>
                  <a:lnTo>
                    <a:pt x="8440" y="11974"/>
                  </a:lnTo>
                  <a:lnTo>
                    <a:pt x="8465" y="11962"/>
                  </a:lnTo>
                  <a:lnTo>
                    <a:pt x="8488" y="11950"/>
                  </a:lnTo>
                  <a:lnTo>
                    <a:pt x="8511" y="11938"/>
                  </a:lnTo>
                  <a:lnTo>
                    <a:pt x="8534" y="11925"/>
                  </a:lnTo>
                  <a:lnTo>
                    <a:pt x="8557" y="11912"/>
                  </a:lnTo>
                  <a:lnTo>
                    <a:pt x="8579" y="11898"/>
                  </a:lnTo>
                  <a:lnTo>
                    <a:pt x="8601" y="11883"/>
                  </a:lnTo>
                  <a:lnTo>
                    <a:pt x="8622" y="11868"/>
                  </a:lnTo>
                  <a:lnTo>
                    <a:pt x="8643" y="11852"/>
                  </a:lnTo>
                  <a:lnTo>
                    <a:pt x="8664" y="11836"/>
                  </a:lnTo>
                  <a:lnTo>
                    <a:pt x="8684" y="11819"/>
                  </a:lnTo>
                  <a:lnTo>
                    <a:pt x="8704" y="11801"/>
                  </a:lnTo>
                  <a:lnTo>
                    <a:pt x="8724" y="11782"/>
                  </a:lnTo>
                  <a:lnTo>
                    <a:pt x="8743" y="11763"/>
                  </a:lnTo>
                  <a:lnTo>
                    <a:pt x="8762" y="11744"/>
                  </a:lnTo>
                  <a:lnTo>
                    <a:pt x="8780" y="11724"/>
                  </a:lnTo>
                  <a:lnTo>
                    <a:pt x="15805" y="4228"/>
                  </a:lnTo>
                  <a:lnTo>
                    <a:pt x="15821" y="4210"/>
                  </a:lnTo>
                  <a:lnTo>
                    <a:pt x="15836" y="4192"/>
                  </a:lnTo>
                  <a:lnTo>
                    <a:pt x="15851" y="4173"/>
                  </a:lnTo>
                  <a:lnTo>
                    <a:pt x="15865" y="4154"/>
                  </a:lnTo>
                  <a:lnTo>
                    <a:pt x="15878" y="4135"/>
                  </a:lnTo>
                  <a:lnTo>
                    <a:pt x="15892" y="4115"/>
                  </a:lnTo>
                  <a:lnTo>
                    <a:pt x="15904" y="4096"/>
                  </a:lnTo>
                  <a:lnTo>
                    <a:pt x="15917" y="4076"/>
                  </a:lnTo>
                  <a:lnTo>
                    <a:pt x="15929" y="4056"/>
                  </a:lnTo>
                  <a:lnTo>
                    <a:pt x="15940" y="4034"/>
                  </a:lnTo>
                  <a:lnTo>
                    <a:pt x="15951" y="4014"/>
                  </a:lnTo>
                  <a:lnTo>
                    <a:pt x="15961" y="3993"/>
                  </a:lnTo>
                  <a:lnTo>
                    <a:pt x="15971" y="3972"/>
                  </a:lnTo>
                  <a:lnTo>
                    <a:pt x="15980" y="3951"/>
                  </a:lnTo>
                  <a:lnTo>
                    <a:pt x="15989" y="3930"/>
                  </a:lnTo>
                  <a:lnTo>
                    <a:pt x="15997" y="3908"/>
                  </a:lnTo>
                  <a:lnTo>
                    <a:pt x="16004" y="3887"/>
                  </a:lnTo>
                  <a:lnTo>
                    <a:pt x="16011" y="3864"/>
                  </a:lnTo>
                  <a:lnTo>
                    <a:pt x="16018" y="3842"/>
                  </a:lnTo>
                  <a:lnTo>
                    <a:pt x="16024" y="3820"/>
                  </a:lnTo>
                  <a:lnTo>
                    <a:pt x="16030" y="3799"/>
                  </a:lnTo>
                  <a:lnTo>
                    <a:pt x="16035" y="3776"/>
                  </a:lnTo>
                  <a:lnTo>
                    <a:pt x="16039" y="3754"/>
                  </a:lnTo>
                  <a:lnTo>
                    <a:pt x="16044" y="3732"/>
                  </a:lnTo>
                  <a:lnTo>
                    <a:pt x="16047" y="3710"/>
                  </a:lnTo>
                  <a:lnTo>
                    <a:pt x="16050" y="3686"/>
                  </a:lnTo>
                  <a:lnTo>
                    <a:pt x="16053" y="3664"/>
                  </a:lnTo>
                  <a:lnTo>
                    <a:pt x="16055" y="3642"/>
                  </a:lnTo>
                  <a:lnTo>
                    <a:pt x="16056" y="3619"/>
                  </a:lnTo>
                  <a:lnTo>
                    <a:pt x="16057" y="3597"/>
                  </a:lnTo>
                  <a:lnTo>
                    <a:pt x="16058" y="3574"/>
                  </a:lnTo>
                  <a:lnTo>
                    <a:pt x="16058" y="3552"/>
                  </a:lnTo>
                  <a:lnTo>
                    <a:pt x="16057" y="3528"/>
                  </a:lnTo>
                  <a:lnTo>
                    <a:pt x="16056" y="3503"/>
                  </a:lnTo>
                  <a:lnTo>
                    <a:pt x="16055" y="3479"/>
                  </a:lnTo>
                  <a:lnTo>
                    <a:pt x="16053" y="3456"/>
                  </a:lnTo>
                  <a:lnTo>
                    <a:pt x="16050" y="3432"/>
                  </a:lnTo>
                  <a:lnTo>
                    <a:pt x="16047" y="3408"/>
                  </a:lnTo>
                  <a:lnTo>
                    <a:pt x="16043" y="3385"/>
                  </a:lnTo>
                  <a:lnTo>
                    <a:pt x="16039" y="3362"/>
                  </a:lnTo>
                  <a:lnTo>
                    <a:pt x="16034" y="3338"/>
                  </a:lnTo>
                  <a:lnTo>
                    <a:pt x="16028" y="3314"/>
                  </a:lnTo>
                  <a:lnTo>
                    <a:pt x="16022" y="3291"/>
                  </a:lnTo>
                  <a:lnTo>
                    <a:pt x="16015" y="3268"/>
                  </a:lnTo>
                  <a:lnTo>
                    <a:pt x="16008" y="3245"/>
                  </a:lnTo>
                  <a:lnTo>
                    <a:pt x="16000" y="3222"/>
                  </a:lnTo>
                  <a:lnTo>
                    <a:pt x="15992" y="3200"/>
                  </a:lnTo>
                  <a:lnTo>
                    <a:pt x="15983" y="3178"/>
                  </a:lnTo>
                  <a:lnTo>
                    <a:pt x="15974" y="3155"/>
                  </a:lnTo>
                  <a:lnTo>
                    <a:pt x="15964" y="3132"/>
                  </a:lnTo>
                  <a:lnTo>
                    <a:pt x="15953" y="3111"/>
                  </a:lnTo>
                  <a:lnTo>
                    <a:pt x="15942" y="3089"/>
                  </a:lnTo>
                  <a:lnTo>
                    <a:pt x="15930" y="3068"/>
                  </a:lnTo>
                  <a:lnTo>
                    <a:pt x="15917" y="3047"/>
                  </a:lnTo>
                  <a:lnTo>
                    <a:pt x="15904" y="3026"/>
                  </a:lnTo>
                  <a:lnTo>
                    <a:pt x="15891" y="3005"/>
                  </a:lnTo>
                  <a:lnTo>
                    <a:pt x="15877" y="2985"/>
                  </a:lnTo>
                  <a:lnTo>
                    <a:pt x="15863" y="2964"/>
                  </a:lnTo>
                  <a:lnTo>
                    <a:pt x="15848" y="2944"/>
                  </a:lnTo>
                  <a:lnTo>
                    <a:pt x="15832" y="2924"/>
                  </a:lnTo>
                  <a:lnTo>
                    <a:pt x="15816" y="2905"/>
                  </a:lnTo>
                  <a:lnTo>
                    <a:pt x="15799" y="2886"/>
                  </a:lnTo>
                  <a:lnTo>
                    <a:pt x="15782" y="2868"/>
                  </a:lnTo>
                  <a:lnTo>
                    <a:pt x="15764" y="284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grpSp>
      <p:grpSp>
        <p:nvGrpSpPr>
          <p:cNvPr id="19" name="Group 31"/>
          <p:cNvGrpSpPr/>
          <p:nvPr/>
        </p:nvGrpSpPr>
        <p:grpSpPr bwMode="auto">
          <a:xfrm>
            <a:off x="4151313" y="3440113"/>
            <a:ext cx="1535113" cy="1536700"/>
            <a:chOff x="4150837" y="2900379"/>
            <a:chExt cx="1535274" cy="1536773"/>
          </a:xfrm>
          <a:solidFill>
            <a:srgbClr val="FFD61F"/>
          </a:solidFill>
        </p:grpSpPr>
        <p:sp>
          <p:nvSpPr>
            <p:cNvPr id="20" name="Freeform 34"/>
            <p:cNvSpPr>
              <a:spLocks noEditPoints="1"/>
            </p:cNvSpPr>
            <p:nvPr/>
          </p:nvSpPr>
          <p:spPr bwMode="auto">
            <a:xfrm>
              <a:off x="4150837" y="2900379"/>
              <a:ext cx="1535274" cy="1536773"/>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grpSp>
          <p:nvGrpSpPr>
            <p:cNvPr id="21" name="Group 33"/>
            <p:cNvGrpSpPr/>
            <p:nvPr/>
          </p:nvGrpSpPr>
          <p:grpSpPr>
            <a:xfrm>
              <a:off x="4748530" y="3499212"/>
              <a:ext cx="339888" cy="339106"/>
              <a:chOff x="4594225" y="2119313"/>
              <a:chExt cx="690563" cy="688975"/>
            </a:xfrm>
            <a:grpFill/>
          </p:grpSpPr>
          <p:sp>
            <p:nvSpPr>
              <p:cNvPr id="22"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rgbClr val="5D4574"/>
                  </a:solidFill>
                  <a:latin typeface="Lato Light"/>
                </a:endParaRPr>
              </a:p>
            </p:txBody>
          </p:sp>
          <p:sp>
            <p:nvSpPr>
              <p:cNvPr id="23"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rgbClr val="5D4574"/>
                  </a:solidFill>
                  <a:latin typeface="Lato Light"/>
                </a:endParaRPr>
              </a:p>
            </p:txBody>
          </p:sp>
          <p:sp>
            <p:nvSpPr>
              <p:cNvPr id="24"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rgbClr val="5D4574"/>
                  </a:solidFill>
                  <a:latin typeface="Lato Light"/>
                </a:endParaRPr>
              </a:p>
            </p:txBody>
          </p:sp>
        </p:grpSp>
      </p:grpSp>
      <p:grpSp>
        <p:nvGrpSpPr>
          <p:cNvPr id="25" name="Group 37"/>
          <p:cNvGrpSpPr/>
          <p:nvPr/>
        </p:nvGrpSpPr>
        <p:grpSpPr bwMode="auto">
          <a:xfrm>
            <a:off x="1754982" y="3863182"/>
            <a:ext cx="1468438" cy="1470025"/>
            <a:chOff x="1753530" y="3323338"/>
            <a:chExt cx="1468912" cy="1470347"/>
          </a:xfrm>
          <a:solidFill>
            <a:schemeClr val="bg1"/>
          </a:solidFill>
        </p:grpSpPr>
        <p:sp>
          <p:nvSpPr>
            <p:cNvPr id="26" name="Freeform 34"/>
            <p:cNvSpPr>
              <a:spLocks noEditPoints="1"/>
            </p:cNvSpPr>
            <p:nvPr/>
          </p:nvSpPr>
          <p:spPr bwMode="auto">
            <a:xfrm>
              <a:off x="1753530" y="3323338"/>
              <a:ext cx="1468912" cy="1470347"/>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grpSp>
          <p:nvGrpSpPr>
            <p:cNvPr id="27" name="Group 39"/>
            <p:cNvGrpSpPr/>
            <p:nvPr/>
          </p:nvGrpSpPr>
          <p:grpSpPr>
            <a:xfrm>
              <a:off x="2343075" y="3874677"/>
              <a:ext cx="289821" cy="385835"/>
              <a:chOff x="6305550" y="2119313"/>
              <a:chExt cx="517525" cy="688975"/>
            </a:xfrm>
            <a:grpFill/>
          </p:grpSpPr>
          <p:sp>
            <p:nvSpPr>
              <p:cNvPr id="28" name="Freeform 86"/>
              <p:cNvSpPr>
                <a:spLocks noEditPoints="1"/>
              </p:cNvSpPr>
              <p:nvPr/>
            </p:nvSpPr>
            <p:spPr bwMode="auto">
              <a:xfrm>
                <a:off x="6435725" y="2243138"/>
                <a:ext cx="258763" cy="258763"/>
              </a:xfrm>
              <a:custGeom>
                <a:avLst/>
                <a:gdLst>
                  <a:gd name="T0" fmla="*/ 3521 w 6031"/>
                  <a:gd name="T1" fmla="*/ 553 h 6022"/>
                  <a:gd name="T2" fmla="*/ 4104 w 6031"/>
                  <a:gd name="T3" fmla="*/ 750 h 6022"/>
                  <a:gd name="T4" fmla="*/ 4613 w 6031"/>
                  <a:gd name="T5" fmla="*/ 1076 h 6022"/>
                  <a:gd name="T6" fmla="*/ 5029 w 6031"/>
                  <a:gd name="T7" fmla="*/ 1511 h 6022"/>
                  <a:gd name="T8" fmla="*/ 5330 w 6031"/>
                  <a:gd name="T9" fmla="*/ 2036 h 6022"/>
                  <a:gd name="T10" fmla="*/ 5499 w 6031"/>
                  <a:gd name="T11" fmla="*/ 2630 h 6022"/>
                  <a:gd name="T12" fmla="*/ 5515 w 6031"/>
                  <a:gd name="T13" fmla="*/ 3268 h 6022"/>
                  <a:gd name="T14" fmla="*/ 5375 w 6031"/>
                  <a:gd name="T15" fmla="*/ 3873 h 6022"/>
                  <a:gd name="T16" fmla="*/ 5098 w 6031"/>
                  <a:gd name="T17" fmla="*/ 4413 h 6022"/>
                  <a:gd name="T18" fmla="*/ 4704 w 6031"/>
                  <a:gd name="T19" fmla="*/ 4868 h 6022"/>
                  <a:gd name="T20" fmla="*/ 4213 w 6031"/>
                  <a:gd name="T21" fmla="*/ 5217 h 6022"/>
                  <a:gd name="T22" fmla="*/ 3643 w 6031"/>
                  <a:gd name="T23" fmla="*/ 5441 h 6022"/>
                  <a:gd name="T24" fmla="*/ 3016 w 6031"/>
                  <a:gd name="T25" fmla="*/ 5520 h 6022"/>
                  <a:gd name="T26" fmla="*/ 2388 w 6031"/>
                  <a:gd name="T27" fmla="*/ 5441 h 6022"/>
                  <a:gd name="T28" fmla="*/ 1818 w 6031"/>
                  <a:gd name="T29" fmla="*/ 5217 h 6022"/>
                  <a:gd name="T30" fmla="*/ 1327 w 6031"/>
                  <a:gd name="T31" fmla="*/ 4868 h 6022"/>
                  <a:gd name="T32" fmla="*/ 932 w 6031"/>
                  <a:gd name="T33" fmla="*/ 4413 h 6022"/>
                  <a:gd name="T34" fmla="*/ 656 w 6031"/>
                  <a:gd name="T35" fmla="*/ 3873 h 6022"/>
                  <a:gd name="T36" fmla="*/ 516 w 6031"/>
                  <a:gd name="T37" fmla="*/ 3268 h 6022"/>
                  <a:gd name="T38" fmla="*/ 532 w 6031"/>
                  <a:gd name="T39" fmla="*/ 2630 h 6022"/>
                  <a:gd name="T40" fmla="*/ 701 w 6031"/>
                  <a:gd name="T41" fmla="*/ 2036 h 6022"/>
                  <a:gd name="T42" fmla="*/ 1002 w 6031"/>
                  <a:gd name="T43" fmla="*/ 1511 h 6022"/>
                  <a:gd name="T44" fmla="*/ 1417 w 6031"/>
                  <a:gd name="T45" fmla="*/ 1076 h 6022"/>
                  <a:gd name="T46" fmla="*/ 1927 w 6031"/>
                  <a:gd name="T47" fmla="*/ 750 h 6022"/>
                  <a:gd name="T48" fmla="*/ 2510 w 6031"/>
                  <a:gd name="T49" fmla="*/ 553 h 6022"/>
                  <a:gd name="T50" fmla="*/ 3016 w 6031"/>
                  <a:gd name="T51" fmla="*/ 6022 h 6022"/>
                  <a:gd name="T52" fmla="*/ 3768 w 6031"/>
                  <a:gd name="T53" fmla="*/ 5928 h 6022"/>
                  <a:gd name="T54" fmla="*/ 4452 w 6031"/>
                  <a:gd name="T55" fmla="*/ 5659 h 6022"/>
                  <a:gd name="T56" fmla="*/ 5042 w 6031"/>
                  <a:gd name="T57" fmla="*/ 5239 h 6022"/>
                  <a:gd name="T58" fmla="*/ 5515 w 6031"/>
                  <a:gd name="T59" fmla="*/ 4693 h 6022"/>
                  <a:gd name="T60" fmla="*/ 5848 w 6031"/>
                  <a:gd name="T61" fmla="*/ 4046 h 6022"/>
                  <a:gd name="T62" fmla="*/ 6015 w 6031"/>
                  <a:gd name="T63" fmla="*/ 3318 h 6022"/>
                  <a:gd name="T64" fmla="*/ 5996 w 6031"/>
                  <a:gd name="T65" fmla="*/ 2554 h 6022"/>
                  <a:gd name="T66" fmla="*/ 5794 w 6031"/>
                  <a:gd name="T67" fmla="*/ 1840 h 6022"/>
                  <a:gd name="T68" fmla="*/ 5431 w 6031"/>
                  <a:gd name="T69" fmla="*/ 1211 h 6022"/>
                  <a:gd name="T70" fmla="*/ 4932 w 6031"/>
                  <a:gd name="T71" fmla="*/ 689 h 6022"/>
                  <a:gd name="T72" fmla="*/ 4322 w 6031"/>
                  <a:gd name="T73" fmla="*/ 297 h 6022"/>
                  <a:gd name="T74" fmla="*/ 3623 w 6031"/>
                  <a:gd name="T75" fmla="*/ 62 h 6022"/>
                  <a:gd name="T76" fmla="*/ 2861 w 6031"/>
                  <a:gd name="T77" fmla="*/ 4 h 6022"/>
                  <a:gd name="T78" fmla="*/ 2120 w 6031"/>
                  <a:gd name="T79" fmla="*/ 136 h 6022"/>
                  <a:gd name="T80" fmla="*/ 1453 w 6031"/>
                  <a:gd name="T81" fmla="*/ 437 h 6022"/>
                  <a:gd name="T82" fmla="*/ 884 w 6031"/>
                  <a:gd name="T83" fmla="*/ 884 h 6022"/>
                  <a:gd name="T84" fmla="*/ 437 w 6031"/>
                  <a:gd name="T85" fmla="*/ 1452 h 6022"/>
                  <a:gd name="T86" fmla="*/ 136 w 6031"/>
                  <a:gd name="T87" fmla="*/ 2117 h 6022"/>
                  <a:gd name="T88" fmla="*/ 4 w 6031"/>
                  <a:gd name="T89" fmla="*/ 2857 h 6022"/>
                  <a:gd name="T90" fmla="*/ 62 w 6031"/>
                  <a:gd name="T91" fmla="*/ 3617 h 6022"/>
                  <a:gd name="T92" fmla="*/ 298 w 6031"/>
                  <a:gd name="T93" fmla="*/ 4316 h 6022"/>
                  <a:gd name="T94" fmla="*/ 690 w 6031"/>
                  <a:gd name="T95" fmla="*/ 4925 h 6022"/>
                  <a:gd name="T96" fmla="*/ 1212 w 6031"/>
                  <a:gd name="T97" fmla="*/ 5424 h 6022"/>
                  <a:gd name="T98" fmla="*/ 1843 w 6031"/>
                  <a:gd name="T99" fmla="*/ 5785 h 6022"/>
                  <a:gd name="T100" fmla="*/ 2557 w 6031"/>
                  <a:gd name="T101" fmla="*/ 5988 h 60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31" h="6022">
                    <a:moveTo>
                      <a:pt x="3016" y="502"/>
                    </a:moveTo>
                    <a:lnTo>
                      <a:pt x="3144" y="505"/>
                    </a:lnTo>
                    <a:lnTo>
                      <a:pt x="3272" y="515"/>
                    </a:lnTo>
                    <a:lnTo>
                      <a:pt x="3397" y="531"/>
                    </a:lnTo>
                    <a:lnTo>
                      <a:pt x="3521" y="553"/>
                    </a:lnTo>
                    <a:lnTo>
                      <a:pt x="3643" y="582"/>
                    </a:lnTo>
                    <a:lnTo>
                      <a:pt x="3762" y="616"/>
                    </a:lnTo>
                    <a:lnTo>
                      <a:pt x="3879" y="655"/>
                    </a:lnTo>
                    <a:lnTo>
                      <a:pt x="3992" y="700"/>
                    </a:lnTo>
                    <a:lnTo>
                      <a:pt x="4104" y="750"/>
                    </a:lnTo>
                    <a:lnTo>
                      <a:pt x="4213" y="805"/>
                    </a:lnTo>
                    <a:lnTo>
                      <a:pt x="4318" y="866"/>
                    </a:lnTo>
                    <a:lnTo>
                      <a:pt x="4420" y="932"/>
                    </a:lnTo>
                    <a:lnTo>
                      <a:pt x="4518" y="1001"/>
                    </a:lnTo>
                    <a:lnTo>
                      <a:pt x="4613" y="1076"/>
                    </a:lnTo>
                    <a:lnTo>
                      <a:pt x="4704" y="1155"/>
                    </a:lnTo>
                    <a:lnTo>
                      <a:pt x="4791" y="1238"/>
                    </a:lnTo>
                    <a:lnTo>
                      <a:pt x="4875" y="1325"/>
                    </a:lnTo>
                    <a:lnTo>
                      <a:pt x="4954" y="1417"/>
                    </a:lnTo>
                    <a:lnTo>
                      <a:pt x="5029" y="1511"/>
                    </a:lnTo>
                    <a:lnTo>
                      <a:pt x="5098" y="1609"/>
                    </a:lnTo>
                    <a:lnTo>
                      <a:pt x="5164" y="1712"/>
                    </a:lnTo>
                    <a:lnTo>
                      <a:pt x="5225" y="1816"/>
                    </a:lnTo>
                    <a:lnTo>
                      <a:pt x="5280" y="1924"/>
                    </a:lnTo>
                    <a:lnTo>
                      <a:pt x="5330" y="2036"/>
                    </a:lnTo>
                    <a:lnTo>
                      <a:pt x="5375" y="2149"/>
                    </a:lnTo>
                    <a:lnTo>
                      <a:pt x="5415" y="2266"/>
                    </a:lnTo>
                    <a:lnTo>
                      <a:pt x="5449" y="2385"/>
                    </a:lnTo>
                    <a:lnTo>
                      <a:pt x="5477" y="2506"/>
                    </a:lnTo>
                    <a:lnTo>
                      <a:pt x="5499" y="2630"/>
                    </a:lnTo>
                    <a:lnTo>
                      <a:pt x="5515" y="2755"/>
                    </a:lnTo>
                    <a:lnTo>
                      <a:pt x="5525" y="2883"/>
                    </a:lnTo>
                    <a:lnTo>
                      <a:pt x="5528" y="3011"/>
                    </a:lnTo>
                    <a:lnTo>
                      <a:pt x="5525" y="3141"/>
                    </a:lnTo>
                    <a:lnTo>
                      <a:pt x="5515" y="3268"/>
                    </a:lnTo>
                    <a:lnTo>
                      <a:pt x="5499" y="3394"/>
                    </a:lnTo>
                    <a:lnTo>
                      <a:pt x="5477" y="3517"/>
                    </a:lnTo>
                    <a:lnTo>
                      <a:pt x="5449" y="3638"/>
                    </a:lnTo>
                    <a:lnTo>
                      <a:pt x="5415" y="3757"/>
                    </a:lnTo>
                    <a:lnTo>
                      <a:pt x="5375" y="3873"/>
                    </a:lnTo>
                    <a:lnTo>
                      <a:pt x="5330" y="3988"/>
                    </a:lnTo>
                    <a:lnTo>
                      <a:pt x="5280" y="4098"/>
                    </a:lnTo>
                    <a:lnTo>
                      <a:pt x="5225" y="4207"/>
                    </a:lnTo>
                    <a:lnTo>
                      <a:pt x="5164" y="4312"/>
                    </a:lnTo>
                    <a:lnTo>
                      <a:pt x="5098" y="4413"/>
                    </a:lnTo>
                    <a:lnTo>
                      <a:pt x="5029" y="4512"/>
                    </a:lnTo>
                    <a:lnTo>
                      <a:pt x="4954" y="4607"/>
                    </a:lnTo>
                    <a:lnTo>
                      <a:pt x="4875" y="4697"/>
                    </a:lnTo>
                    <a:lnTo>
                      <a:pt x="4791" y="4785"/>
                    </a:lnTo>
                    <a:lnTo>
                      <a:pt x="4704" y="4868"/>
                    </a:lnTo>
                    <a:lnTo>
                      <a:pt x="4613" y="4947"/>
                    </a:lnTo>
                    <a:lnTo>
                      <a:pt x="4518" y="5022"/>
                    </a:lnTo>
                    <a:lnTo>
                      <a:pt x="4420" y="5092"/>
                    </a:lnTo>
                    <a:lnTo>
                      <a:pt x="4318" y="5157"/>
                    </a:lnTo>
                    <a:lnTo>
                      <a:pt x="4213" y="5217"/>
                    </a:lnTo>
                    <a:lnTo>
                      <a:pt x="4104" y="5272"/>
                    </a:lnTo>
                    <a:lnTo>
                      <a:pt x="3992" y="5324"/>
                    </a:lnTo>
                    <a:lnTo>
                      <a:pt x="3879" y="5368"/>
                    </a:lnTo>
                    <a:lnTo>
                      <a:pt x="3762" y="5408"/>
                    </a:lnTo>
                    <a:lnTo>
                      <a:pt x="3643" y="5441"/>
                    </a:lnTo>
                    <a:lnTo>
                      <a:pt x="3521" y="5469"/>
                    </a:lnTo>
                    <a:lnTo>
                      <a:pt x="3397" y="5491"/>
                    </a:lnTo>
                    <a:lnTo>
                      <a:pt x="3272" y="5507"/>
                    </a:lnTo>
                    <a:lnTo>
                      <a:pt x="3144" y="5517"/>
                    </a:lnTo>
                    <a:lnTo>
                      <a:pt x="3016" y="5520"/>
                    </a:lnTo>
                    <a:lnTo>
                      <a:pt x="2886" y="5517"/>
                    </a:lnTo>
                    <a:lnTo>
                      <a:pt x="2759" y="5507"/>
                    </a:lnTo>
                    <a:lnTo>
                      <a:pt x="2634" y="5491"/>
                    </a:lnTo>
                    <a:lnTo>
                      <a:pt x="2510" y="5469"/>
                    </a:lnTo>
                    <a:lnTo>
                      <a:pt x="2388" y="5441"/>
                    </a:lnTo>
                    <a:lnTo>
                      <a:pt x="2269" y="5408"/>
                    </a:lnTo>
                    <a:lnTo>
                      <a:pt x="2152" y="5368"/>
                    </a:lnTo>
                    <a:lnTo>
                      <a:pt x="2039" y="5324"/>
                    </a:lnTo>
                    <a:lnTo>
                      <a:pt x="1927" y="5272"/>
                    </a:lnTo>
                    <a:lnTo>
                      <a:pt x="1818" y="5217"/>
                    </a:lnTo>
                    <a:lnTo>
                      <a:pt x="1713" y="5157"/>
                    </a:lnTo>
                    <a:lnTo>
                      <a:pt x="1611" y="5092"/>
                    </a:lnTo>
                    <a:lnTo>
                      <a:pt x="1513" y="5022"/>
                    </a:lnTo>
                    <a:lnTo>
                      <a:pt x="1417" y="4947"/>
                    </a:lnTo>
                    <a:lnTo>
                      <a:pt x="1327" y="4868"/>
                    </a:lnTo>
                    <a:lnTo>
                      <a:pt x="1240" y="4785"/>
                    </a:lnTo>
                    <a:lnTo>
                      <a:pt x="1156" y="4697"/>
                    </a:lnTo>
                    <a:lnTo>
                      <a:pt x="1077" y="4607"/>
                    </a:lnTo>
                    <a:lnTo>
                      <a:pt x="1002" y="4512"/>
                    </a:lnTo>
                    <a:lnTo>
                      <a:pt x="932" y="4413"/>
                    </a:lnTo>
                    <a:lnTo>
                      <a:pt x="867" y="4312"/>
                    </a:lnTo>
                    <a:lnTo>
                      <a:pt x="806" y="4207"/>
                    </a:lnTo>
                    <a:lnTo>
                      <a:pt x="751" y="4098"/>
                    </a:lnTo>
                    <a:lnTo>
                      <a:pt x="701" y="3988"/>
                    </a:lnTo>
                    <a:lnTo>
                      <a:pt x="656" y="3873"/>
                    </a:lnTo>
                    <a:lnTo>
                      <a:pt x="615" y="3757"/>
                    </a:lnTo>
                    <a:lnTo>
                      <a:pt x="582" y="3638"/>
                    </a:lnTo>
                    <a:lnTo>
                      <a:pt x="554" y="3517"/>
                    </a:lnTo>
                    <a:lnTo>
                      <a:pt x="532" y="3394"/>
                    </a:lnTo>
                    <a:lnTo>
                      <a:pt x="516" y="3268"/>
                    </a:lnTo>
                    <a:lnTo>
                      <a:pt x="506" y="3141"/>
                    </a:lnTo>
                    <a:lnTo>
                      <a:pt x="503" y="3011"/>
                    </a:lnTo>
                    <a:lnTo>
                      <a:pt x="506" y="2883"/>
                    </a:lnTo>
                    <a:lnTo>
                      <a:pt x="516" y="2755"/>
                    </a:lnTo>
                    <a:lnTo>
                      <a:pt x="532" y="2630"/>
                    </a:lnTo>
                    <a:lnTo>
                      <a:pt x="554" y="2506"/>
                    </a:lnTo>
                    <a:lnTo>
                      <a:pt x="582" y="2385"/>
                    </a:lnTo>
                    <a:lnTo>
                      <a:pt x="615" y="2266"/>
                    </a:lnTo>
                    <a:lnTo>
                      <a:pt x="656" y="2149"/>
                    </a:lnTo>
                    <a:lnTo>
                      <a:pt x="701" y="2036"/>
                    </a:lnTo>
                    <a:lnTo>
                      <a:pt x="751" y="1924"/>
                    </a:lnTo>
                    <a:lnTo>
                      <a:pt x="806" y="1816"/>
                    </a:lnTo>
                    <a:lnTo>
                      <a:pt x="867" y="1712"/>
                    </a:lnTo>
                    <a:lnTo>
                      <a:pt x="932" y="1609"/>
                    </a:lnTo>
                    <a:lnTo>
                      <a:pt x="1002" y="1511"/>
                    </a:lnTo>
                    <a:lnTo>
                      <a:pt x="1077" y="1417"/>
                    </a:lnTo>
                    <a:lnTo>
                      <a:pt x="1156" y="1325"/>
                    </a:lnTo>
                    <a:lnTo>
                      <a:pt x="1240" y="1238"/>
                    </a:lnTo>
                    <a:lnTo>
                      <a:pt x="1327" y="1155"/>
                    </a:lnTo>
                    <a:lnTo>
                      <a:pt x="1417" y="1076"/>
                    </a:lnTo>
                    <a:lnTo>
                      <a:pt x="1513" y="1001"/>
                    </a:lnTo>
                    <a:lnTo>
                      <a:pt x="1611" y="932"/>
                    </a:lnTo>
                    <a:lnTo>
                      <a:pt x="1713" y="866"/>
                    </a:lnTo>
                    <a:lnTo>
                      <a:pt x="1818" y="805"/>
                    </a:lnTo>
                    <a:lnTo>
                      <a:pt x="1927" y="750"/>
                    </a:lnTo>
                    <a:lnTo>
                      <a:pt x="2039" y="700"/>
                    </a:lnTo>
                    <a:lnTo>
                      <a:pt x="2152" y="655"/>
                    </a:lnTo>
                    <a:lnTo>
                      <a:pt x="2269" y="616"/>
                    </a:lnTo>
                    <a:lnTo>
                      <a:pt x="2388" y="582"/>
                    </a:lnTo>
                    <a:lnTo>
                      <a:pt x="2510" y="553"/>
                    </a:lnTo>
                    <a:lnTo>
                      <a:pt x="2634" y="531"/>
                    </a:lnTo>
                    <a:lnTo>
                      <a:pt x="2759" y="515"/>
                    </a:lnTo>
                    <a:lnTo>
                      <a:pt x="2886" y="505"/>
                    </a:lnTo>
                    <a:lnTo>
                      <a:pt x="3016" y="502"/>
                    </a:lnTo>
                    <a:close/>
                    <a:moveTo>
                      <a:pt x="3016" y="6022"/>
                    </a:moveTo>
                    <a:lnTo>
                      <a:pt x="3170" y="6018"/>
                    </a:lnTo>
                    <a:lnTo>
                      <a:pt x="3323" y="6007"/>
                    </a:lnTo>
                    <a:lnTo>
                      <a:pt x="3474" y="5988"/>
                    </a:lnTo>
                    <a:lnTo>
                      <a:pt x="3623" y="5961"/>
                    </a:lnTo>
                    <a:lnTo>
                      <a:pt x="3768" y="5928"/>
                    </a:lnTo>
                    <a:lnTo>
                      <a:pt x="3911" y="5887"/>
                    </a:lnTo>
                    <a:lnTo>
                      <a:pt x="4052" y="5840"/>
                    </a:lnTo>
                    <a:lnTo>
                      <a:pt x="4188" y="5785"/>
                    </a:lnTo>
                    <a:lnTo>
                      <a:pt x="4322" y="5725"/>
                    </a:lnTo>
                    <a:lnTo>
                      <a:pt x="4452" y="5659"/>
                    </a:lnTo>
                    <a:lnTo>
                      <a:pt x="4577" y="5586"/>
                    </a:lnTo>
                    <a:lnTo>
                      <a:pt x="4700" y="5507"/>
                    </a:lnTo>
                    <a:lnTo>
                      <a:pt x="4819" y="5424"/>
                    </a:lnTo>
                    <a:lnTo>
                      <a:pt x="4932" y="5334"/>
                    </a:lnTo>
                    <a:lnTo>
                      <a:pt x="5042" y="5239"/>
                    </a:lnTo>
                    <a:lnTo>
                      <a:pt x="5146" y="5140"/>
                    </a:lnTo>
                    <a:lnTo>
                      <a:pt x="5247" y="5035"/>
                    </a:lnTo>
                    <a:lnTo>
                      <a:pt x="5341" y="4925"/>
                    </a:lnTo>
                    <a:lnTo>
                      <a:pt x="5431" y="4812"/>
                    </a:lnTo>
                    <a:lnTo>
                      <a:pt x="5515" y="4693"/>
                    </a:lnTo>
                    <a:lnTo>
                      <a:pt x="5594" y="4572"/>
                    </a:lnTo>
                    <a:lnTo>
                      <a:pt x="5666" y="4445"/>
                    </a:lnTo>
                    <a:lnTo>
                      <a:pt x="5733" y="4316"/>
                    </a:lnTo>
                    <a:lnTo>
                      <a:pt x="5794" y="4183"/>
                    </a:lnTo>
                    <a:lnTo>
                      <a:pt x="5848" y="4046"/>
                    </a:lnTo>
                    <a:lnTo>
                      <a:pt x="5895" y="3906"/>
                    </a:lnTo>
                    <a:lnTo>
                      <a:pt x="5935" y="3763"/>
                    </a:lnTo>
                    <a:lnTo>
                      <a:pt x="5969" y="3617"/>
                    </a:lnTo>
                    <a:lnTo>
                      <a:pt x="5996" y="3469"/>
                    </a:lnTo>
                    <a:lnTo>
                      <a:pt x="6015" y="3318"/>
                    </a:lnTo>
                    <a:lnTo>
                      <a:pt x="6027" y="3166"/>
                    </a:lnTo>
                    <a:lnTo>
                      <a:pt x="6031" y="3011"/>
                    </a:lnTo>
                    <a:lnTo>
                      <a:pt x="6027" y="2857"/>
                    </a:lnTo>
                    <a:lnTo>
                      <a:pt x="6015" y="2704"/>
                    </a:lnTo>
                    <a:lnTo>
                      <a:pt x="5996" y="2554"/>
                    </a:lnTo>
                    <a:lnTo>
                      <a:pt x="5969" y="2405"/>
                    </a:lnTo>
                    <a:lnTo>
                      <a:pt x="5935" y="2260"/>
                    </a:lnTo>
                    <a:lnTo>
                      <a:pt x="5895" y="2117"/>
                    </a:lnTo>
                    <a:lnTo>
                      <a:pt x="5848" y="1978"/>
                    </a:lnTo>
                    <a:lnTo>
                      <a:pt x="5794" y="1840"/>
                    </a:lnTo>
                    <a:lnTo>
                      <a:pt x="5733" y="1708"/>
                    </a:lnTo>
                    <a:lnTo>
                      <a:pt x="5666" y="1577"/>
                    </a:lnTo>
                    <a:lnTo>
                      <a:pt x="5594" y="1452"/>
                    </a:lnTo>
                    <a:lnTo>
                      <a:pt x="5515" y="1329"/>
                    </a:lnTo>
                    <a:lnTo>
                      <a:pt x="5431" y="1211"/>
                    </a:lnTo>
                    <a:lnTo>
                      <a:pt x="5341" y="1097"/>
                    </a:lnTo>
                    <a:lnTo>
                      <a:pt x="5247" y="988"/>
                    </a:lnTo>
                    <a:lnTo>
                      <a:pt x="5146" y="884"/>
                    </a:lnTo>
                    <a:lnTo>
                      <a:pt x="5042" y="783"/>
                    </a:lnTo>
                    <a:lnTo>
                      <a:pt x="4932" y="689"/>
                    </a:lnTo>
                    <a:lnTo>
                      <a:pt x="4819" y="600"/>
                    </a:lnTo>
                    <a:lnTo>
                      <a:pt x="4700" y="515"/>
                    </a:lnTo>
                    <a:lnTo>
                      <a:pt x="4577" y="437"/>
                    </a:lnTo>
                    <a:lnTo>
                      <a:pt x="4452" y="365"/>
                    </a:lnTo>
                    <a:lnTo>
                      <a:pt x="4322" y="297"/>
                    </a:lnTo>
                    <a:lnTo>
                      <a:pt x="4188" y="237"/>
                    </a:lnTo>
                    <a:lnTo>
                      <a:pt x="4052" y="183"/>
                    </a:lnTo>
                    <a:lnTo>
                      <a:pt x="3911" y="136"/>
                    </a:lnTo>
                    <a:lnTo>
                      <a:pt x="3768" y="96"/>
                    </a:lnTo>
                    <a:lnTo>
                      <a:pt x="3623" y="62"/>
                    </a:lnTo>
                    <a:lnTo>
                      <a:pt x="3474" y="36"/>
                    </a:lnTo>
                    <a:lnTo>
                      <a:pt x="3323" y="16"/>
                    </a:lnTo>
                    <a:lnTo>
                      <a:pt x="3170" y="4"/>
                    </a:lnTo>
                    <a:lnTo>
                      <a:pt x="3016" y="0"/>
                    </a:lnTo>
                    <a:lnTo>
                      <a:pt x="2861" y="4"/>
                    </a:lnTo>
                    <a:lnTo>
                      <a:pt x="2708" y="16"/>
                    </a:lnTo>
                    <a:lnTo>
                      <a:pt x="2557" y="36"/>
                    </a:lnTo>
                    <a:lnTo>
                      <a:pt x="2408" y="62"/>
                    </a:lnTo>
                    <a:lnTo>
                      <a:pt x="2263" y="96"/>
                    </a:lnTo>
                    <a:lnTo>
                      <a:pt x="2120" y="136"/>
                    </a:lnTo>
                    <a:lnTo>
                      <a:pt x="1979" y="183"/>
                    </a:lnTo>
                    <a:lnTo>
                      <a:pt x="1843" y="237"/>
                    </a:lnTo>
                    <a:lnTo>
                      <a:pt x="1709" y="297"/>
                    </a:lnTo>
                    <a:lnTo>
                      <a:pt x="1579" y="365"/>
                    </a:lnTo>
                    <a:lnTo>
                      <a:pt x="1453" y="437"/>
                    </a:lnTo>
                    <a:lnTo>
                      <a:pt x="1331" y="515"/>
                    </a:lnTo>
                    <a:lnTo>
                      <a:pt x="1212" y="600"/>
                    </a:lnTo>
                    <a:lnTo>
                      <a:pt x="1099" y="689"/>
                    </a:lnTo>
                    <a:lnTo>
                      <a:pt x="989" y="783"/>
                    </a:lnTo>
                    <a:lnTo>
                      <a:pt x="884" y="884"/>
                    </a:lnTo>
                    <a:lnTo>
                      <a:pt x="784" y="988"/>
                    </a:lnTo>
                    <a:lnTo>
                      <a:pt x="690" y="1097"/>
                    </a:lnTo>
                    <a:lnTo>
                      <a:pt x="600" y="1211"/>
                    </a:lnTo>
                    <a:lnTo>
                      <a:pt x="516" y="1329"/>
                    </a:lnTo>
                    <a:lnTo>
                      <a:pt x="437" y="1452"/>
                    </a:lnTo>
                    <a:lnTo>
                      <a:pt x="364" y="1577"/>
                    </a:lnTo>
                    <a:lnTo>
                      <a:pt x="298" y="1708"/>
                    </a:lnTo>
                    <a:lnTo>
                      <a:pt x="237" y="1840"/>
                    </a:lnTo>
                    <a:lnTo>
                      <a:pt x="183" y="1978"/>
                    </a:lnTo>
                    <a:lnTo>
                      <a:pt x="136" y="2117"/>
                    </a:lnTo>
                    <a:lnTo>
                      <a:pt x="95" y="2260"/>
                    </a:lnTo>
                    <a:lnTo>
                      <a:pt x="62" y="2405"/>
                    </a:lnTo>
                    <a:lnTo>
                      <a:pt x="35" y="2554"/>
                    </a:lnTo>
                    <a:lnTo>
                      <a:pt x="15" y="2704"/>
                    </a:lnTo>
                    <a:lnTo>
                      <a:pt x="4" y="2857"/>
                    </a:lnTo>
                    <a:lnTo>
                      <a:pt x="0" y="3011"/>
                    </a:lnTo>
                    <a:lnTo>
                      <a:pt x="4" y="3166"/>
                    </a:lnTo>
                    <a:lnTo>
                      <a:pt x="15" y="3318"/>
                    </a:lnTo>
                    <a:lnTo>
                      <a:pt x="35" y="3469"/>
                    </a:lnTo>
                    <a:lnTo>
                      <a:pt x="62" y="3617"/>
                    </a:lnTo>
                    <a:lnTo>
                      <a:pt x="95" y="3763"/>
                    </a:lnTo>
                    <a:lnTo>
                      <a:pt x="136" y="3906"/>
                    </a:lnTo>
                    <a:lnTo>
                      <a:pt x="183" y="4046"/>
                    </a:lnTo>
                    <a:lnTo>
                      <a:pt x="237" y="4183"/>
                    </a:lnTo>
                    <a:lnTo>
                      <a:pt x="298" y="4316"/>
                    </a:lnTo>
                    <a:lnTo>
                      <a:pt x="364" y="4445"/>
                    </a:lnTo>
                    <a:lnTo>
                      <a:pt x="437" y="4572"/>
                    </a:lnTo>
                    <a:lnTo>
                      <a:pt x="516" y="4693"/>
                    </a:lnTo>
                    <a:lnTo>
                      <a:pt x="600" y="4812"/>
                    </a:lnTo>
                    <a:lnTo>
                      <a:pt x="690" y="4925"/>
                    </a:lnTo>
                    <a:lnTo>
                      <a:pt x="784" y="5035"/>
                    </a:lnTo>
                    <a:lnTo>
                      <a:pt x="884" y="5140"/>
                    </a:lnTo>
                    <a:lnTo>
                      <a:pt x="989" y="5239"/>
                    </a:lnTo>
                    <a:lnTo>
                      <a:pt x="1099" y="5334"/>
                    </a:lnTo>
                    <a:lnTo>
                      <a:pt x="1212" y="5424"/>
                    </a:lnTo>
                    <a:lnTo>
                      <a:pt x="1331" y="5507"/>
                    </a:lnTo>
                    <a:lnTo>
                      <a:pt x="1453" y="5586"/>
                    </a:lnTo>
                    <a:lnTo>
                      <a:pt x="1579" y="5659"/>
                    </a:lnTo>
                    <a:lnTo>
                      <a:pt x="1709" y="5725"/>
                    </a:lnTo>
                    <a:lnTo>
                      <a:pt x="1843" y="5785"/>
                    </a:lnTo>
                    <a:lnTo>
                      <a:pt x="1979" y="5840"/>
                    </a:lnTo>
                    <a:lnTo>
                      <a:pt x="2120" y="5887"/>
                    </a:lnTo>
                    <a:lnTo>
                      <a:pt x="2263" y="5928"/>
                    </a:lnTo>
                    <a:lnTo>
                      <a:pt x="2408" y="5961"/>
                    </a:lnTo>
                    <a:lnTo>
                      <a:pt x="2557" y="5988"/>
                    </a:lnTo>
                    <a:lnTo>
                      <a:pt x="2708" y="6007"/>
                    </a:lnTo>
                    <a:lnTo>
                      <a:pt x="2861" y="6018"/>
                    </a:lnTo>
                    <a:lnTo>
                      <a:pt x="3016" y="60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rgbClr val="5D4574"/>
                  </a:solidFill>
                  <a:latin typeface="Lato Light"/>
                </a:endParaRPr>
              </a:p>
            </p:txBody>
          </p:sp>
          <p:sp>
            <p:nvSpPr>
              <p:cNvPr id="29" name="Freeform 87"/>
              <p:cNvSpPr>
                <a:spLocks noEditPoints="1"/>
              </p:cNvSpPr>
              <p:nvPr/>
            </p:nvSpPr>
            <p:spPr bwMode="auto">
              <a:xfrm>
                <a:off x="6305550" y="2119313"/>
                <a:ext cx="517525" cy="688975"/>
              </a:xfrm>
              <a:custGeom>
                <a:avLst/>
                <a:gdLst>
                  <a:gd name="T0" fmla="*/ 6018 w 12062"/>
                  <a:gd name="T1" fmla="*/ 15039 h 16058"/>
                  <a:gd name="T2" fmla="*/ 5780 w 12062"/>
                  <a:gd name="T3" fmla="*/ 14775 h 16058"/>
                  <a:gd name="T4" fmla="*/ 4611 w 12062"/>
                  <a:gd name="T5" fmla="*/ 13399 h 16058"/>
                  <a:gd name="T6" fmla="*/ 3378 w 12062"/>
                  <a:gd name="T7" fmla="*/ 11797 h 16058"/>
                  <a:gd name="T8" fmla="*/ 2251 w 12062"/>
                  <a:gd name="T9" fmla="*/ 10038 h 16058"/>
                  <a:gd name="T10" fmla="*/ 1406 w 12062"/>
                  <a:gd name="T11" fmla="*/ 8193 h 16058"/>
                  <a:gd name="T12" fmla="*/ 1014 w 12062"/>
                  <a:gd name="T13" fmla="*/ 6330 h 16058"/>
                  <a:gd name="T14" fmla="*/ 1164 w 12062"/>
                  <a:gd name="T15" fmla="*/ 4770 h 16058"/>
                  <a:gd name="T16" fmla="*/ 1734 w 12062"/>
                  <a:gd name="T17" fmla="*/ 3422 h 16058"/>
                  <a:gd name="T18" fmla="*/ 2653 w 12062"/>
                  <a:gd name="T19" fmla="*/ 2309 h 16058"/>
                  <a:gd name="T20" fmla="*/ 3854 w 12062"/>
                  <a:gd name="T21" fmla="*/ 1499 h 16058"/>
                  <a:gd name="T22" fmla="*/ 5267 w 12062"/>
                  <a:gd name="T23" fmla="*/ 1062 h 16058"/>
                  <a:gd name="T24" fmla="*/ 6795 w 12062"/>
                  <a:gd name="T25" fmla="*/ 1062 h 16058"/>
                  <a:gd name="T26" fmla="*/ 8208 w 12062"/>
                  <a:gd name="T27" fmla="*/ 1499 h 16058"/>
                  <a:gd name="T28" fmla="*/ 9409 w 12062"/>
                  <a:gd name="T29" fmla="*/ 2309 h 16058"/>
                  <a:gd name="T30" fmla="*/ 10328 w 12062"/>
                  <a:gd name="T31" fmla="*/ 3422 h 16058"/>
                  <a:gd name="T32" fmla="*/ 10898 w 12062"/>
                  <a:gd name="T33" fmla="*/ 4770 h 16058"/>
                  <a:gd name="T34" fmla="*/ 11048 w 12062"/>
                  <a:gd name="T35" fmla="*/ 6330 h 16058"/>
                  <a:gd name="T36" fmla="*/ 10656 w 12062"/>
                  <a:gd name="T37" fmla="*/ 8193 h 16058"/>
                  <a:gd name="T38" fmla="*/ 9810 w 12062"/>
                  <a:gd name="T39" fmla="*/ 10039 h 16058"/>
                  <a:gd name="T40" fmla="*/ 8681 w 12062"/>
                  <a:gd name="T41" fmla="*/ 11801 h 16058"/>
                  <a:gd name="T42" fmla="*/ 7443 w 12062"/>
                  <a:gd name="T43" fmla="*/ 13407 h 16058"/>
                  <a:gd name="T44" fmla="*/ 6267 w 12062"/>
                  <a:gd name="T45" fmla="*/ 14791 h 16058"/>
                  <a:gd name="T46" fmla="*/ 4817 w 12062"/>
                  <a:gd name="T47" fmla="*/ 121 h 16058"/>
                  <a:gd name="T48" fmla="*/ 3159 w 12062"/>
                  <a:gd name="T49" fmla="*/ 722 h 16058"/>
                  <a:gd name="T50" fmla="*/ 1768 w 12062"/>
                  <a:gd name="T51" fmla="*/ 1753 h 16058"/>
                  <a:gd name="T52" fmla="*/ 729 w 12062"/>
                  <a:gd name="T53" fmla="*/ 3139 h 16058"/>
                  <a:gd name="T54" fmla="*/ 123 w 12062"/>
                  <a:gd name="T55" fmla="*/ 4801 h 16058"/>
                  <a:gd name="T56" fmla="*/ 34 w 12062"/>
                  <a:gd name="T57" fmla="*/ 6682 h 16058"/>
                  <a:gd name="T58" fmla="*/ 506 w 12062"/>
                  <a:gd name="T59" fmla="*/ 8654 h 16058"/>
                  <a:gd name="T60" fmla="*/ 1411 w 12062"/>
                  <a:gd name="T61" fmla="*/ 10583 h 16058"/>
                  <a:gd name="T62" fmla="*/ 2598 w 12062"/>
                  <a:gd name="T63" fmla="*/ 12423 h 16058"/>
                  <a:gd name="T64" fmla="*/ 3917 w 12062"/>
                  <a:gd name="T65" fmla="*/ 14129 h 16058"/>
                  <a:gd name="T66" fmla="*/ 5214 w 12062"/>
                  <a:gd name="T67" fmla="*/ 15655 h 16058"/>
                  <a:gd name="T68" fmla="*/ 5355 w 12062"/>
                  <a:gd name="T69" fmla="*/ 15786 h 16058"/>
                  <a:gd name="T70" fmla="*/ 5509 w 12062"/>
                  <a:gd name="T71" fmla="*/ 15897 h 16058"/>
                  <a:gd name="T72" fmla="*/ 5705 w 12062"/>
                  <a:gd name="T73" fmla="*/ 15997 h 16058"/>
                  <a:gd name="T74" fmla="*/ 5931 w 12062"/>
                  <a:gd name="T75" fmla="*/ 16054 h 16058"/>
                  <a:gd name="T76" fmla="*/ 6170 w 12062"/>
                  <a:gd name="T77" fmla="*/ 16048 h 16058"/>
                  <a:gd name="T78" fmla="*/ 6392 w 12062"/>
                  <a:gd name="T79" fmla="*/ 15982 h 16058"/>
                  <a:gd name="T80" fmla="*/ 6581 w 12062"/>
                  <a:gd name="T81" fmla="*/ 15878 h 16058"/>
                  <a:gd name="T82" fmla="*/ 6747 w 12062"/>
                  <a:gd name="T83" fmla="*/ 15752 h 16058"/>
                  <a:gd name="T84" fmla="*/ 7056 w 12062"/>
                  <a:gd name="T85" fmla="*/ 15415 h 16058"/>
                  <a:gd name="T86" fmla="*/ 8368 w 12062"/>
                  <a:gd name="T87" fmla="*/ 13856 h 16058"/>
                  <a:gd name="T88" fmla="*/ 9675 w 12062"/>
                  <a:gd name="T89" fmla="*/ 12125 h 16058"/>
                  <a:gd name="T90" fmla="*/ 10826 w 12062"/>
                  <a:gd name="T91" fmla="*/ 10267 h 16058"/>
                  <a:gd name="T92" fmla="*/ 11669 w 12062"/>
                  <a:gd name="T93" fmla="*/ 8328 h 16058"/>
                  <a:gd name="T94" fmla="*/ 12053 w 12062"/>
                  <a:gd name="T95" fmla="*/ 6352 h 16058"/>
                  <a:gd name="T96" fmla="*/ 11872 w 12062"/>
                  <a:gd name="T97" fmla="*/ 4508 h 16058"/>
                  <a:gd name="T98" fmla="*/ 11188 w 12062"/>
                  <a:gd name="T99" fmla="*/ 2887 h 16058"/>
                  <a:gd name="T100" fmla="*/ 10084 w 12062"/>
                  <a:gd name="T101" fmla="*/ 1555 h 16058"/>
                  <a:gd name="T102" fmla="*/ 8644 w 12062"/>
                  <a:gd name="T103" fmla="*/ 589 h 16058"/>
                  <a:gd name="T104" fmla="*/ 6948 w 12062"/>
                  <a:gd name="T105" fmla="*/ 6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062" h="16058">
                    <a:moveTo>
                      <a:pt x="6090" y="14996"/>
                    </a:moveTo>
                    <a:lnTo>
                      <a:pt x="6078" y="15005"/>
                    </a:lnTo>
                    <a:lnTo>
                      <a:pt x="6062" y="15018"/>
                    </a:lnTo>
                    <a:lnTo>
                      <a:pt x="6042" y="15032"/>
                    </a:lnTo>
                    <a:lnTo>
                      <a:pt x="6021" y="15045"/>
                    </a:lnTo>
                    <a:lnTo>
                      <a:pt x="6018" y="15039"/>
                    </a:lnTo>
                    <a:lnTo>
                      <a:pt x="6012" y="15032"/>
                    </a:lnTo>
                    <a:lnTo>
                      <a:pt x="6004" y="15024"/>
                    </a:lnTo>
                    <a:lnTo>
                      <a:pt x="5995" y="15015"/>
                    </a:lnTo>
                    <a:lnTo>
                      <a:pt x="5975" y="14996"/>
                    </a:lnTo>
                    <a:lnTo>
                      <a:pt x="5956" y="14978"/>
                    </a:lnTo>
                    <a:lnTo>
                      <a:pt x="5780" y="14775"/>
                    </a:lnTo>
                    <a:lnTo>
                      <a:pt x="5597" y="14565"/>
                    </a:lnTo>
                    <a:lnTo>
                      <a:pt x="5408" y="14346"/>
                    </a:lnTo>
                    <a:lnTo>
                      <a:pt x="5215" y="14120"/>
                    </a:lnTo>
                    <a:lnTo>
                      <a:pt x="5017" y="13886"/>
                    </a:lnTo>
                    <a:lnTo>
                      <a:pt x="4815" y="13646"/>
                    </a:lnTo>
                    <a:lnTo>
                      <a:pt x="4611" y="13399"/>
                    </a:lnTo>
                    <a:lnTo>
                      <a:pt x="4406" y="13145"/>
                    </a:lnTo>
                    <a:lnTo>
                      <a:pt x="4199" y="12887"/>
                    </a:lnTo>
                    <a:lnTo>
                      <a:pt x="3992" y="12622"/>
                    </a:lnTo>
                    <a:lnTo>
                      <a:pt x="3785" y="12352"/>
                    </a:lnTo>
                    <a:lnTo>
                      <a:pt x="3580" y="12077"/>
                    </a:lnTo>
                    <a:lnTo>
                      <a:pt x="3378" y="11797"/>
                    </a:lnTo>
                    <a:lnTo>
                      <a:pt x="3178" y="11513"/>
                    </a:lnTo>
                    <a:lnTo>
                      <a:pt x="2982" y="11225"/>
                    </a:lnTo>
                    <a:lnTo>
                      <a:pt x="2790" y="10932"/>
                    </a:lnTo>
                    <a:lnTo>
                      <a:pt x="2604" y="10637"/>
                    </a:lnTo>
                    <a:lnTo>
                      <a:pt x="2424" y="10339"/>
                    </a:lnTo>
                    <a:lnTo>
                      <a:pt x="2251" y="10038"/>
                    </a:lnTo>
                    <a:lnTo>
                      <a:pt x="2087" y="9734"/>
                    </a:lnTo>
                    <a:lnTo>
                      <a:pt x="1930" y="9429"/>
                    </a:lnTo>
                    <a:lnTo>
                      <a:pt x="1782" y="9122"/>
                    </a:lnTo>
                    <a:lnTo>
                      <a:pt x="1645" y="8813"/>
                    </a:lnTo>
                    <a:lnTo>
                      <a:pt x="1520" y="8504"/>
                    </a:lnTo>
                    <a:lnTo>
                      <a:pt x="1406" y="8193"/>
                    </a:lnTo>
                    <a:lnTo>
                      <a:pt x="1305" y="7881"/>
                    </a:lnTo>
                    <a:lnTo>
                      <a:pt x="1216" y="7570"/>
                    </a:lnTo>
                    <a:lnTo>
                      <a:pt x="1142" y="7259"/>
                    </a:lnTo>
                    <a:lnTo>
                      <a:pt x="1083" y="6948"/>
                    </a:lnTo>
                    <a:lnTo>
                      <a:pt x="1040" y="6639"/>
                    </a:lnTo>
                    <a:lnTo>
                      <a:pt x="1014" y="6330"/>
                    </a:lnTo>
                    <a:lnTo>
                      <a:pt x="1005" y="6023"/>
                    </a:lnTo>
                    <a:lnTo>
                      <a:pt x="1011" y="5765"/>
                    </a:lnTo>
                    <a:lnTo>
                      <a:pt x="1031" y="5510"/>
                    </a:lnTo>
                    <a:lnTo>
                      <a:pt x="1063" y="5259"/>
                    </a:lnTo>
                    <a:lnTo>
                      <a:pt x="1108" y="5012"/>
                    </a:lnTo>
                    <a:lnTo>
                      <a:pt x="1164" y="4770"/>
                    </a:lnTo>
                    <a:lnTo>
                      <a:pt x="1231" y="4532"/>
                    </a:lnTo>
                    <a:lnTo>
                      <a:pt x="1311" y="4299"/>
                    </a:lnTo>
                    <a:lnTo>
                      <a:pt x="1401" y="4071"/>
                    </a:lnTo>
                    <a:lnTo>
                      <a:pt x="1502" y="3849"/>
                    </a:lnTo>
                    <a:lnTo>
                      <a:pt x="1612" y="3632"/>
                    </a:lnTo>
                    <a:lnTo>
                      <a:pt x="1734" y="3422"/>
                    </a:lnTo>
                    <a:lnTo>
                      <a:pt x="1864" y="3219"/>
                    </a:lnTo>
                    <a:lnTo>
                      <a:pt x="2005" y="3022"/>
                    </a:lnTo>
                    <a:lnTo>
                      <a:pt x="2154" y="2832"/>
                    </a:lnTo>
                    <a:lnTo>
                      <a:pt x="2313" y="2650"/>
                    </a:lnTo>
                    <a:lnTo>
                      <a:pt x="2479" y="2475"/>
                    </a:lnTo>
                    <a:lnTo>
                      <a:pt x="2653" y="2309"/>
                    </a:lnTo>
                    <a:lnTo>
                      <a:pt x="2836" y="2151"/>
                    </a:lnTo>
                    <a:lnTo>
                      <a:pt x="3026" y="2002"/>
                    </a:lnTo>
                    <a:lnTo>
                      <a:pt x="3223" y="1862"/>
                    </a:lnTo>
                    <a:lnTo>
                      <a:pt x="3427" y="1731"/>
                    </a:lnTo>
                    <a:lnTo>
                      <a:pt x="3637" y="1610"/>
                    </a:lnTo>
                    <a:lnTo>
                      <a:pt x="3854" y="1499"/>
                    </a:lnTo>
                    <a:lnTo>
                      <a:pt x="4077" y="1399"/>
                    </a:lnTo>
                    <a:lnTo>
                      <a:pt x="4305" y="1309"/>
                    </a:lnTo>
                    <a:lnTo>
                      <a:pt x="4538" y="1229"/>
                    </a:lnTo>
                    <a:lnTo>
                      <a:pt x="4776" y="1162"/>
                    </a:lnTo>
                    <a:lnTo>
                      <a:pt x="5019" y="1106"/>
                    </a:lnTo>
                    <a:lnTo>
                      <a:pt x="5267" y="1062"/>
                    </a:lnTo>
                    <a:lnTo>
                      <a:pt x="5518" y="1030"/>
                    </a:lnTo>
                    <a:lnTo>
                      <a:pt x="5773" y="1010"/>
                    </a:lnTo>
                    <a:lnTo>
                      <a:pt x="6032" y="1004"/>
                    </a:lnTo>
                    <a:lnTo>
                      <a:pt x="6289" y="1010"/>
                    </a:lnTo>
                    <a:lnTo>
                      <a:pt x="6544" y="1030"/>
                    </a:lnTo>
                    <a:lnTo>
                      <a:pt x="6795" y="1062"/>
                    </a:lnTo>
                    <a:lnTo>
                      <a:pt x="7043" y="1106"/>
                    </a:lnTo>
                    <a:lnTo>
                      <a:pt x="7286" y="1162"/>
                    </a:lnTo>
                    <a:lnTo>
                      <a:pt x="7524" y="1229"/>
                    </a:lnTo>
                    <a:lnTo>
                      <a:pt x="7757" y="1309"/>
                    </a:lnTo>
                    <a:lnTo>
                      <a:pt x="7985" y="1399"/>
                    </a:lnTo>
                    <a:lnTo>
                      <a:pt x="8208" y="1499"/>
                    </a:lnTo>
                    <a:lnTo>
                      <a:pt x="8425" y="1610"/>
                    </a:lnTo>
                    <a:lnTo>
                      <a:pt x="8635" y="1731"/>
                    </a:lnTo>
                    <a:lnTo>
                      <a:pt x="8839" y="1862"/>
                    </a:lnTo>
                    <a:lnTo>
                      <a:pt x="9036" y="2002"/>
                    </a:lnTo>
                    <a:lnTo>
                      <a:pt x="9226" y="2151"/>
                    </a:lnTo>
                    <a:lnTo>
                      <a:pt x="9409" y="2309"/>
                    </a:lnTo>
                    <a:lnTo>
                      <a:pt x="9583" y="2475"/>
                    </a:lnTo>
                    <a:lnTo>
                      <a:pt x="9749" y="2650"/>
                    </a:lnTo>
                    <a:lnTo>
                      <a:pt x="9908" y="2832"/>
                    </a:lnTo>
                    <a:lnTo>
                      <a:pt x="10057" y="3022"/>
                    </a:lnTo>
                    <a:lnTo>
                      <a:pt x="10198" y="3219"/>
                    </a:lnTo>
                    <a:lnTo>
                      <a:pt x="10328" y="3422"/>
                    </a:lnTo>
                    <a:lnTo>
                      <a:pt x="10450" y="3632"/>
                    </a:lnTo>
                    <a:lnTo>
                      <a:pt x="10560" y="3849"/>
                    </a:lnTo>
                    <a:lnTo>
                      <a:pt x="10661" y="4071"/>
                    </a:lnTo>
                    <a:lnTo>
                      <a:pt x="10751" y="4299"/>
                    </a:lnTo>
                    <a:lnTo>
                      <a:pt x="10831" y="4532"/>
                    </a:lnTo>
                    <a:lnTo>
                      <a:pt x="10898" y="4770"/>
                    </a:lnTo>
                    <a:lnTo>
                      <a:pt x="10954" y="5012"/>
                    </a:lnTo>
                    <a:lnTo>
                      <a:pt x="10999" y="5259"/>
                    </a:lnTo>
                    <a:lnTo>
                      <a:pt x="11031" y="5510"/>
                    </a:lnTo>
                    <a:lnTo>
                      <a:pt x="11051" y="5765"/>
                    </a:lnTo>
                    <a:lnTo>
                      <a:pt x="11057" y="6023"/>
                    </a:lnTo>
                    <a:lnTo>
                      <a:pt x="11048" y="6330"/>
                    </a:lnTo>
                    <a:lnTo>
                      <a:pt x="11022" y="6639"/>
                    </a:lnTo>
                    <a:lnTo>
                      <a:pt x="10979" y="6948"/>
                    </a:lnTo>
                    <a:lnTo>
                      <a:pt x="10920" y="7259"/>
                    </a:lnTo>
                    <a:lnTo>
                      <a:pt x="10846" y="7570"/>
                    </a:lnTo>
                    <a:lnTo>
                      <a:pt x="10757" y="7881"/>
                    </a:lnTo>
                    <a:lnTo>
                      <a:pt x="10656" y="8193"/>
                    </a:lnTo>
                    <a:lnTo>
                      <a:pt x="10542" y="8504"/>
                    </a:lnTo>
                    <a:lnTo>
                      <a:pt x="10416" y="8814"/>
                    </a:lnTo>
                    <a:lnTo>
                      <a:pt x="10279" y="9122"/>
                    </a:lnTo>
                    <a:lnTo>
                      <a:pt x="10132" y="9430"/>
                    </a:lnTo>
                    <a:lnTo>
                      <a:pt x="9975" y="9735"/>
                    </a:lnTo>
                    <a:lnTo>
                      <a:pt x="9810" y="10039"/>
                    </a:lnTo>
                    <a:lnTo>
                      <a:pt x="9637" y="10340"/>
                    </a:lnTo>
                    <a:lnTo>
                      <a:pt x="9457" y="10639"/>
                    </a:lnTo>
                    <a:lnTo>
                      <a:pt x="9270" y="10934"/>
                    </a:lnTo>
                    <a:lnTo>
                      <a:pt x="9078" y="11227"/>
                    </a:lnTo>
                    <a:lnTo>
                      <a:pt x="8882" y="11516"/>
                    </a:lnTo>
                    <a:lnTo>
                      <a:pt x="8681" y="11801"/>
                    </a:lnTo>
                    <a:lnTo>
                      <a:pt x="8478" y="12081"/>
                    </a:lnTo>
                    <a:lnTo>
                      <a:pt x="8272" y="12357"/>
                    </a:lnTo>
                    <a:lnTo>
                      <a:pt x="8065" y="12628"/>
                    </a:lnTo>
                    <a:lnTo>
                      <a:pt x="7857" y="12893"/>
                    </a:lnTo>
                    <a:lnTo>
                      <a:pt x="7650" y="13154"/>
                    </a:lnTo>
                    <a:lnTo>
                      <a:pt x="7443" y="13407"/>
                    </a:lnTo>
                    <a:lnTo>
                      <a:pt x="7238" y="13655"/>
                    </a:lnTo>
                    <a:lnTo>
                      <a:pt x="7036" y="13897"/>
                    </a:lnTo>
                    <a:lnTo>
                      <a:pt x="6837" y="14132"/>
                    </a:lnTo>
                    <a:lnTo>
                      <a:pt x="6642" y="14359"/>
                    </a:lnTo>
                    <a:lnTo>
                      <a:pt x="6452" y="14579"/>
                    </a:lnTo>
                    <a:lnTo>
                      <a:pt x="6267" y="14791"/>
                    </a:lnTo>
                    <a:lnTo>
                      <a:pt x="6090" y="14996"/>
                    </a:lnTo>
                    <a:close/>
                    <a:moveTo>
                      <a:pt x="6032" y="0"/>
                    </a:moveTo>
                    <a:lnTo>
                      <a:pt x="5721" y="8"/>
                    </a:lnTo>
                    <a:lnTo>
                      <a:pt x="5415" y="31"/>
                    </a:lnTo>
                    <a:lnTo>
                      <a:pt x="5114" y="68"/>
                    </a:lnTo>
                    <a:lnTo>
                      <a:pt x="4817" y="121"/>
                    </a:lnTo>
                    <a:lnTo>
                      <a:pt x="4526" y="188"/>
                    </a:lnTo>
                    <a:lnTo>
                      <a:pt x="4239" y="268"/>
                    </a:lnTo>
                    <a:lnTo>
                      <a:pt x="3959" y="362"/>
                    </a:lnTo>
                    <a:lnTo>
                      <a:pt x="3686" y="470"/>
                    </a:lnTo>
                    <a:lnTo>
                      <a:pt x="3418" y="589"/>
                    </a:lnTo>
                    <a:lnTo>
                      <a:pt x="3159" y="722"/>
                    </a:lnTo>
                    <a:lnTo>
                      <a:pt x="2906" y="865"/>
                    </a:lnTo>
                    <a:lnTo>
                      <a:pt x="2661" y="1021"/>
                    </a:lnTo>
                    <a:lnTo>
                      <a:pt x="2424" y="1188"/>
                    </a:lnTo>
                    <a:lnTo>
                      <a:pt x="2197" y="1366"/>
                    </a:lnTo>
                    <a:lnTo>
                      <a:pt x="1978" y="1555"/>
                    </a:lnTo>
                    <a:lnTo>
                      <a:pt x="1768" y="1753"/>
                    </a:lnTo>
                    <a:lnTo>
                      <a:pt x="1569" y="1962"/>
                    </a:lnTo>
                    <a:lnTo>
                      <a:pt x="1379" y="2180"/>
                    </a:lnTo>
                    <a:lnTo>
                      <a:pt x="1200" y="2407"/>
                    </a:lnTo>
                    <a:lnTo>
                      <a:pt x="1031" y="2643"/>
                    </a:lnTo>
                    <a:lnTo>
                      <a:pt x="874" y="2887"/>
                    </a:lnTo>
                    <a:lnTo>
                      <a:pt x="729" y="3139"/>
                    </a:lnTo>
                    <a:lnTo>
                      <a:pt x="596" y="3399"/>
                    </a:lnTo>
                    <a:lnTo>
                      <a:pt x="474" y="3666"/>
                    </a:lnTo>
                    <a:lnTo>
                      <a:pt x="367" y="3940"/>
                    </a:lnTo>
                    <a:lnTo>
                      <a:pt x="271" y="4221"/>
                    </a:lnTo>
                    <a:lnTo>
                      <a:pt x="190" y="4508"/>
                    </a:lnTo>
                    <a:lnTo>
                      <a:pt x="123" y="4801"/>
                    </a:lnTo>
                    <a:lnTo>
                      <a:pt x="69" y="5099"/>
                    </a:lnTo>
                    <a:lnTo>
                      <a:pt x="31" y="5403"/>
                    </a:lnTo>
                    <a:lnTo>
                      <a:pt x="8" y="5711"/>
                    </a:lnTo>
                    <a:lnTo>
                      <a:pt x="0" y="6023"/>
                    </a:lnTo>
                    <a:lnTo>
                      <a:pt x="9" y="6352"/>
                    </a:lnTo>
                    <a:lnTo>
                      <a:pt x="34" y="6682"/>
                    </a:lnTo>
                    <a:lnTo>
                      <a:pt x="76" y="7012"/>
                    </a:lnTo>
                    <a:lnTo>
                      <a:pt x="134" y="7342"/>
                    </a:lnTo>
                    <a:lnTo>
                      <a:pt x="206" y="7671"/>
                    </a:lnTo>
                    <a:lnTo>
                      <a:pt x="292" y="8000"/>
                    </a:lnTo>
                    <a:lnTo>
                      <a:pt x="393" y="8328"/>
                    </a:lnTo>
                    <a:lnTo>
                      <a:pt x="506" y="8654"/>
                    </a:lnTo>
                    <a:lnTo>
                      <a:pt x="630" y="8980"/>
                    </a:lnTo>
                    <a:lnTo>
                      <a:pt x="767" y="9305"/>
                    </a:lnTo>
                    <a:lnTo>
                      <a:pt x="914" y="9628"/>
                    </a:lnTo>
                    <a:lnTo>
                      <a:pt x="1070" y="9948"/>
                    </a:lnTo>
                    <a:lnTo>
                      <a:pt x="1236" y="10267"/>
                    </a:lnTo>
                    <a:lnTo>
                      <a:pt x="1411" y="10583"/>
                    </a:lnTo>
                    <a:lnTo>
                      <a:pt x="1593" y="10897"/>
                    </a:lnTo>
                    <a:lnTo>
                      <a:pt x="1783" y="11208"/>
                    </a:lnTo>
                    <a:lnTo>
                      <a:pt x="1979" y="11518"/>
                    </a:lnTo>
                    <a:lnTo>
                      <a:pt x="2180" y="11823"/>
                    </a:lnTo>
                    <a:lnTo>
                      <a:pt x="2387" y="12125"/>
                    </a:lnTo>
                    <a:lnTo>
                      <a:pt x="2598" y="12423"/>
                    </a:lnTo>
                    <a:lnTo>
                      <a:pt x="2813" y="12718"/>
                    </a:lnTo>
                    <a:lnTo>
                      <a:pt x="3030" y="13009"/>
                    </a:lnTo>
                    <a:lnTo>
                      <a:pt x="3250" y="13296"/>
                    </a:lnTo>
                    <a:lnTo>
                      <a:pt x="3473" y="13578"/>
                    </a:lnTo>
                    <a:lnTo>
                      <a:pt x="3695" y="13856"/>
                    </a:lnTo>
                    <a:lnTo>
                      <a:pt x="3917" y="14129"/>
                    </a:lnTo>
                    <a:lnTo>
                      <a:pt x="4139" y="14397"/>
                    </a:lnTo>
                    <a:lnTo>
                      <a:pt x="4359" y="14659"/>
                    </a:lnTo>
                    <a:lnTo>
                      <a:pt x="4577" y="14917"/>
                    </a:lnTo>
                    <a:lnTo>
                      <a:pt x="4793" y="15169"/>
                    </a:lnTo>
                    <a:lnTo>
                      <a:pt x="5006" y="15415"/>
                    </a:lnTo>
                    <a:lnTo>
                      <a:pt x="5214" y="15655"/>
                    </a:lnTo>
                    <a:lnTo>
                      <a:pt x="5219" y="15661"/>
                    </a:lnTo>
                    <a:lnTo>
                      <a:pt x="5233" y="15675"/>
                    </a:lnTo>
                    <a:lnTo>
                      <a:pt x="5254" y="15695"/>
                    </a:lnTo>
                    <a:lnTo>
                      <a:pt x="5281" y="15722"/>
                    </a:lnTo>
                    <a:lnTo>
                      <a:pt x="5315" y="15752"/>
                    </a:lnTo>
                    <a:lnTo>
                      <a:pt x="5355" y="15786"/>
                    </a:lnTo>
                    <a:lnTo>
                      <a:pt x="5377" y="15804"/>
                    </a:lnTo>
                    <a:lnTo>
                      <a:pt x="5401" y="15822"/>
                    </a:lnTo>
                    <a:lnTo>
                      <a:pt x="5426" y="15841"/>
                    </a:lnTo>
                    <a:lnTo>
                      <a:pt x="5453" y="15860"/>
                    </a:lnTo>
                    <a:lnTo>
                      <a:pt x="5480" y="15878"/>
                    </a:lnTo>
                    <a:lnTo>
                      <a:pt x="5509" y="15897"/>
                    </a:lnTo>
                    <a:lnTo>
                      <a:pt x="5539" y="15915"/>
                    </a:lnTo>
                    <a:lnTo>
                      <a:pt x="5570" y="15933"/>
                    </a:lnTo>
                    <a:lnTo>
                      <a:pt x="5602" y="15950"/>
                    </a:lnTo>
                    <a:lnTo>
                      <a:pt x="5635" y="15967"/>
                    </a:lnTo>
                    <a:lnTo>
                      <a:pt x="5670" y="15982"/>
                    </a:lnTo>
                    <a:lnTo>
                      <a:pt x="5705" y="15997"/>
                    </a:lnTo>
                    <a:lnTo>
                      <a:pt x="5740" y="16010"/>
                    </a:lnTo>
                    <a:lnTo>
                      <a:pt x="5777" y="16022"/>
                    </a:lnTo>
                    <a:lnTo>
                      <a:pt x="5814" y="16032"/>
                    </a:lnTo>
                    <a:lnTo>
                      <a:pt x="5853" y="16041"/>
                    </a:lnTo>
                    <a:lnTo>
                      <a:pt x="5892" y="16048"/>
                    </a:lnTo>
                    <a:lnTo>
                      <a:pt x="5931" y="16054"/>
                    </a:lnTo>
                    <a:lnTo>
                      <a:pt x="5971" y="16057"/>
                    </a:lnTo>
                    <a:lnTo>
                      <a:pt x="6011" y="16058"/>
                    </a:lnTo>
                    <a:lnTo>
                      <a:pt x="6051" y="16058"/>
                    </a:lnTo>
                    <a:lnTo>
                      <a:pt x="6091" y="16057"/>
                    </a:lnTo>
                    <a:lnTo>
                      <a:pt x="6131" y="16054"/>
                    </a:lnTo>
                    <a:lnTo>
                      <a:pt x="6170" y="16048"/>
                    </a:lnTo>
                    <a:lnTo>
                      <a:pt x="6209" y="16041"/>
                    </a:lnTo>
                    <a:lnTo>
                      <a:pt x="6248" y="16032"/>
                    </a:lnTo>
                    <a:lnTo>
                      <a:pt x="6285" y="16022"/>
                    </a:lnTo>
                    <a:lnTo>
                      <a:pt x="6322" y="16010"/>
                    </a:lnTo>
                    <a:lnTo>
                      <a:pt x="6357" y="15997"/>
                    </a:lnTo>
                    <a:lnTo>
                      <a:pt x="6392" y="15982"/>
                    </a:lnTo>
                    <a:lnTo>
                      <a:pt x="6427" y="15967"/>
                    </a:lnTo>
                    <a:lnTo>
                      <a:pt x="6460" y="15950"/>
                    </a:lnTo>
                    <a:lnTo>
                      <a:pt x="6492" y="15933"/>
                    </a:lnTo>
                    <a:lnTo>
                      <a:pt x="6523" y="15915"/>
                    </a:lnTo>
                    <a:lnTo>
                      <a:pt x="6553" y="15897"/>
                    </a:lnTo>
                    <a:lnTo>
                      <a:pt x="6581" y="15878"/>
                    </a:lnTo>
                    <a:lnTo>
                      <a:pt x="6609" y="15860"/>
                    </a:lnTo>
                    <a:lnTo>
                      <a:pt x="6636" y="15841"/>
                    </a:lnTo>
                    <a:lnTo>
                      <a:pt x="6661" y="15822"/>
                    </a:lnTo>
                    <a:lnTo>
                      <a:pt x="6684" y="15804"/>
                    </a:lnTo>
                    <a:lnTo>
                      <a:pt x="6707" y="15786"/>
                    </a:lnTo>
                    <a:lnTo>
                      <a:pt x="6747" y="15752"/>
                    </a:lnTo>
                    <a:lnTo>
                      <a:pt x="6780" y="15722"/>
                    </a:lnTo>
                    <a:lnTo>
                      <a:pt x="6808" y="15695"/>
                    </a:lnTo>
                    <a:lnTo>
                      <a:pt x="6829" y="15675"/>
                    </a:lnTo>
                    <a:lnTo>
                      <a:pt x="6842" y="15661"/>
                    </a:lnTo>
                    <a:lnTo>
                      <a:pt x="6848" y="15655"/>
                    </a:lnTo>
                    <a:lnTo>
                      <a:pt x="7056" y="15415"/>
                    </a:lnTo>
                    <a:lnTo>
                      <a:pt x="7269" y="15169"/>
                    </a:lnTo>
                    <a:lnTo>
                      <a:pt x="7485" y="14917"/>
                    </a:lnTo>
                    <a:lnTo>
                      <a:pt x="7703" y="14659"/>
                    </a:lnTo>
                    <a:lnTo>
                      <a:pt x="7924" y="14397"/>
                    </a:lnTo>
                    <a:lnTo>
                      <a:pt x="8145" y="14129"/>
                    </a:lnTo>
                    <a:lnTo>
                      <a:pt x="8368" y="13856"/>
                    </a:lnTo>
                    <a:lnTo>
                      <a:pt x="8590" y="13578"/>
                    </a:lnTo>
                    <a:lnTo>
                      <a:pt x="8812" y="13296"/>
                    </a:lnTo>
                    <a:lnTo>
                      <a:pt x="9032" y="13009"/>
                    </a:lnTo>
                    <a:lnTo>
                      <a:pt x="9249" y="12718"/>
                    </a:lnTo>
                    <a:lnTo>
                      <a:pt x="9464" y="12423"/>
                    </a:lnTo>
                    <a:lnTo>
                      <a:pt x="9675" y="12125"/>
                    </a:lnTo>
                    <a:lnTo>
                      <a:pt x="9882" y="11823"/>
                    </a:lnTo>
                    <a:lnTo>
                      <a:pt x="10084" y="11518"/>
                    </a:lnTo>
                    <a:lnTo>
                      <a:pt x="10280" y="11208"/>
                    </a:lnTo>
                    <a:lnTo>
                      <a:pt x="10469" y="10897"/>
                    </a:lnTo>
                    <a:lnTo>
                      <a:pt x="10652" y="10583"/>
                    </a:lnTo>
                    <a:lnTo>
                      <a:pt x="10826" y="10267"/>
                    </a:lnTo>
                    <a:lnTo>
                      <a:pt x="10992" y="9948"/>
                    </a:lnTo>
                    <a:lnTo>
                      <a:pt x="11148" y="9628"/>
                    </a:lnTo>
                    <a:lnTo>
                      <a:pt x="11295" y="9305"/>
                    </a:lnTo>
                    <a:lnTo>
                      <a:pt x="11432" y="8980"/>
                    </a:lnTo>
                    <a:lnTo>
                      <a:pt x="11556" y="8654"/>
                    </a:lnTo>
                    <a:lnTo>
                      <a:pt x="11669" y="8328"/>
                    </a:lnTo>
                    <a:lnTo>
                      <a:pt x="11770" y="8000"/>
                    </a:lnTo>
                    <a:lnTo>
                      <a:pt x="11856" y="7671"/>
                    </a:lnTo>
                    <a:lnTo>
                      <a:pt x="11928" y="7342"/>
                    </a:lnTo>
                    <a:lnTo>
                      <a:pt x="11986" y="7012"/>
                    </a:lnTo>
                    <a:lnTo>
                      <a:pt x="12028" y="6682"/>
                    </a:lnTo>
                    <a:lnTo>
                      <a:pt x="12053" y="6352"/>
                    </a:lnTo>
                    <a:lnTo>
                      <a:pt x="12062" y="6023"/>
                    </a:lnTo>
                    <a:lnTo>
                      <a:pt x="12054" y="5711"/>
                    </a:lnTo>
                    <a:lnTo>
                      <a:pt x="12031" y="5403"/>
                    </a:lnTo>
                    <a:lnTo>
                      <a:pt x="11993" y="5099"/>
                    </a:lnTo>
                    <a:lnTo>
                      <a:pt x="11939" y="4801"/>
                    </a:lnTo>
                    <a:lnTo>
                      <a:pt x="11872" y="4508"/>
                    </a:lnTo>
                    <a:lnTo>
                      <a:pt x="11791" y="4221"/>
                    </a:lnTo>
                    <a:lnTo>
                      <a:pt x="11695" y="3940"/>
                    </a:lnTo>
                    <a:lnTo>
                      <a:pt x="11588" y="3666"/>
                    </a:lnTo>
                    <a:lnTo>
                      <a:pt x="11466" y="3399"/>
                    </a:lnTo>
                    <a:lnTo>
                      <a:pt x="11333" y="3139"/>
                    </a:lnTo>
                    <a:lnTo>
                      <a:pt x="11188" y="2887"/>
                    </a:lnTo>
                    <a:lnTo>
                      <a:pt x="11031" y="2643"/>
                    </a:lnTo>
                    <a:lnTo>
                      <a:pt x="10862" y="2407"/>
                    </a:lnTo>
                    <a:lnTo>
                      <a:pt x="10683" y="2180"/>
                    </a:lnTo>
                    <a:lnTo>
                      <a:pt x="10493" y="1962"/>
                    </a:lnTo>
                    <a:lnTo>
                      <a:pt x="10294" y="1753"/>
                    </a:lnTo>
                    <a:lnTo>
                      <a:pt x="10084" y="1555"/>
                    </a:lnTo>
                    <a:lnTo>
                      <a:pt x="9865" y="1366"/>
                    </a:lnTo>
                    <a:lnTo>
                      <a:pt x="9638" y="1188"/>
                    </a:lnTo>
                    <a:lnTo>
                      <a:pt x="9401" y="1021"/>
                    </a:lnTo>
                    <a:lnTo>
                      <a:pt x="9156" y="865"/>
                    </a:lnTo>
                    <a:lnTo>
                      <a:pt x="8903" y="722"/>
                    </a:lnTo>
                    <a:lnTo>
                      <a:pt x="8644" y="589"/>
                    </a:lnTo>
                    <a:lnTo>
                      <a:pt x="8376" y="470"/>
                    </a:lnTo>
                    <a:lnTo>
                      <a:pt x="8103" y="362"/>
                    </a:lnTo>
                    <a:lnTo>
                      <a:pt x="7823" y="268"/>
                    </a:lnTo>
                    <a:lnTo>
                      <a:pt x="7536" y="188"/>
                    </a:lnTo>
                    <a:lnTo>
                      <a:pt x="7245" y="121"/>
                    </a:lnTo>
                    <a:lnTo>
                      <a:pt x="6948" y="68"/>
                    </a:lnTo>
                    <a:lnTo>
                      <a:pt x="6647" y="31"/>
                    </a:lnTo>
                    <a:lnTo>
                      <a:pt x="6341" y="8"/>
                    </a:lnTo>
                    <a:lnTo>
                      <a:pt x="603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rgbClr val="5D4574"/>
                  </a:solidFill>
                  <a:latin typeface="Lato Light"/>
                </a:endParaRPr>
              </a:p>
            </p:txBody>
          </p:sp>
        </p:grpSp>
      </p:grpSp>
      <p:grpSp>
        <p:nvGrpSpPr>
          <p:cNvPr id="30" name="Group 42"/>
          <p:cNvGrpSpPr/>
          <p:nvPr/>
        </p:nvGrpSpPr>
        <p:grpSpPr bwMode="auto">
          <a:xfrm>
            <a:off x="3237707" y="4835525"/>
            <a:ext cx="992981" cy="994569"/>
            <a:chOff x="3236707" y="4296540"/>
            <a:chExt cx="993320" cy="994290"/>
          </a:xfrm>
          <a:solidFill>
            <a:srgbClr val="FFD61F"/>
          </a:solidFill>
        </p:grpSpPr>
        <p:sp>
          <p:nvSpPr>
            <p:cNvPr id="31" name="Freeform 34"/>
            <p:cNvSpPr>
              <a:spLocks noEditPoints="1"/>
            </p:cNvSpPr>
            <p:nvPr/>
          </p:nvSpPr>
          <p:spPr bwMode="auto">
            <a:xfrm>
              <a:off x="3236707" y="4296540"/>
              <a:ext cx="993320" cy="99429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sp>
          <p:nvSpPr>
            <p:cNvPr id="32" name="Freeform 96"/>
            <p:cNvSpPr>
              <a:spLocks noEditPoints="1"/>
            </p:cNvSpPr>
            <p:nvPr/>
          </p:nvSpPr>
          <p:spPr bwMode="auto">
            <a:xfrm>
              <a:off x="3617837" y="4679020"/>
              <a:ext cx="234236" cy="234091"/>
            </a:xfrm>
            <a:custGeom>
              <a:avLst/>
              <a:gdLst>
                <a:gd name="T0" fmla="*/ 13537 w 16094"/>
                <a:gd name="T1" fmla="*/ 6059 h 16058"/>
                <a:gd name="T2" fmla="*/ 13105 w 16094"/>
                <a:gd name="T3" fmla="*/ 4843 h 16058"/>
                <a:gd name="T4" fmla="*/ 12309 w 16094"/>
                <a:gd name="T5" fmla="*/ 3778 h 16058"/>
                <a:gd name="T6" fmla="*/ 11103 w 16094"/>
                <a:gd name="T7" fmla="*/ 2914 h 16058"/>
                <a:gd name="T8" fmla="*/ 9730 w 16094"/>
                <a:gd name="T9" fmla="*/ 2510 h 16058"/>
                <a:gd name="T10" fmla="*/ 10548 w 16094"/>
                <a:gd name="T11" fmla="*/ 1344 h 16058"/>
                <a:gd name="T12" fmla="*/ 11273 w 16094"/>
                <a:gd name="T13" fmla="*/ 1058 h 16058"/>
                <a:gd name="T14" fmla="*/ 12175 w 16094"/>
                <a:gd name="T15" fmla="*/ 1030 h 16058"/>
                <a:gd name="T16" fmla="*/ 13215 w 16094"/>
                <a:gd name="T17" fmla="*/ 1370 h 16058"/>
                <a:gd name="T18" fmla="*/ 14130 w 16094"/>
                <a:gd name="T19" fmla="*/ 2061 h 16058"/>
                <a:gd name="T20" fmla="*/ 14752 w 16094"/>
                <a:gd name="T21" fmla="*/ 2927 h 16058"/>
                <a:gd name="T22" fmla="*/ 15061 w 16094"/>
                <a:gd name="T23" fmla="*/ 3885 h 16058"/>
                <a:gd name="T24" fmla="*/ 15035 w 16094"/>
                <a:gd name="T25" fmla="*/ 4794 h 16058"/>
                <a:gd name="T26" fmla="*/ 14704 w 16094"/>
                <a:gd name="T27" fmla="*/ 5577 h 16058"/>
                <a:gd name="T28" fmla="*/ 4429 w 16094"/>
                <a:gd name="T29" fmla="*/ 13990 h 16058"/>
                <a:gd name="T30" fmla="*/ 4128 w 16094"/>
                <a:gd name="T31" fmla="*/ 13119 h 16058"/>
                <a:gd name="T32" fmla="*/ 3522 w 16094"/>
                <a:gd name="T33" fmla="*/ 12349 h 16058"/>
                <a:gd name="T34" fmla="*/ 2735 w 16094"/>
                <a:gd name="T35" fmla="*/ 11832 h 16058"/>
                <a:gd name="T36" fmla="*/ 1857 w 16094"/>
                <a:gd name="T37" fmla="*/ 11600 h 16058"/>
                <a:gd name="T38" fmla="*/ 2349 w 16094"/>
                <a:gd name="T39" fmla="*/ 9539 h 16058"/>
                <a:gd name="T40" fmla="*/ 3383 w 16094"/>
                <a:gd name="T41" fmla="*/ 9051 h 16058"/>
                <a:gd name="T42" fmla="*/ 5065 w 16094"/>
                <a:gd name="T43" fmla="*/ 9305 h 16058"/>
                <a:gd name="T44" fmla="*/ 6529 w 16094"/>
                <a:gd name="T45" fmla="*/ 10574 h 16058"/>
                <a:gd name="T46" fmla="*/ 7057 w 16094"/>
                <a:gd name="T47" fmla="*/ 12341 h 16058"/>
                <a:gd name="T48" fmla="*/ 6481 w 16094"/>
                <a:gd name="T49" fmla="*/ 13816 h 16058"/>
                <a:gd name="T50" fmla="*/ 1899 w 16094"/>
                <a:gd name="T51" fmla="*/ 15034 h 16058"/>
                <a:gd name="T52" fmla="*/ 1430 w 16094"/>
                <a:gd name="T53" fmla="*/ 14978 h 16058"/>
                <a:gd name="T54" fmla="*/ 1080 w 16094"/>
                <a:gd name="T55" fmla="*/ 14626 h 16058"/>
                <a:gd name="T56" fmla="*/ 1037 w 16094"/>
                <a:gd name="T57" fmla="*/ 14110 h 16058"/>
                <a:gd name="T58" fmla="*/ 2133 w 16094"/>
                <a:gd name="T59" fmla="*/ 12161 h 16058"/>
                <a:gd name="T60" fmla="*/ 2879 w 16094"/>
                <a:gd name="T61" fmla="*/ 12483 h 16058"/>
                <a:gd name="T62" fmla="*/ 3517 w 16094"/>
                <a:gd name="T63" fmla="*/ 13089 h 16058"/>
                <a:gd name="T64" fmla="*/ 3887 w 16094"/>
                <a:gd name="T65" fmla="*/ 13837 h 16058"/>
                <a:gd name="T66" fmla="*/ 5275 w 16094"/>
                <a:gd name="T67" fmla="*/ 8311 h 16058"/>
                <a:gd name="T68" fmla="*/ 4471 w 16094"/>
                <a:gd name="T69" fmla="*/ 8075 h 16058"/>
                <a:gd name="T70" fmla="*/ 3832 w 16094"/>
                <a:gd name="T71" fmla="*/ 8011 h 16058"/>
                <a:gd name="T72" fmla="*/ 8544 w 16094"/>
                <a:gd name="T73" fmla="*/ 3613 h 16058"/>
                <a:gd name="T74" fmla="*/ 9615 w 16094"/>
                <a:gd name="T75" fmla="*/ 3512 h 16058"/>
                <a:gd name="T76" fmla="*/ 7177 w 16094"/>
                <a:gd name="T77" fmla="*/ 9768 h 16058"/>
                <a:gd name="T78" fmla="*/ 6475 w 16094"/>
                <a:gd name="T79" fmla="*/ 9029 h 16058"/>
                <a:gd name="T80" fmla="*/ 10683 w 16094"/>
                <a:gd name="T81" fmla="*/ 3831 h 16058"/>
                <a:gd name="T82" fmla="*/ 11597 w 16094"/>
                <a:gd name="T83" fmla="*/ 4487 h 16058"/>
                <a:gd name="T84" fmla="*/ 12178 w 16094"/>
                <a:gd name="T85" fmla="*/ 5258 h 16058"/>
                <a:gd name="T86" fmla="*/ 7882 w 16094"/>
                <a:gd name="T87" fmla="*/ 11105 h 16058"/>
                <a:gd name="T88" fmla="*/ 12576 w 16094"/>
                <a:gd name="T89" fmla="*/ 6482 h 16058"/>
                <a:gd name="T90" fmla="*/ 12439 w 16094"/>
                <a:gd name="T91" fmla="*/ 7635 h 16058"/>
                <a:gd name="T92" fmla="*/ 11948 w 16094"/>
                <a:gd name="T93" fmla="*/ 8406 h 16058"/>
                <a:gd name="T94" fmla="*/ 14463 w 16094"/>
                <a:gd name="T95" fmla="*/ 1003 h 16058"/>
                <a:gd name="T96" fmla="*/ 13190 w 16094"/>
                <a:gd name="T97" fmla="*/ 260 h 16058"/>
                <a:gd name="T98" fmla="*/ 11795 w 16094"/>
                <a:gd name="T99" fmla="*/ 0 h 16058"/>
                <a:gd name="T100" fmla="*/ 10660 w 16094"/>
                <a:gd name="T101" fmla="*/ 187 h 16058"/>
                <a:gd name="T102" fmla="*/ 9684 w 16094"/>
                <a:gd name="T103" fmla="*/ 727 h 16058"/>
                <a:gd name="T104" fmla="*/ 1704 w 16094"/>
                <a:gd name="T105" fmla="*/ 8728 h 16058"/>
                <a:gd name="T106" fmla="*/ 1279 w 16094"/>
                <a:gd name="T107" fmla="*/ 9454 h 16058"/>
                <a:gd name="T108" fmla="*/ 0 w 16094"/>
                <a:gd name="T109" fmla="*/ 14302 h 16058"/>
                <a:gd name="T110" fmla="*/ 402 w 16094"/>
                <a:gd name="T111" fmla="*/ 15419 h 16058"/>
                <a:gd name="T112" fmla="*/ 1407 w 16094"/>
                <a:gd name="T113" fmla="*/ 16022 h 16058"/>
                <a:gd name="T114" fmla="*/ 2275 w 16094"/>
                <a:gd name="T115" fmla="*/ 15980 h 16058"/>
                <a:gd name="T116" fmla="*/ 7227 w 16094"/>
                <a:gd name="T117" fmla="*/ 14541 h 16058"/>
                <a:gd name="T118" fmla="*/ 15901 w 16094"/>
                <a:gd name="T119" fmla="*/ 5421 h 16058"/>
                <a:gd name="T120" fmla="*/ 15857 w 16094"/>
                <a:gd name="T121" fmla="*/ 2953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094" h="16058">
                  <a:moveTo>
                    <a:pt x="14431" y="5907"/>
                  </a:moveTo>
                  <a:lnTo>
                    <a:pt x="13584" y="6759"/>
                  </a:lnTo>
                  <a:lnTo>
                    <a:pt x="13585" y="6717"/>
                  </a:lnTo>
                  <a:lnTo>
                    <a:pt x="13586" y="6675"/>
                  </a:lnTo>
                  <a:lnTo>
                    <a:pt x="13588" y="6633"/>
                  </a:lnTo>
                  <a:lnTo>
                    <a:pt x="13590" y="6591"/>
                  </a:lnTo>
                  <a:lnTo>
                    <a:pt x="13591" y="6549"/>
                  </a:lnTo>
                  <a:lnTo>
                    <a:pt x="13591" y="6507"/>
                  </a:lnTo>
                  <a:lnTo>
                    <a:pt x="13590" y="6464"/>
                  </a:lnTo>
                  <a:lnTo>
                    <a:pt x="13587" y="6420"/>
                  </a:lnTo>
                  <a:lnTo>
                    <a:pt x="13578" y="6330"/>
                  </a:lnTo>
                  <a:lnTo>
                    <a:pt x="13566" y="6240"/>
                  </a:lnTo>
                  <a:lnTo>
                    <a:pt x="13553" y="6148"/>
                  </a:lnTo>
                  <a:lnTo>
                    <a:pt x="13537" y="6059"/>
                  </a:lnTo>
                  <a:lnTo>
                    <a:pt x="13520" y="5969"/>
                  </a:lnTo>
                  <a:lnTo>
                    <a:pt x="13500" y="5879"/>
                  </a:lnTo>
                  <a:lnTo>
                    <a:pt x="13478" y="5790"/>
                  </a:lnTo>
                  <a:lnTo>
                    <a:pt x="13453" y="5702"/>
                  </a:lnTo>
                  <a:lnTo>
                    <a:pt x="13427" y="5613"/>
                  </a:lnTo>
                  <a:lnTo>
                    <a:pt x="13400" y="5525"/>
                  </a:lnTo>
                  <a:lnTo>
                    <a:pt x="13370" y="5439"/>
                  </a:lnTo>
                  <a:lnTo>
                    <a:pt x="13338" y="5351"/>
                  </a:lnTo>
                  <a:lnTo>
                    <a:pt x="13305" y="5265"/>
                  </a:lnTo>
                  <a:lnTo>
                    <a:pt x="13268" y="5180"/>
                  </a:lnTo>
                  <a:lnTo>
                    <a:pt x="13230" y="5094"/>
                  </a:lnTo>
                  <a:lnTo>
                    <a:pt x="13191" y="5010"/>
                  </a:lnTo>
                  <a:lnTo>
                    <a:pt x="13150" y="4927"/>
                  </a:lnTo>
                  <a:lnTo>
                    <a:pt x="13105" y="4843"/>
                  </a:lnTo>
                  <a:lnTo>
                    <a:pt x="13060" y="4761"/>
                  </a:lnTo>
                  <a:lnTo>
                    <a:pt x="13014" y="4680"/>
                  </a:lnTo>
                  <a:lnTo>
                    <a:pt x="12965" y="4600"/>
                  </a:lnTo>
                  <a:lnTo>
                    <a:pt x="12913" y="4520"/>
                  </a:lnTo>
                  <a:lnTo>
                    <a:pt x="12861" y="4441"/>
                  </a:lnTo>
                  <a:lnTo>
                    <a:pt x="12807" y="4364"/>
                  </a:lnTo>
                  <a:lnTo>
                    <a:pt x="12750" y="4286"/>
                  </a:lnTo>
                  <a:lnTo>
                    <a:pt x="12692" y="4210"/>
                  </a:lnTo>
                  <a:lnTo>
                    <a:pt x="12633" y="4136"/>
                  </a:lnTo>
                  <a:lnTo>
                    <a:pt x="12571" y="4062"/>
                  </a:lnTo>
                  <a:lnTo>
                    <a:pt x="12508" y="3989"/>
                  </a:lnTo>
                  <a:lnTo>
                    <a:pt x="12443" y="3917"/>
                  </a:lnTo>
                  <a:lnTo>
                    <a:pt x="12376" y="3847"/>
                  </a:lnTo>
                  <a:lnTo>
                    <a:pt x="12309" y="3778"/>
                  </a:lnTo>
                  <a:lnTo>
                    <a:pt x="12230" y="3701"/>
                  </a:lnTo>
                  <a:lnTo>
                    <a:pt x="12152" y="3628"/>
                  </a:lnTo>
                  <a:lnTo>
                    <a:pt x="12071" y="3557"/>
                  </a:lnTo>
                  <a:lnTo>
                    <a:pt x="11989" y="3487"/>
                  </a:lnTo>
                  <a:lnTo>
                    <a:pt x="11905" y="3419"/>
                  </a:lnTo>
                  <a:lnTo>
                    <a:pt x="11821" y="3354"/>
                  </a:lnTo>
                  <a:lnTo>
                    <a:pt x="11735" y="3292"/>
                  </a:lnTo>
                  <a:lnTo>
                    <a:pt x="11648" y="3231"/>
                  </a:lnTo>
                  <a:lnTo>
                    <a:pt x="11560" y="3172"/>
                  </a:lnTo>
                  <a:lnTo>
                    <a:pt x="11471" y="3116"/>
                  </a:lnTo>
                  <a:lnTo>
                    <a:pt x="11380" y="3062"/>
                  </a:lnTo>
                  <a:lnTo>
                    <a:pt x="11289" y="3010"/>
                  </a:lnTo>
                  <a:lnTo>
                    <a:pt x="11196" y="2961"/>
                  </a:lnTo>
                  <a:lnTo>
                    <a:pt x="11103" y="2914"/>
                  </a:lnTo>
                  <a:lnTo>
                    <a:pt x="11009" y="2868"/>
                  </a:lnTo>
                  <a:lnTo>
                    <a:pt x="10913" y="2826"/>
                  </a:lnTo>
                  <a:lnTo>
                    <a:pt x="10818" y="2786"/>
                  </a:lnTo>
                  <a:lnTo>
                    <a:pt x="10721" y="2749"/>
                  </a:lnTo>
                  <a:lnTo>
                    <a:pt x="10625" y="2714"/>
                  </a:lnTo>
                  <a:lnTo>
                    <a:pt x="10527" y="2681"/>
                  </a:lnTo>
                  <a:lnTo>
                    <a:pt x="10429" y="2651"/>
                  </a:lnTo>
                  <a:lnTo>
                    <a:pt x="10330" y="2622"/>
                  </a:lnTo>
                  <a:lnTo>
                    <a:pt x="10231" y="2597"/>
                  </a:lnTo>
                  <a:lnTo>
                    <a:pt x="10132" y="2574"/>
                  </a:lnTo>
                  <a:lnTo>
                    <a:pt x="10031" y="2554"/>
                  </a:lnTo>
                  <a:lnTo>
                    <a:pt x="9932" y="2537"/>
                  </a:lnTo>
                  <a:lnTo>
                    <a:pt x="9831" y="2522"/>
                  </a:lnTo>
                  <a:lnTo>
                    <a:pt x="9730" y="2510"/>
                  </a:lnTo>
                  <a:lnTo>
                    <a:pt x="9630" y="2500"/>
                  </a:lnTo>
                  <a:lnTo>
                    <a:pt x="9529" y="2493"/>
                  </a:lnTo>
                  <a:lnTo>
                    <a:pt x="9428" y="2489"/>
                  </a:lnTo>
                  <a:lnTo>
                    <a:pt x="9327" y="2487"/>
                  </a:lnTo>
                  <a:lnTo>
                    <a:pt x="10160" y="1649"/>
                  </a:lnTo>
                  <a:lnTo>
                    <a:pt x="10199" y="1611"/>
                  </a:lnTo>
                  <a:lnTo>
                    <a:pt x="10240" y="1574"/>
                  </a:lnTo>
                  <a:lnTo>
                    <a:pt x="10282" y="1538"/>
                  </a:lnTo>
                  <a:lnTo>
                    <a:pt x="10324" y="1502"/>
                  </a:lnTo>
                  <a:lnTo>
                    <a:pt x="10367" y="1468"/>
                  </a:lnTo>
                  <a:lnTo>
                    <a:pt x="10411" y="1435"/>
                  </a:lnTo>
                  <a:lnTo>
                    <a:pt x="10456" y="1404"/>
                  </a:lnTo>
                  <a:lnTo>
                    <a:pt x="10502" y="1373"/>
                  </a:lnTo>
                  <a:lnTo>
                    <a:pt x="10548" y="1344"/>
                  </a:lnTo>
                  <a:lnTo>
                    <a:pt x="10596" y="1316"/>
                  </a:lnTo>
                  <a:lnTo>
                    <a:pt x="10644" y="1289"/>
                  </a:lnTo>
                  <a:lnTo>
                    <a:pt x="10692" y="1263"/>
                  </a:lnTo>
                  <a:lnTo>
                    <a:pt x="10742" y="1237"/>
                  </a:lnTo>
                  <a:lnTo>
                    <a:pt x="10793" y="1214"/>
                  </a:lnTo>
                  <a:lnTo>
                    <a:pt x="10843" y="1192"/>
                  </a:lnTo>
                  <a:lnTo>
                    <a:pt x="10894" y="1171"/>
                  </a:lnTo>
                  <a:lnTo>
                    <a:pt x="10947" y="1151"/>
                  </a:lnTo>
                  <a:lnTo>
                    <a:pt x="11000" y="1132"/>
                  </a:lnTo>
                  <a:lnTo>
                    <a:pt x="11053" y="1115"/>
                  </a:lnTo>
                  <a:lnTo>
                    <a:pt x="11108" y="1099"/>
                  </a:lnTo>
                  <a:lnTo>
                    <a:pt x="11162" y="1084"/>
                  </a:lnTo>
                  <a:lnTo>
                    <a:pt x="11217" y="1070"/>
                  </a:lnTo>
                  <a:lnTo>
                    <a:pt x="11273" y="1058"/>
                  </a:lnTo>
                  <a:lnTo>
                    <a:pt x="11329" y="1046"/>
                  </a:lnTo>
                  <a:lnTo>
                    <a:pt x="11386" y="1037"/>
                  </a:lnTo>
                  <a:lnTo>
                    <a:pt x="11444" y="1028"/>
                  </a:lnTo>
                  <a:lnTo>
                    <a:pt x="11501" y="1021"/>
                  </a:lnTo>
                  <a:lnTo>
                    <a:pt x="11559" y="1015"/>
                  </a:lnTo>
                  <a:lnTo>
                    <a:pt x="11618" y="1010"/>
                  </a:lnTo>
                  <a:lnTo>
                    <a:pt x="11676" y="1007"/>
                  </a:lnTo>
                  <a:lnTo>
                    <a:pt x="11735" y="1005"/>
                  </a:lnTo>
                  <a:lnTo>
                    <a:pt x="11795" y="1004"/>
                  </a:lnTo>
                  <a:lnTo>
                    <a:pt x="11871" y="1005"/>
                  </a:lnTo>
                  <a:lnTo>
                    <a:pt x="11947" y="1008"/>
                  </a:lnTo>
                  <a:lnTo>
                    <a:pt x="12023" y="1014"/>
                  </a:lnTo>
                  <a:lnTo>
                    <a:pt x="12098" y="1021"/>
                  </a:lnTo>
                  <a:lnTo>
                    <a:pt x="12175" y="1030"/>
                  </a:lnTo>
                  <a:lnTo>
                    <a:pt x="12251" y="1042"/>
                  </a:lnTo>
                  <a:lnTo>
                    <a:pt x="12327" y="1055"/>
                  </a:lnTo>
                  <a:lnTo>
                    <a:pt x="12402" y="1071"/>
                  </a:lnTo>
                  <a:lnTo>
                    <a:pt x="12478" y="1088"/>
                  </a:lnTo>
                  <a:lnTo>
                    <a:pt x="12553" y="1108"/>
                  </a:lnTo>
                  <a:lnTo>
                    <a:pt x="12629" y="1129"/>
                  </a:lnTo>
                  <a:lnTo>
                    <a:pt x="12703" y="1153"/>
                  </a:lnTo>
                  <a:lnTo>
                    <a:pt x="12777" y="1178"/>
                  </a:lnTo>
                  <a:lnTo>
                    <a:pt x="12852" y="1205"/>
                  </a:lnTo>
                  <a:lnTo>
                    <a:pt x="12925" y="1234"/>
                  </a:lnTo>
                  <a:lnTo>
                    <a:pt x="12999" y="1266"/>
                  </a:lnTo>
                  <a:lnTo>
                    <a:pt x="13071" y="1299"/>
                  </a:lnTo>
                  <a:lnTo>
                    <a:pt x="13144" y="1334"/>
                  </a:lnTo>
                  <a:lnTo>
                    <a:pt x="13215" y="1370"/>
                  </a:lnTo>
                  <a:lnTo>
                    <a:pt x="13285" y="1408"/>
                  </a:lnTo>
                  <a:lnTo>
                    <a:pt x="13356" y="1448"/>
                  </a:lnTo>
                  <a:lnTo>
                    <a:pt x="13425" y="1490"/>
                  </a:lnTo>
                  <a:lnTo>
                    <a:pt x="13495" y="1535"/>
                  </a:lnTo>
                  <a:lnTo>
                    <a:pt x="13562" y="1580"/>
                  </a:lnTo>
                  <a:lnTo>
                    <a:pt x="13629" y="1627"/>
                  </a:lnTo>
                  <a:lnTo>
                    <a:pt x="13696" y="1676"/>
                  </a:lnTo>
                  <a:lnTo>
                    <a:pt x="13761" y="1727"/>
                  </a:lnTo>
                  <a:lnTo>
                    <a:pt x="13827" y="1779"/>
                  </a:lnTo>
                  <a:lnTo>
                    <a:pt x="13890" y="1834"/>
                  </a:lnTo>
                  <a:lnTo>
                    <a:pt x="13952" y="1889"/>
                  </a:lnTo>
                  <a:lnTo>
                    <a:pt x="14014" y="1946"/>
                  </a:lnTo>
                  <a:lnTo>
                    <a:pt x="14075" y="2005"/>
                  </a:lnTo>
                  <a:lnTo>
                    <a:pt x="14130" y="2061"/>
                  </a:lnTo>
                  <a:lnTo>
                    <a:pt x="14185" y="2119"/>
                  </a:lnTo>
                  <a:lnTo>
                    <a:pt x="14237" y="2177"/>
                  </a:lnTo>
                  <a:lnTo>
                    <a:pt x="14288" y="2235"/>
                  </a:lnTo>
                  <a:lnTo>
                    <a:pt x="14338" y="2295"/>
                  </a:lnTo>
                  <a:lnTo>
                    <a:pt x="14386" y="2356"/>
                  </a:lnTo>
                  <a:lnTo>
                    <a:pt x="14433" y="2417"/>
                  </a:lnTo>
                  <a:lnTo>
                    <a:pt x="14478" y="2478"/>
                  </a:lnTo>
                  <a:lnTo>
                    <a:pt x="14522" y="2540"/>
                  </a:lnTo>
                  <a:lnTo>
                    <a:pt x="14564" y="2603"/>
                  </a:lnTo>
                  <a:lnTo>
                    <a:pt x="14605" y="2667"/>
                  </a:lnTo>
                  <a:lnTo>
                    <a:pt x="14644" y="2731"/>
                  </a:lnTo>
                  <a:lnTo>
                    <a:pt x="14682" y="2796"/>
                  </a:lnTo>
                  <a:lnTo>
                    <a:pt x="14718" y="2861"/>
                  </a:lnTo>
                  <a:lnTo>
                    <a:pt x="14752" y="2927"/>
                  </a:lnTo>
                  <a:lnTo>
                    <a:pt x="14785" y="2993"/>
                  </a:lnTo>
                  <a:lnTo>
                    <a:pt x="14816" y="3060"/>
                  </a:lnTo>
                  <a:lnTo>
                    <a:pt x="14846" y="3126"/>
                  </a:lnTo>
                  <a:lnTo>
                    <a:pt x="14874" y="3195"/>
                  </a:lnTo>
                  <a:lnTo>
                    <a:pt x="14900" y="3262"/>
                  </a:lnTo>
                  <a:lnTo>
                    <a:pt x="14925" y="3330"/>
                  </a:lnTo>
                  <a:lnTo>
                    <a:pt x="14948" y="3398"/>
                  </a:lnTo>
                  <a:lnTo>
                    <a:pt x="14969" y="3468"/>
                  </a:lnTo>
                  <a:lnTo>
                    <a:pt x="14988" y="3537"/>
                  </a:lnTo>
                  <a:lnTo>
                    <a:pt x="15007" y="3606"/>
                  </a:lnTo>
                  <a:lnTo>
                    <a:pt x="15023" y="3675"/>
                  </a:lnTo>
                  <a:lnTo>
                    <a:pt x="15038" y="3746"/>
                  </a:lnTo>
                  <a:lnTo>
                    <a:pt x="15050" y="3816"/>
                  </a:lnTo>
                  <a:lnTo>
                    <a:pt x="15061" y="3885"/>
                  </a:lnTo>
                  <a:lnTo>
                    <a:pt x="15070" y="3955"/>
                  </a:lnTo>
                  <a:lnTo>
                    <a:pt x="15078" y="4026"/>
                  </a:lnTo>
                  <a:lnTo>
                    <a:pt x="15084" y="4097"/>
                  </a:lnTo>
                  <a:lnTo>
                    <a:pt x="15087" y="4162"/>
                  </a:lnTo>
                  <a:lnTo>
                    <a:pt x="15089" y="4227"/>
                  </a:lnTo>
                  <a:lnTo>
                    <a:pt x="15089" y="4292"/>
                  </a:lnTo>
                  <a:lnTo>
                    <a:pt x="15088" y="4357"/>
                  </a:lnTo>
                  <a:lnTo>
                    <a:pt x="15085" y="4420"/>
                  </a:lnTo>
                  <a:lnTo>
                    <a:pt x="15081" y="4484"/>
                  </a:lnTo>
                  <a:lnTo>
                    <a:pt x="15075" y="4546"/>
                  </a:lnTo>
                  <a:lnTo>
                    <a:pt x="15067" y="4610"/>
                  </a:lnTo>
                  <a:lnTo>
                    <a:pt x="15058" y="4672"/>
                  </a:lnTo>
                  <a:lnTo>
                    <a:pt x="15048" y="4733"/>
                  </a:lnTo>
                  <a:lnTo>
                    <a:pt x="15035" y="4794"/>
                  </a:lnTo>
                  <a:lnTo>
                    <a:pt x="15022" y="4855"/>
                  </a:lnTo>
                  <a:lnTo>
                    <a:pt x="15006" y="4914"/>
                  </a:lnTo>
                  <a:lnTo>
                    <a:pt x="14989" y="4973"/>
                  </a:lnTo>
                  <a:lnTo>
                    <a:pt x="14970" y="5032"/>
                  </a:lnTo>
                  <a:lnTo>
                    <a:pt x="14950" y="5089"/>
                  </a:lnTo>
                  <a:lnTo>
                    <a:pt x="14929" y="5147"/>
                  </a:lnTo>
                  <a:lnTo>
                    <a:pt x="14906" y="5203"/>
                  </a:lnTo>
                  <a:lnTo>
                    <a:pt x="14882" y="5259"/>
                  </a:lnTo>
                  <a:lnTo>
                    <a:pt x="14856" y="5314"/>
                  </a:lnTo>
                  <a:lnTo>
                    <a:pt x="14829" y="5368"/>
                  </a:lnTo>
                  <a:lnTo>
                    <a:pt x="14799" y="5422"/>
                  </a:lnTo>
                  <a:lnTo>
                    <a:pt x="14769" y="5474"/>
                  </a:lnTo>
                  <a:lnTo>
                    <a:pt x="14737" y="5526"/>
                  </a:lnTo>
                  <a:lnTo>
                    <a:pt x="14704" y="5577"/>
                  </a:lnTo>
                  <a:lnTo>
                    <a:pt x="14670" y="5627"/>
                  </a:lnTo>
                  <a:lnTo>
                    <a:pt x="14633" y="5675"/>
                  </a:lnTo>
                  <a:lnTo>
                    <a:pt x="14595" y="5724"/>
                  </a:lnTo>
                  <a:lnTo>
                    <a:pt x="14557" y="5772"/>
                  </a:lnTo>
                  <a:lnTo>
                    <a:pt x="14516" y="5818"/>
                  </a:lnTo>
                  <a:lnTo>
                    <a:pt x="14474" y="5863"/>
                  </a:lnTo>
                  <a:lnTo>
                    <a:pt x="14431" y="5907"/>
                  </a:lnTo>
                  <a:close/>
                  <a:moveTo>
                    <a:pt x="4463" y="14370"/>
                  </a:moveTo>
                  <a:lnTo>
                    <a:pt x="4461" y="14307"/>
                  </a:lnTo>
                  <a:lnTo>
                    <a:pt x="4458" y="14243"/>
                  </a:lnTo>
                  <a:lnTo>
                    <a:pt x="4453" y="14180"/>
                  </a:lnTo>
                  <a:lnTo>
                    <a:pt x="4446" y="14117"/>
                  </a:lnTo>
                  <a:lnTo>
                    <a:pt x="4438" y="14053"/>
                  </a:lnTo>
                  <a:lnTo>
                    <a:pt x="4429" y="13990"/>
                  </a:lnTo>
                  <a:lnTo>
                    <a:pt x="4417" y="13926"/>
                  </a:lnTo>
                  <a:lnTo>
                    <a:pt x="4405" y="13863"/>
                  </a:lnTo>
                  <a:lnTo>
                    <a:pt x="4391" y="13800"/>
                  </a:lnTo>
                  <a:lnTo>
                    <a:pt x="4375" y="13737"/>
                  </a:lnTo>
                  <a:lnTo>
                    <a:pt x="4357" y="13673"/>
                  </a:lnTo>
                  <a:lnTo>
                    <a:pt x="4338" y="13610"/>
                  </a:lnTo>
                  <a:lnTo>
                    <a:pt x="4317" y="13548"/>
                  </a:lnTo>
                  <a:lnTo>
                    <a:pt x="4295" y="13486"/>
                  </a:lnTo>
                  <a:lnTo>
                    <a:pt x="4271" y="13423"/>
                  </a:lnTo>
                  <a:lnTo>
                    <a:pt x="4246" y="13362"/>
                  </a:lnTo>
                  <a:lnTo>
                    <a:pt x="4219" y="13300"/>
                  </a:lnTo>
                  <a:lnTo>
                    <a:pt x="4191" y="13240"/>
                  </a:lnTo>
                  <a:lnTo>
                    <a:pt x="4161" y="13179"/>
                  </a:lnTo>
                  <a:lnTo>
                    <a:pt x="4128" y="13119"/>
                  </a:lnTo>
                  <a:lnTo>
                    <a:pt x="4095" y="13059"/>
                  </a:lnTo>
                  <a:lnTo>
                    <a:pt x="4060" y="13000"/>
                  </a:lnTo>
                  <a:lnTo>
                    <a:pt x="4024" y="12942"/>
                  </a:lnTo>
                  <a:lnTo>
                    <a:pt x="3986" y="12884"/>
                  </a:lnTo>
                  <a:lnTo>
                    <a:pt x="3946" y="12826"/>
                  </a:lnTo>
                  <a:lnTo>
                    <a:pt x="3905" y="12769"/>
                  </a:lnTo>
                  <a:lnTo>
                    <a:pt x="3862" y="12714"/>
                  </a:lnTo>
                  <a:lnTo>
                    <a:pt x="3818" y="12658"/>
                  </a:lnTo>
                  <a:lnTo>
                    <a:pt x="3771" y="12604"/>
                  </a:lnTo>
                  <a:lnTo>
                    <a:pt x="3723" y="12549"/>
                  </a:lnTo>
                  <a:lnTo>
                    <a:pt x="3674" y="12497"/>
                  </a:lnTo>
                  <a:lnTo>
                    <a:pt x="3622" y="12445"/>
                  </a:lnTo>
                  <a:lnTo>
                    <a:pt x="3573" y="12396"/>
                  </a:lnTo>
                  <a:lnTo>
                    <a:pt x="3522" y="12349"/>
                  </a:lnTo>
                  <a:lnTo>
                    <a:pt x="3470" y="12303"/>
                  </a:lnTo>
                  <a:lnTo>
                    <a:pt x="3418" y="12258"/>
                  </a:lnTo>
                  <a:lnTo>
                    <a:pt x="3366" y="12215"/>
                  </a:lnTo>
                  <a:lnTo>
                    <a:pt x="3312" y="12174"/>
                  </a:lnTo>
                  <a:lnTo>
                    <a:pt x="3257" y="12133"/>
                  </a:lnTo>
                  <a:lnTo>
                    <a:pt x="3202" y="12094"/>
                  </a:lnTo>
                  <a:lnTo>
                    <a:pt x="3146" y="12057"/>
                  </a:lnTo>
                  <a:lnTo>
                    <a:pt x="3088" y="12020"/>
                  </a:lnTo>
                  <a:lnTo>
                    <a:pt x="3031" y="11985"/>
                  </a:lnTo>
                  <a:lnTo>
                    <a:pt x="2974" y="11952"/>
                  </a:lnTo>
                  <a:lnTo>
                    <a:pt x="2914" y="11920"/>
                  </a:lnTo>
                  <a:lnTo>
                    <a:pt x="2855" y="11889"/>
                  </a:lnTo>
                  <a:lnTo>
                    <a:pt x="2796" y="11860"/>
                  </a:lnTo>
                  <a:lnTo>
                    <a:pt x="2735" y="11832"/>
                  </a:lnTo>
                  <a:lnTo>
                    <a:pt x="2675" y="11806"/>
                  </a:lnTo>
                  <a:lnTo>
                    <a:pt x="2613" y="11781"/>
                  </a:lnTo>
                  <a:lnTo>
                    <a:pt x="2552" y="11757"/>
                  </a:lnTo>
                  <a:lnTo>
                    <a:pt x="2490" y="11735"/>
                  </a:lnTo>
                  <a:lnTo>
                    <a:pt x="2427" y="11715"/>
                  </a:lnTo>
                  <a:lnTo>
                    <a:pt x="2365" y="11696"/>
                  </a:lnTo>
                  <a:lnTo>
                    <a:pt x="2303" y="11679"/>
                  </a:lnTo>
                  <a:lnTo>
                    <a:pt x="2239" y="11663"/>
                  </a:lnTo>
                  <a:lnTo>
                    <a:pt x="2176" y="11648"/>
                  </a:lnTo>
                  <a:lnTo>
                    <a:pt x="2112" y="11636"/>
                  </a:lnTo>
                  <a:lnTo>
                    <a:pt x="2048" y="11625"/>
                  </a:lnTo>
                  <a:lnTo>
                    <a:pt x="1985" y="11615"/>
                  </a:lnTo>
                  <a:lnTo>
                    <a:pt x="1920" y="11607"/>
                  </a:lnTo>
                  <a:lnTo>
                    <a:pt x="1857" y="11600"/>
                  </a:lnTo>
                  <a:lnTo>
                    <a:pt x="1793" y="11595"/>
                  </a:lnTo>
                  <a:lnTo>
                    <a:pt x="1728" y="11592"/>
                  </a:lnTo>
                  <a:lnTo>
                    <a:pt x="2229" y="9781"/>
                  </a:lnTo>
                  <a:lnTo>
                    <a:pt x="2236" y="9759"/>
                  </a:lnTo>
                  <a:lnTo>
                    <a:pt x="2244" y="9736"/>
                  </a:lnTo>
                  <a:lnTo>
                    <a:pt x="2253" y="9714"/>
                  </a:lnTo>
                  <a:lnTo>
                    <a:pt x="2263" y="9692"/>
                  </a:lnTo>
                  <a:lnTo>
                    <a:pt x="2273" y="9670"/>
                  </a:lnTo>
                  <a:lnTo>
                    <a:pt x="2284" y="9648"/>
                  </a:lnTo>
                  <a:lnTo>
                    <a:pt x="2296" y="9626"/>
                  </a:lnTo>
                  <a:lnTo>
                    <a:pt x="2308" y="9604"/>
                  </a:lnTo>
                  <a:lnTo>
                    <a:pt x="2321" y="9583"/>
                  </a:lnTo>
                  <a:lnTo>
                    <a:pt x="2335" y="9561"/>
                  </a:lnTo>
                  <a:lnTo>
                    <a:pt x="2349" y="9539"/>
                  </a:lnTo>
                  <a:lnTo>
                    <a:pt x="2363" y="9518"/>
                  </a:lnTo>
                  <a:lnTo>
                    <a:pt x="2378" y="9498"/>
                  </a:lnTo>
                  <a:lnTo>
                    <a:pt x="2393" y="9478"/>
                  </a:lnTo>
                  <a:lnTo>
                    <a:pt x="2409" y="9458"/>
                  </a:lnTo>
                  <a:lnTo>
                    <a:pt x="2426" y="9438"/>
                  </a:lnTo>
                  <a:lnTo>
                    <a:pt x="2522" y="9374"/>
                  </a:lnTo>
                  <a:lnTo>
                    <a:pt x="2621" y="9314"/>
                  </a:lnTo>
                  <a:lnTo>
                    <a:pt x="2723" y="9260"/>
                  </a:lnTo>
                  <a:lnTo>
                    <a:pt x="2828" y="9211"/>
                  </a:lnTo>
                  <a:lnTo>
                    <a:pt x="2934" y="9169"/>
                  </a:lnTo>
                  <a:lnTo>
                    <a:pt x="3044" y="9131"/>
                  </a:lnTo>
                  <a:lnTo>
                    <a:pt x="3156" y="9099"/>
                  </a:lnTo>
                  <a:lnTo>
                    <a:pt x="3268" y="9072"/>
                  </a:lnTo>
                  <a:lnTo>
                    <a:pt x="3383" y="9051"/>
                  </a:lnTo>
                  <a:lnTo>
                    <a:pt x="3500" y="9034"/>
                  </a:lnTo>
                  <a:lnTo>
                    <a:pt x="3617" y="9024"/>
                  </a:lnTo>
                  <a:lnTo>
                    <a:pt x="3736" y="9018"/>
                  </a:lnTo>
                  <a:lnTo>
                    <a:pt x="3857" y="9018"/>
                  </a:lnTo>
                  <a:lnTo>
                    <a:pt x="3976" y="9023"/>
                  </a:lnTo>
                  <a:lnTo>
                    <a:pt x="4098" y="9033"/>
                  </a:lnTo>
                  <a:lnTo>
                    <a:pt x="4220" y="9049"/>
                  </a:lnTo>
                  <a:lnTo>
                    <a:pt x="4342" y="9070"/>
                  </a:lnTo>
                  <a:lnTo>
                    <a:pt x="4463" y="9096"/>
                  </a:lnTo>
                  <a:lnTo>
                    <a:pt x="4584" y="9127"/>
                  </a:lnTo>
                  <a:lnTo>
                    <a:pt x="4706" y="9164"/>
                  </a:lnTo>
                  <a:lnTo>
                    <a:pt x="4826" y="9206"/>
                  </a:lnTo>
                  <a:lnTo>
                    <a:pt x="4946" y="9252"/>
                  </a:lnTo>
                  <a:lnTo>
                    <a:pt x="5065" y="9305"/>
                  </a:lnTo>
                  <a:lnTo>
                    <a:pt x="5184" y="9363"/>
                  </a:lnTo>
                  <a:lnTo>
                    <a:pt x="5300" y="9425"/>
                  </a:lnTo>
                  <a:lnTo>
                    <a:pt x="5415" y="9493"/>
                  </a:lnTo>
                  <a:lnTo>
                    <a:pt x="5529" y="9566"/>
                  </a:lnTo>
                  <a:lnTo>
                    <a:pt x="5640" y="9644"/>
                  </a:lnTo>
                  <a:lnTo>
                    <a:pt x="5750" y="9727"/>
                  </a:lnTo>
                  <a:lnTo>
                    <a:pt x="5857" y="9815"/>
                  </a:lnTo>
                  <a:lnTo>
                    <a:pt x="5962" y="9909"/>
                  </a:lnTo>
                  <a:lnTo>
                    <a:pt x="6065" y="10007"/>
                  </a:lnTo>
                  <a:lnTo>
                    <a:pt x="6168" y="10115"/>
                  </a:lnTo>
                  <a:lnTo>
                    <a:pt x="6267" y="10226"/>
                  </a:lnTo>
                  <a:lnTo>
                    <a:pt x="6360" y="10339"/>
                  </a:lnTo>
                  <a:lnTo>
                    <a:pt x="6447" y="10456"/>
                  </a:lnTo>
                  <a:lnTo>
                    <a:pt x="6529" y="10574"/>
                  </a:lnTo>
                  <a:lnTo>
                    <a:pt x="6604" y="10695"/>
                  </a:lnTo>
                  <a:lnTo>
                    <a:pt x="6673" y="10816"/>
                  </a:lnTo>
                  <a:lnTo>
                    <a:pt x="6738" y="10941"/>
                  </a:lnTo>
                  <a:lnTo>
                    <a:pt x="6796" y="11065"/>
                  </a:lnTo>
                  <a:lnTo>
                    <a:pt x="6848" y="11191"/>
                  </a:lnTo>
                  <a:lnTo>
                    <a:pt x="6895" y="11318"/>
                  </a:lnTo>
                  <a:lnTo>
                    <a:pt x="6936" y="11446"/>
                  </a:lnTo>
                  <a:lnTo>
                    <a:pt x="6971" y="11574"/>
                  </a:lnTo>
                  <a:lnTo>
                    <a:pt x="7000" y="11702"/>
                  </a:lnTo>
                  <a:lnTo>
                    <a:pt x="7023" y="11831"/>
                  </a:lnTo>
                  <a:lnTo>
                    <a:pt x="7041" y="11959"/>
                  </a:lnTo>
                  <a:lnTo>
                    <a:pt x="7052" y="12087"/>
                  </a:lnTo>
                  <a:lnTo>
                    <a:pt x="7058" y="12214"/>
                  </a:lnTo>
                  <a:lnTo>
                    <a:pt x="7057" y="12341"/>
                  </a:lnTo>
                  <a:lnTo>
                    <a:pt x="7051" y="12466"/>
                  </a:lnTo>
                  <a:lnTo>
                    <a:pt x="7039" y="12589"/>
                  </a:lnTo>
                  <a:lnTo>
                    <a:pt x="7019" y="12712"/>
                  </a:lnTo>
                  <a:lnTo>
                    <a:pt x="6995" y="12832"/>
                  </a:lnTo>
                  <a:lnTo>
                    <a:pt x="6965" y="12952"/>
                  </a:lnTo>
                  <a:lnTo>
                    <a:pt x="6929" y="13068"/>
                  </a:lnTo>
                  <a:lnTo>
                    <a:pt x="6886" y="13183"/>
                  </a:lnTo>
                  <a:lnTo>
                    <a:pt x="6837" y="13294"/>
                  </a:lnTo>
                  <a:lnTo>
                    <a:pt x="6783" y="13402"/>
                  </a:lnTo>
                  <a:lnTo>
                    <a:pt x="6722" y="13508"/>
                  </a:lnTo>
                  <a:lnTo>
                    <a:pt x="6655" y="13610"/>
                  </a:lnTo>
                  <a:lnTo>
                    <a:pt x="6582" y="13710"/>
                  </a:lnTo>
                  <a:lnTo>
                    <a:pt x="6502" y="13805"/>
                  </a:lnTo>
                  <a:lnTo>
                    <a:pt x="6481" y="13816"/>
                  </a:lnTo>
                  <a:lnTo>
                    <a:pt x="6459" y="13827"/>
                  </a:lnTo>
                  <a:lnTo>
                    <a:pt x="6437" y="13838"/>
                  </a:lnTo>
                  <a:lnTo>
                    <a:pt x="6415" y="13848"/>
                  </a:lnTo>
                  <a:lnTo>
                    <a:pt x="6392" y="13858"/>
                  </a:lnTo>
                  <a:lnTo>
                    <a:pt x="6369" y="13867"/>
                  </a:lnTo>
                  <a:lnTo>
                    <a:pt x="6345" y="13876"/>
                  </a:lnTo>
                  <a:lnTo>
                    <a:pt x="6322" y="13884"/>
                  </a:lnTo>
                  <a:lnTo>
                    <a:pt x="4463" y="14370"/>
                  </a:lnTo>
                  <a:close/>
                  <a:moveTo>
                    <a:pt x="2096" y="14991"/>
                  </a:moveTo>
                  <a:lnTo>
                    <a:pt x="2070" y="14997"/>
                  </a:lnTo>
                  <a:lnTo>
                    <a:pt x="2036" y="15005"/>
                  </a:lnTo>
                  <a:lnTo>
                    <a:pt x="1995" y="15014"/>
                  </a:lnTo>
                  <a:lnTo>
                    <a:pt x="1949" y="15024"/>
                  </a:lnTo>
                  <a:lnTo>
                    <a:pt x="1899" y="15034"/>
                  </a:lnTo>
                  <a:lnTo>
                    <a:pt x="1849" y="15043"/>
                  </a:lnTo>
                  <a:lnTo>
                    <a:pt x="1825" y="15046"/>
                  </a:lnTo>
                  <a:lnTo>
                    <a:pt x="1801" y="15050"/>
                  </a:lnTo>
                  <a:lnTo>
                    <a:pt x="1777" y="15052"/>
                  </a:lnTo>
                  <a:lnTo>
                    <a:pt x="1755" y="15054"/>
                  </a:lnTo>
                  <a:lnTo>
                    <a:pt x="1716" y="15053"/>
                  </a:lnTo>
                  <a:lnTo>
                    <a:pt x="1679" y="15049"/>
                  </a:lnTo>
                  <a:lnTo>
                    <a:pt x="1641" y="15044"/>
                  </a:lnTo>
                  <a:lnTo>
                    <a:pt x="1604" y="15037"/>
                  </a:lnTo>
                  <a:lnTo>
                    <a:pt x="1568" y="15029"/>
                  </a:lnTo>
                  <a:lnTo>
                    <a:pt x="1532" y="15018"/>
                  </a:lnTo>
                  <a:lnTo>
                    <a:pt x="1498" y="15006"/>
                  </a:lnTo>
                  <a:lnTo>
                    <a:pt x="1464" y="14993"/>
                  </a:lnTo>
                  <a:lnTo>
                    <a:pt x="1430" y="14978"/>
                  </a:lnTo>
                  <a:lnTo>
                    <a:pt x="1398" y="14961"/>
                  </a:lnTo>
                  <a:lnTo>
                    <a:pt x="1367" y="14943"/>
                  </a:lnTo>
                  <a:lnTo>
                    <a:pt x="1336" y="14923"/>
                  </a:lnTo>
                  <a:lnTo>
                    <a:pt x="1307" y="14902"/>
                  </a:lnTo>
                  <a:lnTo>
                    <a:pt x="1279" y="14880"/>
                  </a:lnTo>
                  <a:lnTo>
                    <a:pt x="1251" y="14856"/>
                  </a:lnTo>
                  <a:lnTo>
                    <a:pt x="1225" y="14832"/>
                  </a:lnTo>
                  <a:lnTo>
                    <a:pt x="1201" y="14804"/>
                  </a:lnTo>
                  <a:lnTo>
                    <a:pt x="1177" y="14777"/>
                  </a:lnTo>
                  <a:lnTo>
                    <a:pt x="1155" y="14749"/>
                  </a:lnTo>
                  <a:lnTo>
                    <a:pt x="1134" y="14720"/>
                  </a:lnTo>
                  <a:lnTo>
                    <a:pt x="1115" y="14689"/>
                  </a:lnTo>
                  <a:lnTo>
                    <a:pt x="1096" y="14658"/>
                  </a:lnTo>
                  <a:lnTo>
                    <a:pt x="1080" y="14626"/>
                  </a:lnTo>
                  <a:lnTo>
                    <a:pt x="1065" y="14593"/>
                  </a:lnTo>
                  <a:lnTo>
                    <a:pt x="1051" y="14559"/>
                  </a:lnTo>
                  <a:lnTo>
                    <a:pt x="1040" y="14524"/>
                  </a:lnTo>
                  <a:lnTo>
                    <a:pt x="1030" y="14488"/>
                  </a:lnTo>
                  <a:lnTo>
                    <a:pt x="1021" y="14452"/>
                  </a:lnTo>
                  <a:lnTo>
                    <a:pt x="1015" y="14415"/>
                  </a:lnTo>
                  <a:lnTo>
                    <a:pt x="1010" y="14378"/>
                  </a:lnTo>
                  <a:lnTo>
                    <a:pt x="1007" y="14340"/>
                  </a:lnTo>
                  <a:lnTo>
                    <a:pt x="1006" y="14302"/>
                  </a:lnTo>
                  <a:lnTo>
                    <a:pt x="1009" y="14268"/>
                  </a:lnTo>
                  <a:lnTo>
                    <a:pt x="1015" y="14229"/>
                  </a:lnTo>
                  <a:lnTo>
                    <a:pt x="1022" y="14189"/>
                  </a:lnTo>
                  <a:lnTo>
                    <a:pt x="1029" y="14149"/>
                  </a:lnTo>
                  <a:lnTo>
                    <a:pt x="1037" y="14110"/>
                  </a:lnTo>
                  <a:lnTo>
                    <a:pt x="1045" y="14074"/>
                  </a:lnTo>
                  <a:lnTo>
                    <a:pt x="1051" y="14043"/>
                  </a:lnTo>
                  <a:lnTo>
                    <a:pt x="1056" y="14020"/>
                  </a:lnTo>
                  <a:lnTo>
                    <a:pt x="1586" y="12106"/>
                  </a:lnTo>
                  <a:lnTo>
                    <a:pt x="1641" y="12105"/>
                  </a:lnTo>
                  <a:lnTo>
                    <a:pt x="1695" y="12105"/>
                  </a:lnTo>
                  <a:lnTo>
                    <a:pt x="1749" y="12107"/>
                  </a:lnTo>
                  <a:lnTo>
                    <a:pt x="1804" y="12111"/>
                  </a:lnTo>
                  <a:lnTo>
                    <a:pt x="1858" y="12116"/>
                  </a:lnTo>
                  <a:lnTo>
                    <a:pt x="1913" y="12122"/>
                  </a:lnTo>
                  <a:lnTo>
                    <a:pt x="1968" y="12130"/>
                  </a:lnTo>
                  <a:lnTo>
                    <a:pt x="2023" y="12139"/>
                  </a:lnTo>
                  <a:lnTo>
                    <a:pt x="2077" y="12149"/>
                  </a:lnTo>
                  <a:lnTo>
                    <a:pt x="2133" y="12161"/>
                  </a:lnTo>
                  <a:lnTo>
                    <a:pt x="2187" y="12175"/>
                  </a:lnTo>
                  <a:lnTo>
                    <a:pt x="2242" y="12190"/>
                  </a:lnTo>
                  <a:lnTo>
                    <a:pt x="2297" y="12206"/>
                  </a:lnTo>
                  <a:lnTo>
                    <a:pt x="2351" y="12224"/>
                  </a:lnTo>
                  <a:lnTo>
                    <a:pt x="2405" y="12243"/>
                  </a:lnTo>
                  <a:lnTo>
                    <a:pt x="2460" y="12264"/>
                  </a:lnTo>
                  <a:lnTo>
                    <a:pt x="2513" y="12286"/>
                  </a:lnTo>
                  <a:lnTo>
                    <a:pt x="2566" y="12309"/>
                  </a:lnTo>
                  <a:lnTo>
                    <a:pt x="2619" y="12335"/>
                  </a:lnTo>
                  <a:lnTo>
                    <a:pt x="2673" y="12362"/>
                  </a:lnTo>
                  <a:lnTo>
                    <a:pt x="2725" y="12390"/>
                  </a:lnTo>
                  <a:lnTo>
                    <a:pt x="2776" y="12420"/>
                  </a:lnTo>
                  <a:lnTo>
                    <a:pt x="2829" y="12451"/>
                  </a:lnTo>
                  <a:lnTo>
                    <a:pt x="2879" y="12483"/>
                  </a:lnTo>
                  <a:lnTo>
                    <a:pt x="2930" y="12517"/>
                  </a:lnTo>
                  <a:lnTo>
                    <a:pt x="2980" y="12553"/>
                  </a:lnTo>
                  <a:lnTo>
                    <a:pt x="3029" y="12590"/>
                  </a:lnTo>
                  <a:lnTo>
                    <a:pt x="3078" y="12629"/>
                  </a:lnTo>
                  <a:lnTo>
                    <a:pt x="3126" y="12669"/>
                  </a:lnTo>
                  <a:lnTo>
                    <a:pt x="3174" y="12711"/>
                  </a:lnTo>
                  <a:lnTo>
                    <a:pt x="3220" y="12754"/>
                  </a:lnTo>
                  <a:lnTo>
                    <a:pt x="3266" y="12799"/>
                  </a:lnTo>
                  <a:lnTo>
                    <a:pt x="3312" y="12845"/>
                  </a:lnTo>
                  <a:lnTo>
                    <a:pt x="3356" y="12893"/>
                  </a:lnTo>
                  <a:lnTo>
                    <a:pt x="3398" y="12941"/>
                  </a:lnTo>
                  <a:lnTo>
                    <a:pt x="3439" y="12990"/>
                  </a:lnTo>
                  <a:lnTo>
                    <a:pt x="3479" y="13039"/>
                  </a:lnTo>
                  <a:lnTo>
                    <a:pt x="3517" y="13089"/>
                  </a:lnTo>
                  <a:lnTo>
                    <a:pt x="3553" y="13139"/>
                  </a:lnTo>
                  <a:lnTo>
                    <a:pt x="3588" y="13191"/>
                  </a:lnTo>
                  <a:lnTo>
                    <a:pt x="3621" y="13243"/>
                  </a:lnTo>
                  <a:lnTo>
                    <a:pt x="3653" y="13295"/>
                  </a:lnTo>
                  <a:lnTo>
                    <a:pt x="3683" y="13348"/>
                  </a:lnTo>
                  <a:lnTo>
                    <a:pt x="3712" y="13401"/>
                  </a:lnTo>
                  <a:lnTo>
                    <a:pt x="3739" y="13455"/>
                  </a:lnTo>
                  <a:lnTo>
                    <a:pt x="3765" y="13509"/>
                  </a:lnTo>
                  <a:lnTo>
                    <a:pt x="3788" y="13563"/>
                  </a:lnTo>
                  <a:lnTo>
                    <a:pt x="3811" y="13617"/>
                  </a:lnTo>
                  <a:lnTo>
                    <a:pt x="3833" y="13671"/>
                  </a:lnTo>
                  <a:lnTo>
                    <a:pt x="3852" y="13727"/>
                  </a:lnTo>
                  <a:lnTo>
                    <a:pt x="3870" y="13782"/>
                  </a:lnTo>
                  <a:lnTo>
                    <a:pt x="3887" y="13837"/>
                  </a:lnTo>
                  <a:lnTo>
                    <a:pt x="3902" y="13892"/>
                  </a:lnTo>
                  <a:lnTo>
                    <a:pt x="3915" y="13948"/>
                  </a:lnTo>
                  <a:lnTo>
                    <a:pt x="3927" y="14004"/>
                  </a:lnTo>
                  <a:lnTo>
                    <a:pt x="3938" y="14060"/>
                  </a:lnTo>
                  <a:lnTo>
                    <a:pt x="3946" y="14115"/>
                  </a:lnTo>
                  <a:lnTo>
                    <a:pt x="3954" y="14170"/>
                  </a:lnTo>
                  <a:lnTo>
                    <a:pt x="3960" y="14225"/>
                  </a:lnTo>
                  <a:lnTo>
                    <a:pt x="3964" y="14282"/>
                  </a:lnTo>
                  <a:lnTo>
                    <a:pt x="3967" y="14337"/>
                  </a:lnTo>
                  <a:lnTo>
                    <a:pt x="3968" y="14391"/>
                  </a:lnTo>
                  <a:lnTo>
                    <a:pt x="3968" y="14446"/>
                  </a:lnTo>
                  <a:lnTo>
                    <a:pt x="3967" y="14500"/>
                  </a:lnTo>
                  <a:lnTo>
                    <a:pt x="2096" y="14991"/>
                  </a:lnTo>
                  <a:close/>
                  <a:moveTo>
                    <a:pt x="5275" y="8311"/>
                  </a:moveTo>
                  <a:lnTo>
                    <a:pt x="5187" y="8277"/>
                  </a:lnTo>
                  <a:lnTo>
                    <a:pt x="5099" y="8245"/>
                  </a:lnTo>
                  <a:lnTo>
                    <a:pt x="5011" y="8215"/>
                  </a:lnTo>
                  <a:lnTo>
                    <a:pt x="4921" y="8186"/>
                  </a:lnTo>
                  <a:lnTo>
                    <a:pt x="4877" y="8173"/>
                  </a:lnTo>
                  <a:lnTo>
                    <a:pt x="4833" y="8159"/>
                  </a:lnTo>
                  <a:lnTo>
                    <a:pt x="4787" y="8147"/>
                  </a:lnTo>
                  <a:lnTo>
                    <a:pt x="4742" y="8135"/>
                  </a:lnTo>
                  <a:lnTo>
                    <a:pt x="4698" y="8124"/>
                  </a:lnTo>
                  <a:lnTo>
                    <a:pt x="4652" y="8113"/>
                  </a:lnTo>
                  <a:lnTo>
                    <a:pt x="4607" y="8103"/>
                  </a:lnTo>
                  <a:lnTo>
                    <a:pt x="4562" y="8093"/>
                  </a:lnTo>
                  <a:lnTo>
                    <a:pt x="4517" y="8084"/>
                  </a:lnTo>
                  <a:lnTo>
                    <a:pt x="4471" y="8075"/>
                  </a:lnTo>
                  <a:lnTo>
                    <a:pt x="4426" y="8067"/>
                  </a:lnTo>
                  <a:lnTo>
                    <a:pt x="4380" y="8059"/>
                  </a:lnTo>
                  <a:lnTo>
                    <a:pt x="4335" y="8052"/>
                  </a:lnTo>
                  <a:lnTo>
                    <a:pt x="4289" y="8045"/>
                  </a:lnTo>
                  <a:lnTo>
                    <a:pt x="4243" y="8039"/>
                  </a:lnTo>
                  <a:lnTo>
                    <a:pt x="4198" y="8034"/>
                  </a:lnTo>
                  <a:lnTo>
                    <a:pt x="4153" y="8029"/>
                  </a:lnTo>
                  <a:lnTo>
                    <a:pt x="4106" y="8025"/>
                  </a:lnTo>
                  <a:lnTo>
                    <a:pt x="4061" y="8021"/>
                  </a:lnTo>
                  <a:lnTo>
                    <a:pt x="4015" y="8018"/>
                  </a:lnTo>
                  <a:lnTo>
                    <a:pt x="3969" y="8015"/>
                  </a:lnTo>
                  <a:lnTo>
                    <a:pt x="3923" y="8013"/>
                  </a:lnTo>
                  <a:lnTo>
                    <a:pt x="3878" y="8011"/>
                  </a:lnTo>
                  <a:lnTo>
                    <a:pt x="3832" y="8011"/>
                  </a:lnTo>
                  <a:lnTo>
                    <a:pt x="7706" y="4116"/>
                  </a:lnTo>
                  <a:lnTo>
                    <a:pt x="7763" y="4063"/>
                  </a:lnTo>
                  <a:lnTo>
                    <a:pt x="7820" y="4012"/>
                  </a:lnTo>
                  <a:lnTo>
                    <a:pt x="7880" y="3964"/>
                  </a:lnTo>
                  <a:lnTo>
                    <a:pt x="7941" y="3918"/>
                  </a:lnTo>
                  <a:lnTo>
                    <a:pt x="8003" y="3875"/>
                  </a:lnTo>
                  <a:lnTo>
                    <a:pt x="8067" y="3834"/>
                  </a:lnTo>
                  <a:lnTo>
                    <a:pt x="8131" y="3796"/>
                  </a:lnTo>
                  <a:lnTo>
                    <a:pt x="8197" y="3760"/>
                  </a:lnTo>
                  <a:lnTo>
                    <a:pt x="8265" y="3725"/>
                  </a:lnTo>
                  <a:lnTo>
                    <a:pt x="8333" y="3694"/>
                  </a:lnTo>
                  <a:lnTo>
                    <a:pt x="8403" y="3665"/>
                  </a:lnTo>
                  <a:lnTo>
                    <a:pt x="8473" y="3638"/>
                  </a:lnTo>
                  <a:lnTo>
                    <a:pt x="8544" y="3613"/>
                  </a:lnTo>
                  <a:lnTo>
                    <a:pt x="8616" y="3591"/>
                  </a:lnTo>
                  <a:lnTo>
                    <a:pt x="8689" y="3571"/>
                  </a:lnTo>
                  <a:lnTo>
                    <a:pt x="8764" y="3554"/>
                  </a:lnTo>
                  <a:lnTo>
                    <a:pt x="8838" y="3539"/>
                  </a:lnTo>
                  <a:lnTo>
                    <a:pt x="8914" y="3526"/>
                  </a:lnTo>
                  <a:lnTo>
                    <a:pt x="8989" y="3515"/>
                  </a:lnTo>
                  <a:lnTo>
                    <a:pt x="9067" y="3507"/>
                  </a:lnTo>
                  <a:lnTo>
                    <a:pt x="9143" y="3501"/>
                  </a:lnTo>
                  <a:lnTo>
                    <a:pt x="9220" y="3497"/>
                  </a:lnTo>
                  <a:lnTo>
                    <a:pt x="9299" y="3496"/>
                  </a:lnTo>
                  <a:lnTo>
                    <a:pt x="9377" y="3497"/>
                  </a:lnTo>
                  <a:lnTo>
                    <a:pt x="9457" y="3500"/>
                  </a:lnTo>
                  <a:lnTo>
                    <a:pt x="9535" y="3505"/>
                  </a:lnTo>
                  <a:lnTo>
                    <a:pt x="9615" y="3512"/>
                  </a:lnTo>
                  <a:lnTo>
                    <a:pt x="9694" y="3522"/>
                  </a:lnTo>
                  <a:lnTo>
                    <a:pt x="9775" y="3534"/>
                  </a:lnTo>
                  <a:lnTo>
                    <a:pt x="9854" y="3548"/>
                  </a:lnTo>
                  <a:lnTo>
                    <a:pt x="9934" y="3565"/>
                  </a:lnTo>
                  <a:lnTo>
                    <a:pt x="10014" y="3583"/>
                  </a:lnTo>
                  <a:lnTo>
                    <a:pt x="5275" y="8311"/>
                  </a:lnTo>
                  <a:close/>
                  <a:moveTo>
                    <a:pt x="7441" y="10165"/>
                  </a:moveTo>
                  <a:lnTo>
                    <a:pt x="7406" y="10107"/>
                  </a:lnTo>
                  <a:lnTo>
                    <a:pt x="7369" y="10049"/>
                  </a:lnTo>
                  <a:lnTo>
                    <a:pt x="7332" y="9992"/>
                  </a:lnTo>
                  <a:lnTo>
                    <a:pt x="7295" y="9936"/>
                  </a:lnTo>
                  <a:lnTo>
                    <a:pt x="7257" y="9880"/>
                  </a:lnTo>
                  <a:lnTo>
                    <a:pt x="7218" y="9824"/>
                  </a:lnTo>
                  <a:lnTo>
                    <a:pt x="7177" y="9768"/>
                  </a:lnTo>
                  <a:lnTo>
                    <a:pt x="7137" y="9714"/>
                  </a:lnTo>
                  <a:lnTo>
                    <a:pt x="7096" y="9660"/>
                  </a:lnTo>
                  <a:lnTo>
                    <a:pt x="7053" y="9606"/>
                  </a:lnTo>
                  <a:lnTo>
                    <a:pt x="7009" y="9553"/>
                  </a:lnTo>
                  <a:lnTo>
                    <a:pt x="6965" y="9500"/>
                  </a:lnTo>
                  <a:lnTo>
                    <a:pt x="6919" y="9448"/>
                  </a:lnTo>
                  <a:lnTo>
                    <a:pt x="6873" y="9397"/>
                  </a:lnTo>
                  <a:lnTo>
                    <a:pt x="6824" y="9347"/>
                  </a:lnTo>
                  <a:lnTo>
                    <a:pt x="6776" y="9297"/>
                  </a:lnTo>
                  <a:lnTo>
                    <a:pt x="6718" y="9240"/>
                  </a:lnTo>
                  <a:lnTo>
                    <a:pt x="6658" y="9185"/>
                  </a:lnTo>
                  <a:lnTo>
                    <a:pt x="6598" y="9131"/>
                  </a:lnTo>
                  <a:lnTo>
                    <a:pt x="6538" y="9079"/>
                  </a:lnTo>
                  <a:lnTo>
                    <a:pt x="6475" y="9029"/>
                  </a:lnTo>
                  <a:lnTo>
                    <a:pt x="6412" y="8978"/>
                  </a:lnTo>
                  <a:lnTo>
                    <a:pt x="6348" y="8930"/>
                  </a:lnTo>
                  <a:lnTo>
                    <a:pt x="6284" y="8884"/>
                  </a:lnTo>
                  <a:lnTo>
                    <a:pt x="6220" y="8838"/>
                  </a:lnTo>
                  <a:lnTo>
                    <a:pt x="6153" y="8794"/>
                  </a:lnTo>
                  <a:lnTo>
                    <a:pt x="6087" y="8750"/>
                  </a:lnTo>
                  <a:lnTo>
                    <a:pt x="6021" y="8707"/>
                  </a:lnTo>
                  <a:lnTo>
                    <a:pt x="5953" y="8666"/>
                  </a:lnTo>
                  <a:lnTo>
                    <a:pt x="5885" y="8626"/>
                  </a:lnTo>
                  <a:lnTo>
                    <a:pt x="5816" y="8587"/>
                  </a:lnTo>
                  <a:lnTo>
                    <a:pt x="5748" y="8549"/>
                  </a:lnTo>
                  <a:lnTo>
                    <a:pt x="10542" y="3766"/>
                  </a:lnTo>
                  <a:lnTo>
                    <a:pt x="10613" y="3798"/>
                  </a:lnTo>
                  <a:lnTo>
                    <a:pt x="10683" y="3831"/>
                  </a:lnTo>
                  <a:lnTo>
                    <a:pt x="10752" y="3866"/>
                  </a:lnTo>
                  <a:lnTo>
                    <a:pt x="10821" y="3903"/>
                  </a:lnTo>
                  <a:lnTo>
                    <a:pt x="10889" y="3942"/>
                  </a:lnTo>
                  <a:lnTo>
                    <a:pt x="10958" y="3983"/>
                  </a:lnTo>
                  <a:lnTo>
                    <a:pt x="11025" y="4026"/>
                  </a:lnTo>
                  <a:lnTo>
                    <a:pt x="11091" y="4070"/>
                  </a:lnTo>
                  <a:lnTo>
                    <a:pt x="11157" y="4115"/>
                  </a:lnTo>
                  <a:lnTo>
                    <a:pt x="11222" y="4163"/>
                  </a:lnTo>
                  <a:lnTo>
                    <a:pt x="11287" y="4212"/>
                  </a:lnTo>
                  <a:lnTo>
                    <a:pt x="11351" y="4263"/>
                  </a:lnTo>
                  <a:lnTo>
                    <a:pt x="11413" y="4317"/>
                  </a:lnTo>
                  <a:lnTo>
                    <a:pt x="11476" y="4372"/>
                  </a:lnTo>
                  <a:lnTo>
                    <a:pt x="11537" y="4428"/>
                  </a:lnTo>
                  <a:lnTo>
                    <a:pt x="11597" y="4487"/>
                  </a:lnTo>
                  <a:lnTo>
                    <a:pt x="11648" y="4537"/>
                  </a:lnTo>
                  <a:lnTo>
                    <a:pt x="11696" y="4590"/>
                  </a:lnTo>
                  <a:lnTo>
                    <a:pt x="11743" y="4642"/>
                  </a:lnTo>
                  <a:lnTo>
                    <a:pt x="11790" y="4696"/>
                  </a:lnTo>
                  <a:lnTo>
                    <a:pt x="11835" y="4749"/>
                  </a:lnTo>
                  <a:lnTo>
                    <a:pt x="11878" y="4803"/>
                  </a:lnTo>
                  <a:lnTo>
                    <a:pt x="11919" y="4859"/>
                  </a:lnTo>
                  <a:lnTo>
                    <a:pt x="11961" y="4915"/>
                  </a:lnTo>
                  <a:lnTo>
                    <a:pt x="12000" y="4970"/>
                  </a:lnTo>
                  <a:lnTo>
                    <a:pt x="12038" y="5027"/>
                  </a:lnTo>
                  <a:lnTo>
                    <a:pt x="12075" y="5084"/>
                  </a:lnTo>
                  <a:lnTo>
                    <a:pt x="12110" y="5142"/>
                  </a:lnTo>
                  <a:lnTo>
                    <a:pt x="12145" y="5200"/>
                  </a:lnTo>
                  <a:lnTo>
                    <a:pt x="12178" y="5258"/>
                  </a:lnTo>
                  <a:lnTo>
                    <a:pt x="12210" y="5316"/>
                  </a:lnTo>
                  <a:lnTo>
                    <a:pt x="12241" y="5375"/>
                  </a:lnTo>
                  <a:lnTo>
                    <a:pt x="7441" y="10165"/>
                  </a:lnTo>
                  <a:close/>
                  <a:moveTo>
                    <a:pt x="8055" y="11941"/>
                  </a:moveTo>
                  <a:lnTo>
                    <a:pt x="8045" y="11856"/>
                  </a:lnTo>
                  <a:lnTo>
                    <a:pt x="8035" y="11772"/>
                  </a:lnTo>
                  <a:lnTo>
                    <a:pt x="8022" y="11687"/>
                  </a:lnTo>
                  <a:lnTo>
                    <a:pt x="8008" y="11603"/>
                  </a:lnTo>
                  <a:lnTo>
                    <a:pt x="7991" y="11519"/>
                  </a:lnTo>
                  <a:lnTo>
                    <a:pt x="7973" y="11435"/>
                  </a:lnTo>
                  <a:lnTo>
                    <a:pt x="7953" y="11352"/>
                  </a:lnTo>
                  <a:lnTo>
                    <a:pt x="7931" y="11270"/>
                  </a:lnTo>
                  <a:lnTo>
                    <a:pt x="7907" y="11187"/>
                  </a:lnTo>
                  <a:lnTo>
                    <a:pt x="7882" y="11105"/>
                  </a:lnTo>
                  <a:lnTo>
                    <a:pt x="7854" y="11024"/>
                  </a:lnTo>
                  <a:lnTo>
                    <a:pt x="7825" y="10943"/>
                  </a:lnTo>
                  <a:lnTo>
                    <a:pt x="7795" y="10861"/>
                  </a:lnTo>
                  <a:lnTo>
                    <a:pt x="7763" y="10781"/>
                  </a:lnTo>
                  <a:lnTo>
                    <a:pt x="7729" y="10702"/>
                  </a:lnTo>
                  <a:lnTo>
                    <a:pt x="7693" y="10622"/>
                  </a:lnTo>
                  <a:lnTo>
                    <a:pt x="12448" y="5878"/>
                  </a:lnTo>
                  <a:lnTo>
                    <a:pt x="12475" y="5965"/>
                  </a:lnTo>
                  <a:lnTo>
                    <a:pt x="12499" y="6051"/>
                  </a:lnTo>
                  <a:lnTo>
                    <a:pt x="12519" y="6137"/>
                  </a:lnTo>
                  <a:lnTo>
                    <a:pt x="12537" y="6223"/>
                  </a:lnTo>
                  <a:lnTo>
                    <a:pt x="12553" y="6310"/>
                  </a:lnTo>
                  <a:lnTo>
                    <a:pt x="12566" y="6396"/>
                  </a:lnTo>
                  <a:lnTo>
                    <a:pt x="12576" y="6482"/>
                  </a:lnTo>
                  <a:lnTo>
                    <a:pt x="12583" y="6568"/>
                  </a:lnTo>
                  <a:lnTo>
                    <a:pt x="12588" y="6654"/>
                  </a:lnTo>
                  <a:lnTo>
                    <a:pt x="12591" y="6739"/>
                  </a:lnTo>
                  <a:lnTo>
                    <a:pt x="12591" y="6824"/>
                  </a:lnTo>
                  <a:lnTo>
                    <a:pt x="12588" y="6908"/>
                  </a:lnTo>
                  <a:lnTo>
                    <a:pt x="12582" y="6992"/>
                  </a:lnTo>
                  <a:lnTo>
                    <a:pt x="12574" y="7075"/>
                  </a:lnTo>
                  <a:lnTo>
                    <a:pt x="12563" y="7158"/>
                  </a:lnTo>
                  <a:lnTo>
                    <a:pt x="12549" y="7239"/>
                  </a:lnTo>
                  <a:lnTo>
                    <a:pt x="12533" y="7320"/>
                  </a:lnTo>
                  <a:lnTo>
                    <a:pt x="12513" y="7400"/>
                  </a:lnTo>
                  <a:lnTo>
                    <a:pt x="12492" y="7479"/>
                  </a:lnTo>
                  <a:lnTo>
                    <a:pt x="12467" y="7557"/>
                  </a:lnTo>
                  <a:lnTo>
                    <a:pt x="12439" y="7635"/>
                  </a:lnTo>
                  <a:lnTo>
                    <a:pt x="12409" y="7710"/>
                  </a:lnTo>
                  <a:lnTo>
                    <a:pt x="12376" y="7784"/>
                  </a:lnTo>
                  <a:lnTo>
                    <a:pt x="12340" y="7857"/>
                  </a:lnTo>
                  <a:lnTo>
                    <a:pt x="12302" y="7930"/>
                  </a:lnTo>
                  <a:lnTo>
                    <a:pt x="12260" y="8000"/>
                  </a:lnTo>
                  <a:lnTo>
                    <a:pt x="12216" y="8069"/>
                  </a:lnTo>
                  <a:lnTo>
                    <a:pt x="12169" y="8136"/>
                  </a:lnTo>
                  <a:lnTo>
                    <a:pt x="12120" y="8203"/>
                  </a:lnTo>
                  <a:lnTo>
                    <a:pt x="12066" y="8267"/>
                  </a:lnTo>
                  <a:lnTo>
                    <a:pt x="12011" y="8329"/>
                  </a:lnTo>
                  <a:lnTo>
                    <a:pt x="11953" y="8389"/>
                  </a:lnTo>
                  <a:lnTo>
                    <a:pt x="11947" y="8394"/>
                  </a:lnTo>
                  <a:lnTo>
                    <a:pt x="11940" y="8400"/>
                  </a:lnTo>
                  <a:lnTo>
                    <a:pt x="11948" y="8406"/>
                  </a:lnTo>
                  <a:lnTo>
                    <a:pt x="8060" y="12314"/>
                  </a:lnTo>
                  <a:lnTo>
                    <a:pt x="8061" y="12268"/>
                  </a:lnTo>
                  <a:lnTo>
                    <a:pt x="8061" y="12222"/>
                  </a:lnTo>
                  <a:lnTo>
                    <a:pt x="8062" y="12175"/>
                  </a:lnTo>
                  <a:lnTo>
                    <a:pt x="8062" y="12129"/>
                  </a:lnTo>
                  <a:lnTo>
                    <a:pt x="8062" y="12082"/>
                  </a:lnTo>
                  <a:lnTo>
                    <a:pt x="8061" y="12035"/>
                  </a:lnTo>
                  <a:lnTo>
                    <a:pt x="8059" y="11988"/>
                  </a:lnTo>
                  <a:lnTo>
                    <a:pt x="8055" y="11941"/>
                  </a:lnTo>
                  <a:close/>
                  <a:moveTo>
                    <a:pt x="14785" y="1295"/>
                  </a:moveTo>
                  <a:lnTo>
                    <a:pt x="14707" y="1218"/>
                  </a:lnTo>
                  <a:lnTo>
                    <a:pt x="14626" y="1144"/>
                  </a:lnTo>
                  <a:lnTo>
                    <a:pt x="14546" y="1072"/>
                  </a:lnTo>
                  <a:lnTo>
                    <a:pt x="14463" y="1003"/>
                  </a:lnTo>
                  <a:lnTo>
                    <a:pt x="14379" y="934"/>
                  </a:lnTo>
                  <a:lnTo>
                    <a:pt x="14294" y="869"/>
                  </a:lnTo>
                  <a:lnTo>
                    <a:pt x="14208" y="806"/>
                  </a:lnTo>
                  <a:lnTo>
                    <a:pt x="14119" y="745"/>
                  </a:lnTo>
                  <a:lnTo>
                    <a:pt x="14031" y="685"/>
                  </a:lnTo>
                  <a:lnTo>
                    <a:pt x="13941" y="629"/>
                  </a:lnTo>
                  <a:lnTo>
                    <a:pt x="13851" y="575"/>
                  </a:lnTo>
                  <a:lnTo>
                    <a:pt x="13758" y="523"/>
                  </a:lnTo>
                  <a:lnTo>
                    <a:pt x="13666" y="473"/>
                  </a:lnTo>
                  <a:lnTo>
                    <a:pt x="13572" y="426"/>
                  </a:lnTo>
                  <a:lnTo>
                    <a:pt x="13478" y="380"/>
                  </a:lnTo>
                  <a:lnTo>
                    <a:pt x="13382" y="338"/>
                  </a:lnTo>
                  <a:lnTo>
                    <a:pt x="13286" y="298"/>
                  </a:lnTo>
                  <a:lnTo>
                    <a:pt x="13190" y="260"/>
                  </a:lnTo>
                  <a:lnTo>
                    <a:pt x="13092" y="225"/>
                  </a:lnTo>
                  <a:lnTo>
                    <a:pt x="12995" y="193"/>
                  </a:lnTo>
                  <a:lnTo>
                    <a:pt x="12896" y="162"/>
                  </a:lnTo>
                  <a:lnTo>
                    <a:pt x="12798" y="134"/>
                  </a:lnTo>
                  <a:lnTo>
                    <a:pt x="12698" y="109"/>
                  </a:lnTo>
                  <a:lnTo>
                    <a:pt x="12598" y="86"/>
                  </a:lnTo>
                  <a:lnTo>
                    <a:pt x="12499" y="66"/>
                  </a:lnTo>
                  <a:lnTo>
                    <a:pt x="12398" y="49"/>
                  </a:lnTo>
                  <a:lnTo>
                    <a:pt x="12299" y="34"/>
                  </a:lnTo>
                  <a:lnTo>
                    <a:pt x="12198" y="22"/>
                  </a:lnTo>
                  <a:lnTo>
                    <a:pt x="12097" y="12"/>
                  </a:lnTo>
                  <a:lnTo>
                    <a:pt x="11996" y="5"/>
                  </a:lnTo>
                  <a:lnTo>
                    <a:pt x="11895" y="1"/>
                  </a:lnTo>
                  <a:lnTo>
                    <a:pt x="11795" y="0"/>
                  </a:lnTo>
                  <a:lnTo>
                    <a:pt x="11710" y="1"/>
                  </a:lnTo>
                  <a:lnTo>
                    <a:pt x="11626" y="4"/>
                  </a:lnTo>
                  <a:lnTo>
                    <a:pt x="11542" y="9"/>
                  </a:lnTo>
                  <a:lnTo>
                    <a:pt x="11459" y="16"/>
                  </a:lnTo>
                  <a:lnTo>
                    <a:pt x="11376" y="24"/>
                  </a:lnTo>
                  <a:lnTo>
                    <a:pt x="11294" y="35"/>
                  </a:lnTo>
                  <a:lnTo>
                    <a:pt x="11212" y="47"/>
                  </a:lnTo>
                  <a:lnTo>
                    <a:pt x="11131" y="62"/>
                  </a:lnTo>
                  <a:lnTo>
                    <a:pt x="11051" y="78"/>
                  </a:lnTo>
                  <a:lnTo>
                    <a:pt x="10971" y="96"/>
                  </a:lnTo>
                  <a:lnTo>
                    <a:pt x="10892" y="116"/>
                  </a:lnTo>
                  <a:lnTo>
                    <a:pt x="10814" y="139"/>
                  </a:lnTo>
                  <a:lnTo>
                    <a:pt x="10736" y="162"/>
                  </a:lnTo>
                  <a:lnTo>
                    <a:pt x="10660" y="187"/>
                  </a:lnTo>
                  <a:lnTo>
                    <a:pt x="10584" y="215"/>
                  </a:lnTo>
                  <a:lnTo>
                    <a:pt x="10509" y="243"/>
                  </a:lnTo>
                  <a:lnTo>
                    <a:pt x="10435" y="274"/>
                  </a:lnTo>
                  <a:lnTo>
                    <a:pt x="10361" y="307"/>
                  </a:lnTo>
                  <a:lnTo>
                    <a:pt x="10289" y="341"/>
                  </a:lnTo>
                  <a:lnTo>
                    <a:pt x="10217" y="377"/>
                  </a:lnTo>
                  <a:lnTo>
                    <a:pt x="10147" y="416"/>
                  </a:lnTo>
                  <a:lnTo>
                    <a:pt x="10078" y="455"/>
                  </a:lnTo>
                  <a:lnTo>
                    <a:pt x="10010" y="496"/>
                  </a:lnTo>
                  <a:lnTo>
                    <a:pt x="9943" y="539"/>
                  </a:lnTo>
                  <a:lnTo>
                    <a:pt x="9876" y="583"/>
                  </a:lnTo>
                  <a:lnTo>
                    <a:pt x="9811" y="629"/>
                  </a:lnTo>
                  <a:lnTo>
                    <a:pt x="9748" y="677"/>
                  </a:lnTo>
                  <a:lnTo>
                    <a:pt x="9684" y="727"/>
                  </a:lnTo>
                  <a:lnTo>
                    <a:pt x="9623" y="778"/>
                  </a:lnTo>
                  <a:lnTo>
                    <a:pt x="9562" y="831"/>
                  </a:lnTo>
                  <a:lnTo>
                    <a:pt x="9503" y="885"/>
                  </a:lnTo>
                  <a:lnTo>
                    <a:pt x="9446" y="941"/>
                  </a:lnTo>
                  <a:lnTo>
                    <a:pt x="6997" y="3403"/>
                  </a:lnTo>
                  <a:lnTo>
                    <a:pt x="6986" y="3412"/>
                  </a:lnTo>
                  <a:lnTo>
                    <a:pt x="6974" y="3422"/>
                  </a:lnTo>
                  <a:lnTo>
                    <a:pt x="6969" y="3428"/>
                  </a:lnTo>
                  <a:lnTo>
                    <a:pt x="6964" y="3435"/>
                  </a:lnTo>
                  <a:lnTo>
                    <a:pt x="6965" y="3436"/>
                  </a:lnTo>
                  <a:lnTo>
                    <a:pt x="1769" y="8659"/>
                  </a:lnTo>
                  <a:lnTo>
                    <a:pt x="1747" y="8681"/>
                  </a:lnTo>
                  <a:lnTo>
                    <a:pt x="1725" y="8704"/>
                  </a:lnTo>
                  <a:lnTo>
                    <a:pt x="1704" y="8728"/>
                  </a:lnTo>
                  <a:lnTo>
                    <a:pt x="1683" y="8751"/>
                  </a:lnTo>
                  <a:lnTo>
                    <a:pt x="1642" y="8799"/>
                  </a:lnTo>
                  <a:lnTo>
                    <a:pt x="1602" y="8847"/>
                  </a:lnTo>
                  <a:lnTo>
                    <a:pt x="1564" y="8897"/>
                  </a:lnTo>
                  <a:lnTo>
                    <a:pt x="1528" y="8949"/>
                  </a:lnTo>
                  <a:lnTo>
                    <a:pt x="1494" y="9002"/>
                  </a:lnTo>
                  <a:lnTo>
                    <a:pt x="1461" y="9055"/>
                  </a:lnTo>
                  <a:lnTo>
                    <a:pt x="1429" y="9109"/>
                  </a:lnTo>
                  <a:lnTo>
                    <a:pt x="1400" y="9165"/>
                  </a:lnTo>
                  <a:lnTo>
                    <a:pt x="1372" y="9221"/>
                  </a:lnTo>
                  <a:lnTo>
                    <a:pt x="1347" y="9279"/>
                  </a:lnTo>
                  <a:lnTo>
                    <a:pt x="1322" y="9336"/>
                  </a:lnTo>
                  <a:lnTo>
                    <a:pt x="1300" y="9395"/>
                  </a:lnTo>
                  <a:lnTo>
                    <a:pt x="1279" y="9454"/>
                  </a:lnTo>
                  <a:lnTo>
                    <a:pt x="1260" y="9514"/>
                  </a:lnTo>
                  <a:lnTo>
                    <a:pt x="78" y="13784"/>
                  </a:lnTo>
                  <a:lnTo>
                    <a:pt x="74" y="13803"/>
                  </a:lnTo>
                  <a:lnTo>
                    <a:pt x="65" y="13846"/>
                  </a:lnTo>
                  <a:lnTo>
                    <a:pt x="53" y="13908"/>
                  </a:lnTo>
                  <a:lnTo>
                    <a:pt x="38" y="13984"/>
                  </a:lnTo>
                  <a:lnTo>
                    <a:pt x="31" y="14025"/>
                  </a:lnTo>
                  <a:lnTo>
                    <a:pt x="24" y="14066"/>
                  </a:lnTo>
                  <a:lnTo>
                    <a:pt x="18" y="14109"/>
                  </a:lnTo>
                  <a:lnTo>
                    <a:pt x="12" y="14151"/>
                  </a:lnTo>
                  <a:lnTo>
                    <a:pt x="7" y="14192"/>
                  </a:lnTo>
                  <a:lnTo>
                    <a:pt x="3" y="14231"/>
                  </a:lnTo>
                  <a:lnTo>
                    <a:pt x="1" y="14268"/>
                  </a:lnTo>
                  <a:lnTo>
                    <a:pt x="0" y="14302"/>
                  </a:lnTo>
                  <a:lnTo>
                    <a:pt x="2" y="14392"/>
                  </a:lnTo>
                  <a:lnTo>
                    <a:pt x="9" y="14481"/>
                  </a:lnTo>
                  <a:lnTo>
                    <a:pt x="20" y="14569"/>
                  </a:lnTo>
                  <a:lnTo>
                    <a:pt x="36" y="14656"/>
                  </a:lnTo>
                  <a:lnTo>
                    <a:pt x="55" y="14740"/>
                  </a:lnTo>
                  <a:lnTo>
                    <a:pt x="79" y="14824"/>
                  </a:lnTo>
                  <a:lnTo>
                    <a:pt x="107" y="14906"/>
                  </a:lnTo>
                  <a:lnTo>
                    <a:pt x="139" y="14985"/>
                  </a:lnTo>
                  <a:lnTo>
                    <a:pt x="174" y="15063"/>
                  </a:lnTo>
                  <a:lnTo>
                    <a:pt x="212" y="15139"/>
                  </a:lnTo>
                  <a:lnTo>
                    <a:pt x="256" y="15212"/>
                  </a:lnTo>
                  <a:lnTo>
                    <a:pt x="301" y="15283"/>
                  </a:lnTo>
                  <a:lnTo>
                    <a:pt x="350" y="15352"/>
                  </a:lnTo>
                  <a:lnTo>
                    <a:pt x="402" y="15419"/>
                  </a:lnTo>
                  <a:lnTo>
                    <a:pt x="458" y="15483"/>
                  </a:lnTo>
                  <a:lnTo>
                    <a:pt x="516" y="15543"/>
                  </a:lnTo>
                  <a:lnTo>
                    <a:pt x="577" y="15601"/>
                  </a:lnTo>
                  <a:lnTo>
                    <a:pt x="642" y="15657"/>
                  </a:lnTo>
                  <a:lnTo>
                    <a:pt x="708" y="15709"/>
                  </a:lnTo>
                  <a:lnTo>
                    <a:pt x="778" y="15758"/>
                  </a:lnTo>
                  <a:lnTo>
                    <a:pt x="849" y="15804"/>
                  </a:lnTo>
                  <a:lnTo>
                    <a:pt x="922" y="15846"/>
                  </a:lnTo>
                  <a:lnTo>
                    <a:pt x="999" y="15884"/>
                  </a:lnTo>
                  <a:lnTo>
                    <a:pt x="1076" y="15919"/>
                  </a:lnTo>
                  <a:lnTo>
                    <a:pt x="1157" y="15952"/>
                  </a:lnTo>
                  <a:lnTo>
                    <a:pt x="1238" y="15979"/>
                  </a:lnTo>
                  <a:lnTo>
                    <a:pt x="1323" y="16003"/>
                  </a:lnTo>
                  <a:lnTo>
                    <a:pt x="1407" y="16022"/>
                  </a:lnTo>
                  <a:lnTo>
                    <a:pt x="1495" y="16038"/>
                  </a:lnTo>
                  <a:lnTo>
                    <a:pt x="1582" y="16049"/>
                  </a:lnTo>
                  <a:lnTo>
                    <a:pt x="1672" y="16056"/>
                  </a:lnTo>
                  <a:lnTo>
                    <a:pt x="1763" y="16058"/>
                  </a:lnTo>
                  <a:lnTo>
                    <a:pt x="1801" y="16057"/>
                  </a:lnTo>
                  <a:lnTo>
                    <a:pt x="1843" y="16054"/>
                  </a:lnTo>
                  <a:lnTo>
                    <a:pt x="1887" y="16049"/>
                  </a:lnTo>
                  <a:lnTo>
                    <a:pt x="1933" y="16044"/>
                  </a:lnTo>
                  <a:lnTo>
                    <a:pt x="1981" y="16037"/>
                  </a:lnTo>
                  <a:lnTo>
                    <a:pt x="2028" y="16029"/>
                  </a:lnTo>
                  <a:lnTo>
                    <a:pt x="2075" y="16020"/>
                  </a:lnTo>
                  <a:lnTo>
                    <a:pt x="2122" y="16012"/>
                  </a:lnTo>
                  <a:lnTo>
                    <a:pt x="2205" y="15995"/>
                  </a:lnTo>
                  <a:lnTo>
                    <a:pt x="2275" y="15980"/>
                  </a:lnTo>
                  <a:lnTo>
                    <a:pt x="2324" y="15969"/>
                  </a:lnTo>
                  <a:lnTo>
                    <a:pt x="2345" y="15964"/>
                  </a:lnTo>
                  <a:lnTo>
                    <a:pt x="6609" y="14846"/>
                  </a:lnTo>
                  <a:lnTo>
                    <a:pt x="6669" y="14827"/>
                  </a:lnTo>
                  <a:lnTo>
                    <a:pt x="6729" y="14805"/>
                  </a:lnTo>
                  <a:lnTo>
                    <a:pt x="6788" y="14783"/>
                  </a:lnTo>
                  <a:lnTo>
                    <a:pt x="6845" y="14759"/>
                  </a:lnTo>
                  <a:lnTo>
                    <a:pt x="6903" y="14733"/>
                  </a:lnTo>
                  <a:lnTo>
                    <a:pt x="6960" y="14705"/>
                  </a:lnTo>
                  <a:lnTo>
                    <a:pt x="7015" y="14675"/>
                  </a:lnTo>
                  <a:lnTo>
                    <a:pt x="7070" y="14644"/>
                  </a:lnTo>
                  <a:lnTo>
                    <a:pt x="7123" y="14612"/>
                  </a:lnTo>
                  <a:lnTo>
                    <a:pt x="7175" y="14577"/>
                  </a:lnTo>
                  <a:lnTo>
                    <a:pt x="7227" y="14541"/>
                  </a:lnTo>
                  <a:lnTo>
                    <a:pt x="7277" y="14502"/>
                  </a:lnTo>
                  <a:lnTo>
                    <a:pt x="7326" y="14463"/>
                  </a:lnTo>
                  <a:lnTo>
                    <a:pt x="7375" y="14422"/>
                  </a:lnTo>
                  <a:lnTo>
                    <a:pt x="7421" y="14380"/>
                  </a:lnTo>
                  <a:lnTo>
                    <a:pt x="7466" y="14336"/>
                  </a:lnTo>
                  <a:lnTo>
                    <a:pt x="15143" y="6617"/>
                  </a:lnTo>
                  <a:lnTo>
                    <a:pt x="15270" y="6483"/>
                  </a:lnTo>
                  <a:lnTo>
                    <a:pt x="15387" y="6344"/>
                  </a:lnTo>
                  <a:lnTo>
                    <a:pt x="15495" y="6200"/>
                  </a:lnTo>
                  <a:lnTo>
                    <a:pt x="15594" y="6053"/>
                  </a:lnTo>
                  <a:lnTo>
                    <a:pt x="15685" y="5900"/>
                  </a:lnTo>
                  <a:lnTo>
                    <a:pt x="15766" y="5744"/>
                  </a:lnTo>
                  <a:lnTo>
                    <a:pt x="15837" y="5584"/>
                  </a:lnTo>
                  <a:lnTo>
                    <a:pt x="15901" y="5421"/>
                  </a:lnTo>
                  <a:lnTo>
                    <a:pt x="15955" y="5254"/>
                  </a:lnTo>
                  <a:lnTo>
                    <a:pt x="16000" y="5084"/>
                  </a:lnTo>
                  <a:lnTo>
                    <a:pt x="16037" y="4913"/>
                  </a:lnTo>
                  <a:lnTo>
                    <a:pt x="16065" y="4739"/>
                  </a:lnTo>
                  <a:lnTo>
                    <a:pt x="16083" y="4563"/>
                  </a:lnTo>
                  <a:lnTo>
                    <a:pt x="16093" y="4387"/>
                  </a:lnTo>
                  <a:lnTo>
                    <a:pt x="16094" y="4208"/>
                  </a:lnTo>
                  <a:lnTo>
                    <a:pt x="16087" y="4030"/>
                  </a:lnTo>
                  <a:lnTo>
                    <a:pt x="16070" y="3850"/>
                  </a:lnTo>
                  <a:lnTo>
                    <a:pt x="16045" y="3669"/>
                  </a:lnTo>
                  <a:lnTo>
                    <a:pt x="16011" y="3490"/>
                  </a:lnTo>
                  <a:lnTo>
                    <a:pt x="15968" y="3310"/>
                  </a:lnTo>
                  <a:lnTo>
                    <a:pt x="15917" y="3131"/>
                  </a:lnTo>
                  <a:lnTo>
                    <a:pt x="15857" y="2953"/>
                  </a:lnTo>
                  <a:lnTo>
                    <a:pt x="15788" y="2776"/>
                  </a:lnTo>
                  <a:lnTo>
                    <a:pt x="15711" y="2601"/>
                  </a:lnTo>
                  <a:lnTo>
                    <a:pt x="15625" y="2428"/>
                  </a:lnTo>
                  <a:lnTo>
                    <a:pt x="15531" y="2257"/>
                  </a:lnTo>
                  <a:lnTo>
                    <a:pt x="15428" y="2089"/>
                  </a:lnTo>
                  <a:lnTo>
                    <a:pt x="15316" y="1923"/>
                  </a:lnTo>
                  <a:lnTo>
                    <a:pt x="15196" y="1760"/>
                  </a:lnTo>
                  <a:lnTo>
                    <a:pt x="15067" y="1602"/>
                  </a:lnTo>
                  <a:lnTo>
                    <a:pt x="14930" y="1446"/>
                  </a:lnTo>
                  <a:lnTo>
                    <a:pt x="14785" y="1295"/>
                  </a:lnTo>
                  <a:close/>
                </a:path>
              </a:pathLst>
            </a:custGeom>
            <a:grpFill/>
            <a:ln>
              <a:noFill/>
            </a:ln>
          </p:spPr>
          <p:txBody>
            <a:bodyPr lIns="91416" tIns="45708" rIns="91416" bIns="45708"/>
            <a:lstStyle/>
            <a:p>
              <a:pPr>
                <a:defRPr/>
              </a:pPr>
              <a:endParaRPr lang="id-ID" sz="3600">
                <a:solidFill>
                  <a:srgbClr val="5D4574"/>
                </a:solidFill>
                <a:latin typeface="Lato Light"/>
              </a:endParaRPr>
            </a:p>
          </p:txBody>
        </p:sp>
      </p:grpSp>
      <p:sp>
        <p:nvSpPr>
          <p:cNvPr id="33" name="文本框 32"/>
          <p:cNvSpPr txBox="1"/>
          <p:nvPr/>
        </p:nvSpPr>
        <p:spPr>
          <a:xfrm>
            <a:off x="7112000" y="926299"/>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34" name="Subtitle 2"/>
          <p:cNvSpPr txBox="1"/>
          <p:nvPr/>
        </p:nvSpPr>
        <p:spPr>
          <a:xfrm>
            <a:off x="7268845" y="2380458"/>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
        <p:nvSpPr>
          <p:cNvPr id="35" name="Subtitle 2"/>
          <p:cNvSpPr txBox="1"/>
          <p:nvPr/>
        </p:nvSpPr>
        <p:spPr>
          <a:xfrm>
            <a:off x="7340284" y="3730532"/>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
        <p:nvSpPr>
          <p:cNvPr id="36" name="Subtitle 2"/>
          <p:cNvSpPr txBox="1"/>
          <p:nvPr/>
        </p:nvSpPr>
        <p:spPr>
          <a:xfrm>
            <a:off x="7395212" y="4974338"/>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nodeType="withEffect">
                                  <p:stCondLst>
                                    <p:cond delay="25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nodeType="withEffect">
                                  <p:stCondLst>
                                    <p:cond delay="75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16" fill="hold" nodeType="withEffect">
                                  <p:stCondLst>
                                    <p:cond delay="5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16" fill="hold" nodeType="withEffect">
                                  <p:stCondLst>
                                    <p:cond delay="100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335"/>
          <p:cNvSpPr txBox="1"/>
          <p:nvPr/>
        </p:nvSpPr>
        <p:spPr bwMode="auto">
          <a:xfrm>
            <a:off x="11319669" y="682625"/>
            <a:ext cx="183356"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9BA7E-5734-E84A-8939-C7B127F6ADD4}" type="slidenum">
              <a:rPr lang="zh-CN" altLang="zh-CN" smtClean="0">
                <a:solidFill>
                  <a:srgbClr val="5D4574"/>
                </a:solidFill>
                <a:latin typeface="Roboto Regular" charset="0"/>
                <a:ea typeface="Roboto Regular" charset="0"/>
                <a:cs typeface="Roboto Regular" charset="0"/>
              </a:rPr>
              <a:t>14</a:t>
            </a:fld>
            <a:endParaRPr lang="zh-CN" altLang="zh-CN">
              <a:solidFill>
                <a:srgbClr val="5D4574"/>
              </a:solidFill>
              <a:latin typeface="Roboto Regular" charset="0"/>
              <a:ea typeface="Roboto Regular" charset="0"/>
              <a:cs typeface="Roboto Regular" charset="0"/>
            </a:endParaRPr>
          </a:p>
        </p:txBody>
      </p:sp>
      <p:sp>
        <p:nvSpPr>
          <p:cNvPr id="3" name="Shape 1336"/>
          <p:cNvSpPr/>
          <p:nvPr/>
        </p:nvSpPr>
        <p:spPr bwMode="auto">
          <a:xfrm>
            <a:off x="8253413" y="2560638"/>
            <a:ext cx="150019" cy="129382"/>
          </a:xfrm>
          <a:custGeom>
            <a:avLst/>
            <a:gdLst>
              <a:gd name="T0" fmla="*/ 150125 w 21600"/>
              <a:gd name="T1" fmla="*/ 129109 h 21600"/>
              <a:gd name="T2" fmla="*/ 150125 w 21600"/>
              <a:gd name="T3" fmla="*/ 129109 h 21600"/>
              <a:gd name="T4" fmla="*/ 150125 w 21600"/>
              <a:gd name="T5" fmla="*/ 129109 h 21600"/>
              <a:gd name="T6" fmla="*/ 150125 w 21600"/>
              <a:gd name="T7" fmla="*/ 12910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368" y="21600"/>
                </a:moveTo>
                <a:lnTo>
                  <a:pt x="0" y="0"/>
                </a:lnTo>
                <a:lnTo>
                  <a:pt x="21600" y="0"/>
                </a:lnTo>
                <a:lnTo>
                  <a:pt x="10368" y="21600"/>
                </a:lnTo>
                <a:close/>
              </a:path>
            </a:pathLst>
          </a:custGeom>
          <a:solidFill>
            <a:srgbClr val="353740"/>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4" name="Shape 1337"/>
          <p:cNvSpPr/>
          <p:nvPr/>
        </p:nvSpPr>
        <p:spPr bwMode="auto">
          <a:xfrm>
            <a:off x="9663907" y="2560638"/>
            <a:ext cx="141288" cy="129382"/>
          </a:xfrm>
          <a:custGeom>
            <a:avLst/>
            <a:gdLst>
              <a:gd name="T0" fmla="*/ 141118 w 21600"/>
              <a:gd name="T1" fmla="*/ 129109 h 21600"/>
              <a:gd name="T2" fmla="*/ 141118 w 21600"/>
              <a:gd name="T3" fmla="*/ 129109 h 21600"/>
              <a:gd name="T4" fmla="*/ 141118 w 21600"/>
              <a:gd name="T5" fmla="*/ 129109 h 21600"/>
              <a:gd name="T6" fmla="*/ 141118 w 21600"/>
              <a:gd name="T7" fmla="*/ 12910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1030" y="21600"/>
                </a:moveTo>
                <a:lnTo>
                  <a:pt x="0" y="0"/>
                </a:lnTo>
                <a:lnTo>
                  <a:pt x="21600" y="0"/>
                </a:lnTo>
                <a:lnTo>
                  <a:pt x="11030" y="21600"/>
                </a:lnTo>
                <a:close/>
              </a:path>
            </a:pathLst>
          </a:custGeom>
          <a:solidFill>
            <a:srgbClr val="353740"/>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5" name="Shape 1338"/>
          <p:cNvSpPr/>
          <p:nvPr/>
        </p:nvSpPr>
        <p:spPr bwMode="auto">
          <a:xfrm>
            <a:off x="10192544" y="3473450"/>
            <a:ext cx="141288" cy="129382"/>
          </a:xfrm>
          <a:custGeom>
            <a:avLst/>
            <a:gdLst>
              <a:gd name="T0" fmla="*/ 141119 w 21600"/>
              <a:gd name="T1" fmla="*/ 129109 h 21600"/>
              <a:gd name="T2" fmla="*/ 141119 w 21600"/>
              <a:gd name="T3" fmla="*/ 129109 h 21600"/>
              <a:gd name="T4" fmla="*/ 141119 w 21600"/>
              <a:gd name="T5" fmla="*/ 129109 h 21600"/>
              <a:gd name="T6" fmla="*/ 141119 w 21600"/>
              <a:gd name="T7" fmla="*/ 12910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570" y="21600"/>
                </a:moveTo>
                <a:lnTo>
                  <a:pt x="0" y="0"/>
                </a:lnTo>
                <a:lnTo>
                  <a:pt x="21600" y="0"/>
                </a:lnTo>
                <a:lnTo>
                  <a:pt x="10570" y="21600"/>
                </a:lnTo>
                <a:close/>
              </a:path>
            </a:pathLst>
          </a:custGeom>
          <a:solidFill>
            <a:srgbClr val="414A5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6" name="Shape 1339"/>
          <p:cNvSpPr/>
          <p:nvPr/>
        </p:nvSpPr>
        <p:spPr bwMode="auto">
          <a:xfrm>
            <a:off x="10717213" y="4386263"/>
            <a:ext cx="144463" cy="129382"/>
          </a:xfrm>
          <a:custGeom>
            <a:avLst/>
            <a:gdLst>
              <a:gd name="T0" fmla="*/ 144120 w 21600"/>
              <a:gd name="T1" fmla="*/ 129109 h 21600"/>
              <a:gd name="T2" fmla="*/ 144120 w 21600"/>
              <a:gd name="T3" fmla="*/ 129109 h 21600"/>
              <a:gd name="T4" fmla="*/ 144120 w 21600"/>
              <a:gd name="T5" fmla="*/ 129109 h 21600"/>
              <a:gd name="T6" fmla="*/ 144120 w 21600"/>
              <a:gd name="T7" fmla="*/ 12910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1600"/>
                </a:moveTo>
                <a:lnTo>
                  <a:pt x="0" y="0"/>
                </a:lnTo>
                <a:lnTo>
                  <a:pt x="21600" y="0"/>
                </a:lnTo>
                <a:lnTo>
                  <a:pt x="10800" y="21600"/>
                </a:lnTo>
                <a:close/>
              </a:path>
            </a:pathLst>
          </a:custGeom>
          <a:solidFill>
            <a:srgbClr val="414A5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7" name="Shape 1340"/>
          <p:cNvSpPr/>
          <p:nvPr/>
        </p:nvSpPr>
        <p:spPr bwMode="auto">
          <a:xfrm>
            <a:off x="11245850" y="5298282"/>
            <a:ext cx="150019" cy="134938"/>
          </a:xfrm>
          <a:custGeom>
            <a:avLst/>
            <a:gdLst>
              <a:gd name="T0" fmla="*/ 150125 w 21600"/>
              <a:gd name="T1" fmla="*/ 135114 h 21600"/>
              <a:gd name="T2" fmla="*/ 150125 w 21600"/>
              <a:gd name="T3" fmla="*/ 135114 h 21600"/>
              <a:gd name="T4" fmla="*/ 150125 w 21600"/>
              <a:gd name="T5" fmla="*/ 135114 h 21600"/>
              <a:gd name="T6" fmla="*/ 150125 w 21600"/>
              <a:gd name="T7" fmla="*/ 13511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9936" y="21600"/>
                </a:moveTo>
                <a:lnTo>
                  <a:pt x="0" y="0"/>
                </a:lnTo>
                <a:lnTo>
                  <a:pt x="21600" y="0"/>
                </a:lnTo>
                <a:lnTo>
                  <a:pt x="9936" y="21600"/>
                </a:lnTo>
                <a:close/>
              </a:path>
            </a:pathLst>
          </a:custGeom>
          <a:solidFill>
            <a:srgbClr val="414A5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8" name="Shape 1341"/>
          <p:cNvSpPr/>
          <p:nvPr/>
        </p:nvSpPr>
        <p:spPr bwMode="auto">
          <a:xfrm>
            <a:off x="7727950" y="3473450"/>
            <a:ext cx="146844" cy="129382"/>
          </a:xfrm>
          <a:custGeom>
            <a:avLst/>
            <a:gdLst>
              <a:gd name="T0" fmla="*/ 147124 w 21600"/>
              <a:gd name="T1" fmla="*/ 129109 h 21600"/>
              <a:gd name="T2" fmla="*/ 147124 w 21600"/>
              <a:gd name="T3" fmla="*/ 129109 h 21600"/>
              <a:gd name="T4" fmla="*/ 147124 w 21600"/>
              <a:gd name="T5" fmla="*/ 129109 h 21600"/>
              <a:gd name="T6" fmla="*/ 147124 w 21600"/>
              <a:gd name="T7" fmla="*/ 12910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139" y="21600"/>
                </a:moveTo>
                <a:lnTo>
                  <a:pt x="0" y="0"/>
                </a:lnTo>
                <a:lnTo>
                  <a:pt x="21600" y="0"/>
                </a:lnTo>
                <a:lnTo>
                  <a:pt x="10139" y="21600"/>
                </a:lnTo>
                <a:close/>
              </a:path>
            </a:pathLst>
          </a:custGeom>
          <a:solidFill>
            <a:srgbClr val="414A5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9" name="Shape 1342"/>
          <p:cNvSpPr/>
          <p:nvPr/>
        </p:nvSpPr>
        <p:spPr bwMode="auto">
          <a:xfrm>
            <a:off x="7200107" y="4386263"/>
            <a:ext cx="150019" cy="129382"/>
          </a:xfrm>
          <a:custGeom>
            <a:avLst/>
            <a:gdLst>
              <a:gd name="T0" fmla="*/ 150125 w 21600"/>
              <a:gd name="T1" fmla="*/ 129109 h 21600"/>
              <a:gd name="T2" fmla="*/ 150125 w 21600"/>
              <a:gd name="T3" fmla="*/ 129109 h 21600"/>
              <a:gd name="T4" fmla="*/ 150125 w 21600"/>
              <a:gd name="T5" fmla="*/ 129109 h 21600"/>
              <a:gd name="T6" fmla="*/ 150125 w 21600"/>
              <a:gd name="T7" fmla="*/ 12910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368" y="21600"/>
                </a:moveTo>
                <a:lnTo>
                  <a:pt x="0" y="0"/>
                </a:lnTo>
                <a:lnTo>
                  <a:pt x="21600" y="0"/>
                </a:lnTo>
                <a:lnTo>
                  <a:pt x="10368" y="21600"/>
                </a:lnTo>
                <a:close/>
              </a:path>
            </a:pathLst>
          </a:custGeom>
          <a:solidFill>
            <a:srgbClr val="414A5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10" name="Shape 1343"/>
          <p:cNvSpPr/>
          <p:nvPr/>
        </p:nvSpPr>
        <p:spPr bwMode="auto">
          <a:xfrm>
            <a:off x="6671469" y="5298282"/>
            <a:ext cx="150019" cy="134938"/>
          </a:xfrm>
          <a:custGeom>
            <a:avLst/>
            <a:gdLst>
              <a:gd name="T0" fmla="*/ 150125 w 21600"/>
              <a:gd name="T1" fmla="*/ 135114 h 21600"/>
              <a:gd name="T2" fmla="*/ 150125 w 21600"/>
              <a:gd name="T3" fmla="*/ 135114 h 21600"/>
              <a:gd name="T4" fmla="*/ 150125 w 21600"/>
              <a:gd name="T5" fmla="*/ 135114 h 21600"/>
              <a:gd name="T6" fmla="*/ 150125 w 21600"/>
              <a:gd name="T7" fmla="*/ 13511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368" y="21600"/>
                </a:moveTo>
                <a:lnTo>
                  <a:pt x="0" y="0"/>
                </a:lnTo>
                <a:lnTo>
                  <a:pt x="21600" y="0"/>
                </a:lnTo>
                <a:lnTo>
                  <a:pt x="10368" y="21600"/>
                </a:lnTo>
                <a:close/>
              </a:path>
            </a:pathLst>
          </a:custGeom>
          <a:solidFill>
            <a:srgbClr val="414A5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chemeClr val="bg1"/>
              </a:solidFill>
              <a:latin typeface="Lato Light"/>
            </a:endParaRPr>
          </a:p>
        </p:txBody>
      </p:sp>
      <p:sp>
        <p:nvSpPr>
          <p:cNvPr id="11" name="Shape 1344"/>
          <p:cNvSpPr/>
          <p:nvPr/>
        </p:nvSpPr>
        <p:spPr bwMode="auto">
          <a:xfrm>
            <a:off x="6581775" y="1462882"/>
            <a:ext cx="4898232" cy="4249738"/>
          </a:xfrm>
          <a:custGeom>
            <a:avLst/>
            <a:gdLst>
              <a:gd name="T0" fmla="*/ 2147483646 w 21600"/>
              <a:gd name="T1" fmla="*/ 1673139244 h 21600"/>
              <a:gd name="T2" fmla="*/ 2147483646 w 21600"/>
              <a:gd name="T3" fmla="*/ 1673139244 h 21600"/>
              <a:gd name="T4" fmla="*/ 2147483646 w 21600"/>
              <a:gd name="T5" fmla="*/ 1673139244 h 21600"/>
              <a:gd name="T6" fmla="*/ 2147483646 w 21600"/>
              <a:gd name="T7" fmla="*/ 167313924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21600"/>
                </a:moveTo>
                <a:lnTo>
                  <a:pt x="10800" y="0"/>
                </a:lnTo>
                <a:lnTo>
                  <a:pt x="21600" y="21600"/>
                </a:lnTo>
                <a:lnTo>
                  <a:pt x="0" y="21600"/>
                </a:lnTo>
                <a:close/>
              </a:path>
            </a:pathLst>
          </a:custGeom>
          <a:solidFill>
            <a:srgbClr val="FFD61F"/>
          </a:solidFill>
          <a:ln w="9525">
            <a:solidFill>
              <a:srgbClr val="3F3050"/>
            </a:solidFill>
            <a:round/>
          </a:ln>
          <a:effectLst>
            <a:outerShdw blurRad="101600" dist="25400" dir="5400000" rotWithShape="0">
              <a:srgbClr val="000000">
                <a:alpha val="39998"/>
              </a:srgbClr>
            </a:outerShdw>
          </a:effectLst>
        </p:spPr>
        <p:txBody>
          <a:bodyPr lIns="22854" rIns="22854"/>
          <a:lstStyle/>
          <a:p>
            <a:endParaRPr lang="zh-CN" altLang="en-US" sz="900">
              <a:solidFill>
                <a:schemeClr val="bg1"/>
              </a:solidFill>
            </a:endParaRPr>
          </a:p>
        </p:txBody>
      </p:sp>
      <p:sp>
        <p:nvSpPr>
          <p:cNvPr id="12" name="Shape 1345"/>
          <p:cNvSpPr/>
          <p:nvPr/>
        </p:nvSpPr>
        <p:spPr bwMode="auto">
          <a:xfrm>
            <a:off x="8253413" y="1877219"/>
            <a:ext cx="1551782" cy="683419"/>
          </a:xfrm>
          <a:custGeom>
            <a:avLst/>
            <a:gdLst>
              <a:gd name="T0" fmla="*/ 222979991 w 21600"/>
              <a:gd name="T1" fmla="*/ 43358160 h 21600"/>
              <a:gd name="T2" fmla="*/ 222979991 w 21600"/>
              <a:gd name="T3" fmla="*/ 43358160 h 21600"/>
              <a:gd name="T4" fmla="*/ 222979991 w 21600"/>
              <a:gd name="T5" fmla="*/ 43358160 h 21600"/>
              <a:gd name="T6" fmla="*/ 222979991 w 21600"/>
              <a:gd name="T7" fmla="*/ 43358160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6169" y="0"/>
                </a:moveTo>
                <a:lnTo>
                  <a:pt x="5473" y="0"/>
                </a:lnTo>
                <a:lnTo>
                  <a:pt x="0" y="21600"/>
                </a:lnTo>
                <a:lnTo>
                  <a:pt x="21600" y="21600"/>
                </a:lnTo>
                <a:lnTo>
                  <a:pt x="16169" y="0"/>
                </a:lnTo>
                <a:close/>
              </a:path>
            </a:pathLst>
          </a:custGeom>
          <a:solidFill>
            <a:schemeClr val="bg1"/>
          </a:solidFill>
          <a:ln>
            <a:noFill/>
          </a:ln>
          <a:effectLst>
            <a:outerShdw blurRad="50800" dist="38100" dir="5400000" rotWithShape="0">
              <a:srgbClr val="000000">
                <a:alpha val="39998"/>
              </a:srgbClr>
            </a:outerShdw>
          </a:effectLst>
        </p:spPr>
        <p:txBody>
          <a:bodyPr lIns="22854" rIns="22854"/>
          <a:lstStyle/>
          <a:p>
            <a:endParaRPr lang="zh-CN" altLang="en-US" sz="900">
              <a:solidFill>
                <a:schemeClr val="bg1"/>
              </a:solidFill>
            </a:endParaRPr>
          </a:p>
        </p:txBody>
      </p:sp>
      <p:sp>
        <p:nvSpPr>
          <p:cNvPr id="13" name="Shape 1346"/>
          <p:cNvSpPr/>
          <p:nvPr/>
        </p:nvSpPr>
        <p:spPr bwMode="auto">
          <a:xfrm>
            <a:off x="7727950" y="2788444"/>
            <a:ext cx="2605882" cy="685006"/>
          </a:xfrm>
          <a:custGeom>
            <a:avLst/>
            <a:gdLst>
              <a:gd name="T0" fmla="*/ 628664310 w 21600"/>
              <a:gd name="T1" fmla="*/ 43408425 h 21600"/>
              <a:gd name="T2" fmla="*/ 628664310 w 21600"/>
              <a:gd name="T3" fmla="*/ 43408425 h 21600"/>
              <a:gd name="T4" fmla="*/ 628664310 w 21600"/>
              <a:gd name="T5" fmla="*/ 43408425 h 21600"/>
              <a:gd name="T6" fmla="*/ 628664310 w 21600"/>
              <a:gd name="T7" fmla="*/ 4340842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8365" y="0"/>
                </a:moveTo>
                <a:lnTo>
                  <a:pt x="3235" y="0"/>
                </a:lnTo>
                <a:lnTo>
                  <a:pt x="0" y="21600"/>
                </a:lnTo>
                <a:lnTo>
                  <a:pt x="21600" y="21600"/>
                </a:lnTo>
                <a:lnTo>
                  <a:pt x="18365" y="0"/>
                </a:lnTo>
                <a:close/>
              </a:path>
            </a:pathLst>
          </a:custGeom>
          <a:solidFill>
            <a:schemeClr val="bg1"/>
          </a:solidFill>
          <a:ln>
            <a:noFill/>
          </a:ln>
          <a:effectLst>
            <a:outerShdw blurRad="50800" dist="38100" dir="5400000" rotWithShape="0">
              <a:srgbClr val="000000">
                <a:alpha val="39998"/>
              </a:srgbClr>
            </a:outerShdw>
          </a:effectLst>
        </p:spPr>
        <p:txBody>
          <a:bodyPr lIns="22854" rIns="22854"/>
          <a:lstStyle/>
          <a:p>
            <a:endParaRPr lang="zh-CN" altLang="en-US" sz="900">
              <a:solidFill>
                <a:schemeClr val="bg1"/>
              </a:solidFill>
            </a:endParaRPr>
          </a:p>
        </p:txBody>
      </p:sp>
      <p:sp>
        <p:nvSpPr>
          <p:cNvPr id="14" name="Shape 1347"/>
          <p:cNvSpPr/>
          <p:nvPr/>
        </p:nvSpPr>
        <p:spPr bwMode="auto">
          <a:xfrm>
            <a:off x="7200107" y="3701257"/>
            <a:ext cx="3661569" cy="685006"/>
          </a:xfrm>
          <a:custGeom>
            <a:avLst/>
            <a:gdLst>
              <a:gd name="T0" fmla="*/ 1242108713 w 21600"/>
              <a:gd name="T1" fmla="*/ 43408425 h 21600"/>
              <a:gd name="T2" fmla="*/ 1242108713 w 21600"/>
              <a:gd name="T3" fmla="*/ 43408425 h 21600"/>
              <a:gd name="T4" fmla="*/ 1242108713 w 21600"/>
              <a:gd name="T5" fmla="*/ 43408425 h 21600"/>
              <a:gd name="T6" fmla="*/ 1242108713 w 21600"/>
              <a:gd name="T7" fmla="*/ 4340842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21600"/>
                </a:moveTo>
                <a:lnTo>
                  <a:pt x="21600" y="21600"/>
                </a:lnTo>
                <a:lnTo>
                  <a:pt x="19281" y="0"/>
                </a:lnTo>
                <a:lnTo>
                  <a:pt x="2319" y="0"/>
                </a:lnTo>
                <a:lnTo>
                  <a:pt x="0" y="21600"/>
                </a:lnTo>
                <a:close/>
              </a:path>
            </a:pathLst>
          </a:custGeom>
          <a:solidFill>
            <a:schemeClr val="bg1"/>
          </a:solidFill>
          <a:ln>
            <a:noFill/>
          </a:ln>
          <a:effectLst>
            <a:outerShdw blurRad="50800" dist="38100" dir="5400000" rotWithShape="0">
              <a:srgbClr val="000000">
                <a:alpha val="39998"/>
              </a:srgbClr>
            </a:outerShdw>
          </a:effectLst>
        </p:spPr>
        <p:txBody>
          <a:bodyPr lIns="22854" rIns="22854"/>
          <a:lstStyle/>
          <a:p>
            <a:endParaRPr lang="zh-CN" altLang="en-US" sz="900">
              <a:solidFill>
                <a:schemeClr val="bg1"/>
              </a:solidFill>
            </a:endParaRPr>
          </a:p>
        </p:txBody>
      </p:sp>
      <p:sp>
        <p:nvSpPr>
          <p:cNvPr id="15" name="Shape 1348"/>
          <p:cNvSpPr/>
          <p:nvPr/>
        </p:nvSpPr>
        <p:spPr bwMode="auto">
          <a:xfrm>
            <a:off x="6671469" y="4614069"/>
            <a:ext cx="4724400" cy="684213"/>
          </a:xfrm>
          <a:custGeom>
            <a:avLst/>
            <a:gdLst>
              <a:gd name="T0" fmla="*/ 2067481917 w 21600"/>
              <a:gd name="T1" fmla="*/ 43408425 h 21600"/>
              <a:gd name="T2" fmla="*/ 2067481917 w 21600"/>
              <a:gd name="T3" fmla="*/ 43408425 h 21600"/>
              <a:gd name="T4" fmla="*/ 2067481917 w 21600"/>
              <a:gd name="T5" fmla="*/ 43408425 h 21600"/>
              <a:gd name="T6" fmla="*/ 2067481917 w 21600"/>
              <a:gd name="T7" fmla="*/ 4340842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21600"/>
                </a:moveTo>
                <a:lnTo>
                  <a:pt x="21600" y="21600"/>
                </a:lnTo>
                <a:lnTo>
                  <a:pt x="19775" y="0"/>
                </a:lnTo>
                <a:lnTo>
                  <a:pt x="1798" y="0"/>
                </a:lnTo>
                <a:lnTo>
                  <a:pt x="0" y="21600"/>
                </a:lnTo>
                <a:close/>
              </a:path>
            </a:pathLst>
          </a:custGeom>
          <a:solidFill>
            <a:schemeClr val="bg1"/>
          </a:solidFill>
          <a:ln>
            <a:noFill/>
          </a:ln>
          <a:effectLst>
            <a:outerShdw blurRad="50800" dist="38100" dir="5400000" rotWithShape="0">
              <a:srgbClr val="000000">
                <a:alpha val="39998"/>
              </a:srgbClr>
            </a:outerShdw>
          </a:effectLst>
        </p:spPr>
        <p:txBody>
          <a:bodyPr lIns="22854" rIns="22854"/>
          <a:lstStyle/>
          <a:p>
            <a:endParaRPr lang="zh-CN" altLang="en-US" sz="900">
              <a:solidFill>
                <a:schemeClr val="bg1"/>
              </a:solidFill>
            </a:endParaRPr>
          </a:p>
        </p:txBody>
      </p:sp>
      <p:sp>
        <p:nvSpPr>
          <p:cNvPr id="16" name="Shape 1349"/>
          <p:cNvSpPr/>
          <p:nvPr/>
        </p:nvSpPr>
        <p:spPr bwMode="auto">
          <a:xfrm>
            <a:off x="8891588" y="2098675"/>
            <a:ext cx="275432" cy="275432"/>
          </a:xfrm>
          <a:custGeom>
            <a:avLst/>
            <a:gdLst>
              <a:gd name="T0" fmla="*/ 275881 w 21600"/>
              <a:gd name="T1" fmla="*/ 275881 h 21600"/>
              <a:gd name="T2" fmla="*/ 275881 w 21600"/>
              <a:gd name="T3" fmla="*/ 275881 h 21600"/>
              <a:gd name="T4" fmla="*/ 275881 w 21600"/>
              <a:gd name="T5" fmla="*/ 275881 h 21600"/>
              <a:gd name="T6" fmla="*/ 275881 w 21600"/>
              <a:gd name="T7" fmla="*/ 27588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9912" y="1688"/>
                </a:moveTo>
                <a:lnTo>
                  <a:pt x="18900" y="1013"/>
                </a:lnTo>
                <a:lnTo>
                  <a:pt x="17887" y="506"/>
                </a:lnTo>
                <a:lnTo>
                  <a:pt x="16875" y="169"/>
                </a:lnTo>
                <a:lnTo>
                  <a:pt x="15862" y="0"/>
                </a:lnTo>
                <a:lnTo>
                  <a:pt x="15019" y="0"/>
                </a:lnTo>
                <a:lnTo>
                  <a:pt x="13331" y="675"/>
                </a:lnTo>
                <a:lnTo>
                  <a:pt x="9450" y="4556"/>
                </a:lnTo>
                <a:lnTo>
                  <a:pt x="9281" y="4556"/>
                </a:lnTo>
                <a:lnTo>
                  <a:pt x="2363" y="11644"/>
                </a:lnTo>
                <a:lnTo>
                  <a:pt x="2025" y="12150"/>
                </a:lnTo>
                <a:lnTo>
                  <a:pt x="1688" y="12825"/>
                </a:lnTo>
                <a:lnTo>
                  <a:pt x="169" y="18563"/>
                </a:lnTo>
                <a:lnTo>
                  <a:pt x="0" y="19237"/>
                </a:lnTo>
                <a:lnTo>
                  <a:pt x="169" y="20081"/>
                </a:lnTo>
                <a:lnTo>
                  <a:pt x="675" y="20925"/>
                </a:lnTo>
                <a:lnTo>
                  <a:pt x="1519" y="21431"/>
                </a:lnTo>
                <a:lnTo>
                  <a:pt x="2363" y="21600"/>
                </a:lnTo>
                <a:lnTo>
                  <a:pt x="3206" y="21431"/>
                </a:lnTo>
                <a:lnTo>
                  <a:pt x="8944" y="19912"/>
                </a:lnTo>
                <a:lnTo>
                  <a:pt x="9450" y="19744"/>
                </a:lnTo>
                <a:lnTo>
                  <a:pt x="20250" y="8944"/>
                </a:lnTo>
                <a:lnTo>
                  <a:pt x="20925" y="8100"/>
                </a:lnTo>
                <a:lnTo>
                  <a:pt x="21600" y="6412"/>
                </a:lnTo>
                <a:lnTo>
                  <a:pt x="21600" y="5400"/>
                </a:lnTo>
                <a:lnTo>
                  <a:pt x="21431" y="4387"/>
                </a:lnTo>
                <a:lnTo>
                  <a:pt x="21094" y="3544"/>
                </a:lnTo>
                <a:lnTo>
                  <a:pt x="20587" y="2531"/>
                </a:lnTo>
                <a:lnTo>
                  <a:pt x="19912" y="1688"/>
                </a:lnTo>
                <a:close/>
                <a:moveTo>
                  <a:pt x="10800" y="16031"/>
                </a:moveTo>
                <a:lnTo>
                  <a:pt x="10631" y="15187"/>
                </a:lnTo>
                <a:lnTo>
                  <a:pt x="10294" y="14344"/>
                </a:lnTo>
                <a:lnTo>
                  <a:pt x="16706" y="7931"/>
                </a:lnTo>
                <a:lnTo>
                  <a:pt x="16875" y="8775"/>
                </a:lnTo>
                <a:lnTo>
                  <a:pt x="16875" y="9787"/>
                </a:lnTo>
                <a:lnTo>
                  <a:pt x="16537" y="10631"/>
                </a:lnTo>
                <a:lnTo>
                  <a:pt x="16031" y="11306"/>
                </a:lnTo>
                <a:lnTo>
                  <a:pt x="10800" y="16537"/>
                </a:lnTo>
                <a:lnTo>
                  <a:pt x="10800" y="16031"/>
                </a:lnTo>
                <a:close/>
                <a:moveTo>
                  <a:pt x="9956" y="13669"/>
                </a:moveTo>
                <a:lnTo>
                  <a:pt x="9112" y="12487"/>
                </a:lnTo>
                <a:lnTo>
                  <a:pt x="7763" y="11475"/>
                </a:lnTo>
                <a:lnTo>
                  <a:pt x="14175" y="5062"/>
                </a:lnTo>
                <a:lnTo>
                  <a:pt x="14850" y="5400"/>
                </a:lnTo>
                <a:lnTo>
                  <a:pt x="16031" y="6581"/>
                </a:lnTo>
                <a:lnTo>
                  <a:pt x="16369" y="7256"/>
                </a:lnTo>
                <a:lnTo>
                  <a:pt x="9956" y="13669"/>
                </a:lnTo>
                <a:close/>
                <a:moveTo>
                  <a:pt x="7088" y="11137"/>
                </a:moveTo>
                <a:lnTo>
                  <a:pt x="5062" y="10800"/>
                </a:lnTo>
                <a:lnTo>
                  <a:pt x="10294" y="5569"/>
                </a:lnTo>
                <a:lnTo>
                  <a:pt x="10969" y="5062"/>
                </a:lnTo>
                <a:lnTo>
                  <a:pt x="11813" y="4725"/>
                </a:lnTo>
                <a:lnTo>
                  <a:pt x="12656" y="4725"/>
                </a:lnTo>
                <a:lnTo>
                  <a:pt x="13500" y="4894"/>
                </a:lnTo>
                <a:lnTo>
                  <a:pt x="7088" y="11137"/>
                </a:lnTo>
                <a:close/>
                <a:moveTo>
                  <a:pt x="2869" y="20081"/>
                </a:moveTo>
                <a:lnTo>
                  <a:pt x="2363" y="20250"/>
                </a:lnTo>
                <a:lnTo>
                  <a:pt x="2025" y="20250"/>
                </a:lnTo>
                <a:lnTo>
                  <a:pt x="1350" y="19575"/>
                </a:lnTo>
                <a:lnTo>
                  <a:pt x="1350" y="18900"/>
                </a:lnTo>
                <a:lnTo>
                  <a:pt x="2194" y="16200"/>
                </a:lnTo>
                <a:lnTo>
                  <a:pt x="2700" y="16369"/>
                </a:lnTo>
                <a:lnTo>
                  <a:pt x="3375" y="16537"/>
                </a:lnTo>
                <a:lnTo>
                  <a:pt x="4387" y="17212"/>
                </a:lnTo>
                <a:lnTo>
                  <a:pt x="4894" y="17719"/>
                </a:lnTo>
                <a:lnTo>
                  <a:pt x="5062" y="18394"/>
                </a:lnTo>
                <a:lnTo>
                  <a:pt x="5231" y="18900"/>
                </a:lnTo>
                <a:lnTo>
                  <a:pt x="5400" y="19575"/>
                </a:lnTo>
                <a:lnTo>
                  <a:pt x="2869" y="20081"/>
                </a:lnTo>
                <a:close/>
                <a:moveTo>
                  <a:pt x="5906" y="19406"/>
                </a:moveTo>
                <a:lnTo>
                  <a:pt x="5906" y="18731"/>
                </a:lnTo>
                <a:lnTo>
                  <a:pt x="5737" y="18056"/>
                </a:lnTo>
                <a:lnTo>
                  <a:pt x="5400" y="17381"/>
                </a:lnTo>
                <a:lnTo>
                  <a:pt x="4894" y="16706"/>
                </a:lnTo>
                <a:lnTo>
                  <a:pt x="4219" y="16200"/>
                </a:lnTo>
                <a:lnTo>
                  <a:pt x="3712" y="15862"/>
                </a:lnTo>
                <a:lnTo>
                  <a:pt x="2363" y="15525"/>
                </a:lnTo>
                <a:lnTo>
                  <a:pt x="3038" y="13163"/>
                </a:lnTo>
                <a:lnTo>
                  <a:pt x="3206" y="12656"/>
                </a:lnTo>
                <a:lnTo>
                  <a:pt x="3712" y="12319"/>
                </a:lnTo>
                <a:lnTo>
                  <a:pt x="4387" y="12150"/>
                </a:lnTo>
                <a:lnTo>
                  <a:pt x="5737" y="12150"/>
                </a:lnTo>
                <a:lnTo>
                  <a:pt x="6244" y="12319"/>
                </a:lnTo>
                <a:lnTo>
                  <a:pt x="7594" y="12994"/>
                </a:lnTo>
                <a:lnTo>
                  <a:pt x="8606" y="14006"/>
                </a:lnTo>
                <a:lnTo>
                  <a:pt x="9112" y="14681"/>
                </a:lnTo>
                <a:lnTo>
                  <a:pt x="9450" y="16031"/>
                </a:lnTo>
                <a:lnTo>
                  <a:pt x="9450" y="16706"/>
                </a:lnTo>
                <a:lnTo>
                  <a:pt x="9112" y="18056"/>
                </a:lnTo>
                <a:lnTo>
                  <a:pt x="8775" y="18563"/>
                </a:lnTo>
                <a:lnTo>
                  <a:pt x="8437" y="18731"/>
                </a:lnTo>
                <a:lnTo>
                  <a:pt x="5906" y="19406"/>
                </a:lnTo>
                <a:close/>
                <a:moveTo>
                  <a:pt x="19406" y="7931"/>
                </a:moveTo>
                <a:lnTo>
                  <a:pt x="18225" y="9112"/>
                </a:lnTo>
                <a:lnTo>
                  <a:pt x="18225" y="8606"/>
                </a:lnTo>
                <a:lnTo>
                  <a:pt x="18056" y="7594"/>
                </a:lnTo>
                <a:lnTo>
                  <a:pt x="17719" y="6750"/>
                </a:lnTo>
                <a:lnTo>
                  <a:pt x="17212" y="5906"/>
                </a:lnTo>
                <a:lnTo>
                  <a:pt x="16537" y="5062"/>
                </a:lnTo>
                <a:lnTo>
                  <a:pt x="15694" y="4387"/>
                </a:lnTo>
                <a:lnTo>
                  <a:pt x="14681" y="3881"/>
                </a:lnTo>
                <a:lnTo>
                  <a:pt x="13669" y="3544"/>
                </a:lnTo>
                <a:lnTo>
                  <a:pt x="12487" y="3375"/>
                </a:lnTo>
                <a:lnTo>
                  <a:pt x="13669" y="2194"/>
                </a:lnTo>
                <a:lnTo>
                  <a:pt x="14681" y="1519"/>
                </a:lnTo>
                <a:lnTo>
                  <a:pt x="15187" y="1350"/>
                </a:lnTo>
                <a:lnTo>
                  <a:pt x="15862" y="1350"/>
                </a:lnTo>
                <a:lnTo>
                  <a:pt x="16706" y="1519"/>
                </a:lnTo>
                <a:lnTo>
                  <a:pt x="17381" y="1688"/>
                </a:lnTo>
                <a:lnTo>
                  <a:pt x="18225" y="2194"/>
                </a:lnTo>
                <a:lnTo>
                  <a:pt x="18900" y="2700"/>
                </a:lnTo>
                <a:lnTo>
                  <a:pt x="19912" y="4050"/>
                </a:lnTo>
                <a:lnTo>
                  <a:pt x="20081" y="4725"/>
                </a:lnTo>
                <a:lnTo>
                  <a:pt x="20250" y="5569"/>
                </a:lnTo>
                <a:lnTo>
                  <a:pt x="20250" y="6244"/>
                </a:lnTo>
                <a:lnTo>
                  <a:pt x="20081" y="6919"/>
                </a:lnTo>
                <a:lnTo>
                  <a:pt x="19406" y="7931"/>
                </a:lnTo>
                <a:close/>
              </a:path>
            </a:pathLst>
          </a:custGeom>
          <a:solidFill>
            <a:schemeClr val="tx1"/>
          </a:solidFill>
          <a:ln>
            <a:noFill/>
          </a:ln>
        </p:spPr>
        <p:txBody>
          <a:bodyPr lIns="22854" rIns="22854"/>
          <a:lstStyle/>
          <a:p>
            <a:pPr>
              <a:defRPr/>
            </a:pPr>
            <a:endParaRPr lang="zh-CN" altLang="en-US">
              <a:solidFill>
                <a:schemeClr val="bg1"/>
              </a:solidFill>
              <a:latin typeface="Lato Light"/>
            </a:endParaRPr>
          </a:p>
        </p:txBody>
      </p:sp>
      <p:grpSp>
        <p:nvGrpSpPr>
          <p:cNvPr id="17" name="Group 1353"/>
          <p:cNvGrpSpPr/>
          <p:nvPr/>
        </p:nvGrpSpPr>
        <p:grpSpPr bwMode="auto">
          <a:xfrm>
            <a:off x="8909050" y="2954338"/>
            <a:ext cx="229394" cy="332582"/>
            <a:chOff x="0" y="0"/>
            <a:chExt cx="457679" cy="665716"/>
          </a:xfrm>
          <a:solidFill>
            <a:schemeClr val="tx1"/>
          </a:solidFill>
        </p:grpSpPr>
        <p:sp>
          <p:nvSpPr>
            <p:cNvPr id="18" name="Shape 1350"/>
            <p:cNvSpPr/>
            <p:nvPr/>
          </p:nvSpPr>
          <p:spPr bwMode="auto">
            <a:xfrm>
              <a:off x="0" y="0"/>
              <a:ext cx="457679" cy="665716"/>
            </a:xfrm>
            <a:custGeom>
              <a:avLst/>
              <a:gdLst>
                <a:gd name="T0" fmla="*/ 228840 w 21600"/>
                <a:gd name="T1" fmla="*/ 332859 h 21600"/>
                <a:gd name="T2" fmla="*/ 228840 w 21600"/>
                <a:gd name="T3" fmla="*/ 332859 h 21600"/>
                <a:gd name="T4" fmla="*/ 228840 w 21600"/>
                <a:gd name="T5" fmla="*/ 332859 h 21600"/>
                <a:gd name="T6" fmla="*/ 228840 w 21600"/>
                <a:gd name="T7" fmla="*/ 33285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8591" y="169"/>
                  </a:lnTo>
                  <a:lnTo>
                    <a:pt x="6627" y="506"/>
                  </a:lnTo>
                  <a:lnTo>
                    <a:pt x="4664" y="1350"/>
                  </a:lnTo>
                  <a:lnTo>
                    <a:pt x="3191" y="2194"/>
                  </a:lnTo>
                  <a:lnTo>
                    <a:pt x="1964" y="3206"/>
                  </a:lnTo>
                  <a:lnTo>
                    <a:pt x="736" y="4556"/>
                  </a:lnTo>
                  <a:lnTo>
                    <a:pt x="245" y="5906"/>
                  </a:lnTo>
                  <a:lnTo>
                    <a:pt x="0" y="7425"/>
                  </a:lnTo>
                  <a:lnTo>
                    <a:pt x="491" y="9450"/>
                  </a:lnTo>
                  <a:lnTo>
                    <a:pt x="1964" y="11644"/>
                  </a:lnTo>
                  <a:lnTo>
                    <a:pt x="3682" y="13669"/>
                  </a:lnTo>
                  <a:lnTo>
                    <a:pt x="4909" y="15525"/>
                  </a:lnTo>
                  <a:lnTo>
                    <a:pt x="7118" y="20081"/>
                  </a:lnTo>
                  <a:lnTo>
                    <a:pt x="7609" y="20756"/>
                  </a:lnTo>
                  <a:lnTo>
                    <a:pt x="8345" y="21262"/>
                  </a:lnTo>
                  <a:lnTo>
                    <a:pt x="9327" y="21431"/>
                  </a:lnTo>
                  <a:lnTo>
                    <a:pt x="10800" y="21600"/>
                  </a:lnTo>
                  <a:lnTo>
                    <a:pt x="12273" y="21431"/>
                  </a:lnTo>
                  <a:lnTo>
                    <a:pt x="13255" y="21262"/>
                  </a:lnTo>
                  <a:lnTo>
                    <a:pt x="13991" y="20756"/>
                  </a:lnTo>
                  <a:lnTo>
                    <a:pt x="14482" y="20081"/>
                  </a:lnTo>
                  <a:lnTo>
                    <a:pt x="16691" y="15525"/>
                  </a:lnTo>
                  <a:lnTo>
                    <a:pt x="17918" y="13669"/>
                  </a:lnTo>
                  <a:lnTo>
                    <a:pt x="19636" y="11644"/>
                  </a:lnTo>
                  <a:lnTo>
                    <a:pt x="21109" y="9450"/>
                  </a:lnTo>
                  <a:lnTo>
                    <a:pt x="21600" y="7425"/>
                  </a:lnTo>
                  <a:lnTo>
                    <a:pt x="21355" y="5906"/>
                  </a:lnTo>
                  <a:lnTo>
                    <a:pt x="20864" y="4556"/>
                  </a:lnTo>
                  <a:lnTo>
                    <a:pt x="19636" y="3206"/>
                  </a:lnTo>
                  <a:lnTo>
                    <a:pt x="18409" y="2194"/>
                  </a:lnTo>
                  <a:lnTo>
                    <a:pt x="16936" y="1350"/>
                  </a:lnTo>
                  <a:lnTo>
                    <a:pt x="14973" y="506"/>
                  </a:lnTo>
                  <a:lnTo>
                    <a:pt x="13009" y="169"/>
                  </a:lnTo>
                  <a:lnTo>
                    <a:pt x="10800" y="0"/>
                  </a:lnTo>
                  <a:close/>
                  <a:moveTo>
                    <a:pt x="13255" y="18394"/>
                  </a:moveTo>
                  <a:lnTo>
                    <a:pt x="8591" y="18731"/>
                  </a:lnTo>
                  <a:lnTo>
                    <a:pt x="7855" y="17550"/>
                  </a:lnTo>
                  <a:lnTo>
                    <a:pt x="7855" y="17381"/>
                  </a:lnTo>
                  <a:lnTo>
                    <a:pt x="13991" y="16875"/>
                  </a:lnTo>
                  <a:lnTo>
                    <a:pt x="13745" y="17550"/>
                  </a:lnTo>
                  <a:lnTo>
                    <a:pt x="13255" y="18394"/>
                  </a:lnTo>
                  <a:close/>
                  <a:moveTo>
                    <a:pt x="7609" y="16875"/>
                  </a:moveTo>
                  <a:lnTo>
                    <a:pt x="6873" y="15525"/>
                  </a:lnTo>
                  <a:lnTo>
                    <a:pt x="14727" y="15525"/>
                  </a:lnTo>
                  <a:lnTo>
                    <a:pt x="14236" y="16200"/>
                  </a:lnTo>
                  <a:lnTo>
                    <a:pt x="7609" y="16875"/>
                  </a:lnTo>
                  <a:close/>
                  <a:moveTo>
                    <a:pt x="10800" y="20250"/>
                  </a:moveTo>
                  <a:lnTo>
                    <a:pt x="10064" y="20250"/>
                  </a:lnTo>
                  <a:lnTo>
                    <a:pt x="9573" y="20081"/>
                  </a:lnTo>
                  <a:lnTo>
                    <a:pt x="9327" y="19912"/>
                  </a:lnTo>
                  <a:lnTo>
                    <a:pt x="8836" y="19406"/>
                  </a:lnTo>
                  <a:lnTo>
                    <a:pt x="13009" y="19069"/>
                  </a:lnTo>
                  <a:lnTo>
                    <a:pt x="12518" y="19744"/>
                  </a:lnTo>
                  <a:lnTo>
                    <a:pt x="12027" y="20081"/>
                  </a:lnTo>
                  <a:lnTo>
                    <a:pt x="11536" y="20250"/>
                  </a:lnTo>
                  <a:lnTo>
                    <a:pt x="10800" y="20250"/>
                  </a:lnTo>
                  <a:close/>
                  <a:moveTo>
                    <a:pt x="15464" y="14175"/>
                  </a:moveTo>
                  <a:lnTo>
                    <a:pt x="6136" y="14175"/>
                  </a:lnTo>
                  <a:lnTo>
                    <a:pt x="4664" y="11981"/>
                  </a:lnTo>
                  <a:lnTo>
                    <a:pt x="2700" y="9619"/>
                  </a:lnTo>
                  <a:lnTo>
                    <a:pt x="2209" y="8438"/>
                  </a:lnTo>
                  <a:lnTo>
                    <a:pt x="1964" y="7425"/>
                  </a:lnTo>
                  <a:lnTo>
                    <a:pt x="2209" y="6244"/>
                  </a:lnTo>
                  <a:lnTo>
                    <a:pt x="2700" y="5063"/>
                  </a:lnTo>
                  <a:lnTo>
                    <a:pt x="3436" y="4050"/>
                  </a:lnTo>
                  <a:lnTo>
                    <a:pt x="5891" y="2363"/>
                  </a:lnTo>
                  <a:lnTo>
                    <a:pt x="7364" y="1856"/>
                  </a:lnTo>
                  <a:lnTo>
                    <a:pt x="9082" y="1519"/>
                  </a:lnTo>
                  <a:lnTo>
                    <a:pt x="10800" y="1350"/>
                  </a:lnTo>
                  <a:lnTo>
                    <a:pt x="12518" y="1519"/>
                  </a:lnTo>
                  <a:lnTo>
                    <a:pt x="14236" y="1856"/>
                  </a:lnTo>
                  <a:lnTo>
                    <a:pt x="15709" y="2363"/>
                  </a:lnTo>
                  <a:lnTo>
                    <a:pt x="18164" y="4050"/>
                  </a:lnTo>
                  <a:lnTo>
                    <a:pt x="18900" y="5063"/>
                  </a:lnTo>
                  <a:lnTo>
                    <a:pt x="19391" y="6244"/>
                  </a:lnTo>
                  <a:lnTo>
                    <a:pt x="19636" y="7425"/>
                  </a:lnTo>
                  <a:lnTo>
                    <a:pt x="19391" y="8438"/>
                  </a:lnTo>
                  <a:lnTo>
                    <a:pt x="18900" y="9619"/>
                  </a:lnTo>
                  <a:lnTo>
                    <a:pt x="16936" y="11981"/>
                  </a:lnTo>
                  <a:lnTo>
                    <a:pt x="15464" y="14175"/>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19" name="Shape 1351"/>
            <p:cNvSpPr/>
            <p:nvPr/>
          </p:nvSpPr>
          <p:spPr bwMode="auto">
            <a:xfrm>
              <a:off x="104522" y="103274"/>
              <a:ext cx="134612" cy="136639"/>
            </a:xfrm>
            <a:custGeom>
              <a:avLst/>
              <a:gdLst>
                <a:gd name="T0" fmla="*/ 67612 w 21600"/>
                <a:gd name="T1" fmla="*/ 67612 h 21600"/>
                <a:gd name="T2" fmla="*/ 67612 w 21600"/>
                <a:gd name="T3" fmla="*/ 67612 h 21600"/>
                <a:gd name="T4" fmla="*/ 67612 w 21600"/>
                <a:gd name="T5" fmla="*/ 67612 h 21600"/>
                <a:gd name="T6" fmla="*/ 67612 w 21600"/>
                <a:gd name="T7" fmla="*/ 6761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9938" y="0"/>
                  </a:moveTo>
                  <a:lnTo>
                    <a:pt x="15785" y="0"/>
                  </a:lnTo>
                  <a:lnTo>
                    <a:pt x="9138" y="3323"/>
                  </a:lnTo>
                  <a:lnTo>
                    <a:pt x="5815" y="5815"/>
                  </a:lnTo>
                  <a:lnTo>
                    <a:pt x="3323" y="9138"/>
                  </a:lnTo>
                  <a:lnTo>
                    <a:pt x="0" y="15785"/>
                  </a:lnTo>
                  <a:lnTo>
                    <a:pt x="0" y="19938"/>
                  </a:lnTo>
                  <a:lnTo>
                    <a:pt x="1662" y="21600"/>
                  </a:lnTo>
                  <a:lnTo>
                    <a:pt x="3323" y="19938"/>
                  </a:lnTo>
                  <a:lnTo>
                    <a:pt x="3323" y="16615"/>
                  </a:lnTo>
                  <a:lnTo>
                    <a:pt x="4985" y="13292"/>
                  </a:lnTo>
                  <a:lnTo>
                    <a:pt x="5815" y="10800"/>
                  </a:lnTo>
                  <a:lnTo>
                    <a:pt x="10800" y="5815"/>
                  </a:lnTo>
                  <a:lnTo>
                    <a:pt x="13292" y="4985"/>
                  </a:lnTo>
                  <a:lnTo>
                    <a:pt x="16615" y="3323"/>
                  </a:lnTo>
                  <a:lnTo>
                    <a:pt x="19938" y="3323"/>
                  </a:lnTo>
                  <a:lnTo>
                    <a:pt x="21600" y="1662"/>
                  </a:lnTo>
                  <a:lnTo>
                    <a:pt x="19938" y="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20" name="Shape 1352"/>
            <p:cNvSpPr/>
            <p:nvPr/>
          </p:nvSpPr>
          <p:spPr bwMode="auto">
            <a:xfrm>
              <a:off x="104522" y="103274"/>
              <a:ext cx="134612" cy="136639"/>
            </a:xfrm>
            <a:custGeom>
              <a:avLst/>
              <a:gdLst>
                <a:gd name="T0" fmla="*/ 67612 w 21600"/>
                <a:gd name="T1" fmla="*/ 67612 h 21600"/>
                <a:gd name="T2" fmla="*/ 67612 w 21600"/>
                <a:gd name="T3" fmla="*/ 67612 h 21600"/>
                <a:gd name="T4" fmla="*/ 67612 w 21600"/>
                <a:gd name="T5" fmla="*/ 67612 h 21600"/>
                <a:gd name="T6" fmla="*/ 67612 w 21600"/>
                <a:gd name="T7" fmla="*/ 6761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9938" y="0"/>
                  </a:moveTo>
                  <a:lnTo>
                    <a:pt x="15785" y="0"/>
                  </a:lnTo>
                  <a:lnTo>
                    <a:pt x="9138" y="3323"/>
                  </a:lnTo>
                  <a:lnTo>
                    <a:pt x="5815" y="5815"/>
                  </a:lnTo>
                  <a:lnTo>
                    <a:pt x="3323" y="9138"/>
                  </a:lnTo>
                  <a:lnTo>
                    <a:pt x="0" y="15785"/>
                  </a:lnTo>
                  <a:lnTo>
                    <a:pt x="0" y="19938"/>
                  </a:lnTo>
                  <a:lnTo>
                    <a:pt x="1662" y="21600"/>
                  </a:lnTo>
                  <a:lnTo>
                    <a:pt x="3323" y="19938"/>
                  </a:lnTo>
                  <a:lnTo>
                    <a:pt x="3323" y="16615"/>
                  </a:lnTo>
                  <a:lnTo>
                    <a:pt x="4985" y="13292"/>
                  </a:lnTo>
                  <a:lnTo>
                    <a:pt x="5815" y="10800"/>
                  </a:lnTo>
                  <a:lnTo>
                    <a:pt x="10800" y="5815"/>
                  </a:lnTo>
                  <a:lnTo>
                    <a:pt x="13292" y="4985"/>
                  </a:lnTo>
                  <a:lnTo>
                    <a:pt x="16615" y="3323"/>
                  </a:lnTo>
                  <a:lnTo>
                    <a:pt x="19938" y="3323"/>
                  </a:lnTo>
                  <a:lnTo>
                    <a:pt x="21600" y="1662"/>
                  </a:lnTo>
                  <a:lnTo>
                    <a:pt x="19938" y="0"/>
                  </a:lnTo>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grpSp>
      <p:grpSp>
        <p:nvGrpSpPr>
          <p:cNvPr id="21" name="Group 1360"/>
          <p:cNvGrpSpPr/>
          <p:nvPr/>
        </p:nvGrpSpPr>
        <p:grpSpPr bwMode="auto">
          <a:xfrm>
            <a:off x="8843963" y="3840163"/>
            <a:ext cx="377825" cy="377825"/>
            <a:chOff x="0" y="0"/>
            <a:chExt cx="755535" cy="755535"/>
          </a:xfrm>
          <a:solidFill>
            <a:schemeClr val="tx1"/>
          </a:solidFill>
        </p:grpSpPr>
        <p:sp>
          <p:nvSpPr>
            <p:cNvPr id="22" name="Shape 1354"/>
            <p:cNvSpPr/>
            <p:nvPr/>
          </p:nvSpPr>
          <p:spPr bwMode="auto">
            <a:xfrm>
              <a:off x="330150" y="377768"/>
              <a:ext cx="119045" cy="117457"/>
            </a:xfrm>
            <a:custGeom>
              <a:avLst/>
              <a:gdLst>
                <a:gd name="T0" fmla="*/ 59027 w 21600"/>
                <a:gd name="T1" fmla="*/ 59027 h 21600"/>
                <a:gd name="T2" fmla="*/ 59027 w 21600"/>
                <a:gd name="T3" fmla="*/ 59027 h 21600"/>
                <a:gd name="T4" fmla="*/ 59027 w 21600"/>
                <a:gd name="T5" fmla="*/ 59027 h 21600"/>
                <a:gd name="T6" fmla="*/ 59027 w 21600"/>
                <a:gd name="T7" fmla="*/ 590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1600"/>
                  </a:moveTo>
                  <a:lnTo>
                    <a:pt x="15120" y="20520"/>
                  </a:lnTo>
                  <a:lnTo>
                    <a:pt x="18360" y="18360"/>
                  </a:lnTo>
                  <a:lnTo>
                    <a:pt x="20520" y="15120"/>
                  </a:lnTo>
                  <a:lnTo>
                    <a:pt x="21600" y="10800"/>
                  </a:lnTo>
                  <a:lnTo>
                    <a:pt x="20520" y="6480"/>
                  </a:lnTo>
                  <a:lnTo>
                    <a:pt x="18360" y="3240"/>
                  </a:lnTo>
                  <a:lnTo>
                    <a:pt x="15120" y="1080"/>
                  </a:lnTo>
                  <a:lnTo>
                    <a:pt x="10800" y="0"/>
                  </a:lnTo>
                  <a:lnTo>
                    <a:pt x="6480" y="1080"/>
                  </a:lnTo>
                  <a:lnTo>
                    <a:pt x="3240" y="3240"/>
                  </a:lnTo>
                  <a:lnTo>
                    <a:pt x="1080" y="6480"/>
                  </a:lnTo>
                  <a:lnTo>
                    <a:pt x="0" y="10800"/>
                  </a:lnTo>
                  <a:lnTo>
                    <a:pt x="1080" y="15120"/>
                  </a:lnTo>
                  <a:lnTo>
                    <a:pt x="3240" y="18360"/>
                  </a:lnTo>
                  <a:lnTo>
                    <a:pt x="6480" y="20520"/>
                  </a:lnTo>
                  <a:lnTo>
                    <a:pt x="10800" y="21600"/>
                  </a:lnTo>
                  <a:close/>
                  <a:moveTo>
                    <a:pt x="10800" y="4320"/>
                  </a:moveTo>
                  <a:lnTo>
                    <a:pt x="12960" y="4320"/>
                  </a:lnTo>
                  <a:lnTo>
                    <a:pt x="17280" y="8640"/>
                  </a:lnTo>
                  <a:lnTo>
                    <a:pt x="17280" y="12960"/>
                  </a:lnTo>
                  <a:lnTo>
                    <a:pt x="12960" y="17280"/>
                  </a:lnTo>
                  <a:lnTo>
                    <a:pt x="8640" y="17280"/>
                  </a:lnTo>
                  <a:lnTo>
                    <a:pt x="4320" y="12960"/>
                  </a:lnTo>
                  <a:lnTo>
                    <a:pt x="4320" y="8640"/>
                  </a:lnTo>
                  <a:lnTo>
                    <a:pt x="8640" y="4320"/>
                  </a:lnTo>
                  <a:lnTo>
                    <a:pt x="10800" y="432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23" name="Shape 1355"/>
            <p:cNvSpPr/>
            <p:nvPr/>
          </p:nvSpPr>
          <p:spPr bwMode="auto">
            <a:xfrm>
              <a:off x="638078" y="0"/>
              <a:ext cx="117457" cy="117457"/>
            </a:xfrm>
            <a:custGeom>
              <a:avLst/>
              <a:gdLst>
                <a:gd name="T0" fmla="*/ 59027 w 21600"/>
                <a:gd name="T1" fmla="*/ 59027 h 21600"/>
                <a:gd name="T2" fmla="*/ 59027 w 21600"/>
                <a:gd name="T3" fmla="*/ 59027 h 21600"/>
                <a:gd name="T4" fmla="*/ 59027 w 21600"/>
                <a:gd name="T5" fmla="*/ 59027 h 21600"/>
                <a:gd name="T6" fmla="*/ 59027 w 21600"/>
                <a:gd name="T7" fmla="*/ 590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6480" y="1080"/>
                  </a:lnTo>
                  <a:lnTo>
                    <a:pt x="3240" y="3240"/>
                  </a:lnTo>
                  <a:lnTo>
                    <a:pt x="1080" y="6480"/>
                  </a:lnTo>
                  <a:lnTo>
                    <a:pt x="0" y="10800"/>
                  </a:lnTo>
                  <a:lnTo>
                    <a:pt x="1080" y="15120"/>
                  </a:lnTo>
                  <a:lnTo>
                    <a:pt x="3240" y="18360"/>
                  </a:lnTo>
                  <a:lnTo>
                    <a:pt x="6480" y="20520"/>
                  </a:lnTo>
                  <a:lnTo>
                    <a:pt x="10800" y="21600"/>
                  </a:lnTo>
                  <a:lnTo>
                    <a:pt x="15120" y="20520"/>
                  </a:lnTo>
                  <a:lnTo>
                    <a:pt x="18360" y="18360"/>
                  </a:lnTo>
                  <a:lnTo>
                    <a:pt x="20520" y="15120"/>
                  </a:lnTo>
                  <a:lnTo>
                    <a:pt x="21600" y="10800"/>
                  </a:lnTo>
                  <a:lnTo>
                    <a:pt x="20520" y="6480"/>
                  </a:lnTo>
                  <a:lnTo>
                    <a:pt x="18360" y="3240"/>
                  </a:lnTo>
                  <a:lnTo>
                    <a:pt x="15120" y="1080"/>
                  </a:lnTo>
                  <a:lnTo>
                    <a:pt x="10800" y="0"/>
                  </a:lnTo>
                  <a:close/>
                  <a:moveTo>
                    <a:pt x="10800" y="17280"/>
                  </a:moveTo>
                  <a:lnTo>
                    <a:pt x="8640" y="17280"/>
                  </a:lnTo>
                  <a:lnTo>
                    <a:pt x="4320" y="12960"/>
                  </a:lnTo>
                  <a:lnTo>
                    <a:pt x="4320" y="8640"/>
                  </a:lnTo>
                  <a:lnTo>
                    <a:pt x="8640" y="4320"/>
                  </a:lnTo>
                  <a:lnTo>
                    <a:pt x="12960" y="4320"/>
                  </a:lnTo>
                  <a:lnTo>
                    <a:pt x="17280" y="8640"/>
                  </a:lnTo>
                  <a:lnTo>
                    <a:pt x="17280" y="12960"/>
                  </a:lnTo>
                  <a:lnTo>
                    <a:pt x="12960" y="17280"/>
                  </a:lnTo>
                  <a:lnTo>
                    <a:pt x="10800" y="1728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24" name="Shape 1356"/>
            <p:cNvSpPr/>
            <p:nvPr/>
          </p:nvSpPr>
          <p:spPr bwMode="auto">
            <a:xfrm>
              <a:off x="188884" y="353959"/>
              <a:ext cx="95236" cy="95236"/>
            </a:xfrm>
            <a:custGeom>
              <a:avLst/>
              <a:gdLst>
                <a:gd name="T0" fmla="*/ 47222 w 21600"/>
                <a:gd name="T1" fmla="*/ 47222 h 21600"/>
                <a:gd name="T2" fmla="*/ 47222 w 21600"/>
                <a:gd name="T3" fmla="*/ 47222 h 21600"/>
                <a:gd name="T4" fmla="*/ 47222 w 21600"/>
                <a:gd name="T5" fmla="*/ 47222 h 21600"/>
                <a:gd name="T6" fmla="*/ 47222 w 21600"/>
                <a:gd name="T7" fmla="*/ 4722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0800"/>
                  </a:moveTo>
                  <a:lnTo>
                    <a:pt x="2700" y="18900"/>
                  </a:lnTo>
                  <a:lnTo>
                    <a:pt x="10800" y="21600"/>
                  </a:lnTo>
                  <a:lnTo>
                    <a:pt x="18900" y="18900"/>
                  </a:lnTo>
                  <a:lnTo>
                    <a:pt x="21600" y="10800"/>
                  </a:lnTo>
                  <a:lnTo>
                    <a:pt x="18900" y="2700"/>
                  </a:lnTo>
                  <a:lnTo>
                    <a:pt x="10800" y="0"/>
                  </a:lnTo>
                  <a:lnTo>
                    <a:pt x="2700" y="2700"/>
                  </a:lnTo>
                  <a:lnTo>
                    <a:pt x="0" y="10800"/>
                  </a:lnTo>
                  <a:close/>
                  <a:moveTo>
                    <a:pt x="10800" y="5400"/>
                  </a:moveTo>
                  <a:lnTo>
                    <a:pt x="13500" y="5400"/>
                  </a:lnTo>
                  <a:lnTo>
                    <a:pt x="16200" y="8100"/>
                  </a:lnTo>
                  <a:lnTo>
                    <a:pt x="16200" y="13500"/>
                  </a:lnTo>
                  <a:lnTo>
                    <a:pt x="13500" y="16200"/>
                  </a:lnTo>
                  <a:lnTo>
                    <a:pt x="8100" y="16200"/>
                  </a:lnTo>
                  <a:lnTo>
                    <a:pt x="5400" y="13500"/>
                  </a:lnTo>
                  <a:lnTo>
                    <a:pt x="5400" y="8100"/>
                  </a:lnTo>
                  <a:lnTo>
                    <a:pt x="8100" y="5400"/>
                  </a:lnTo>
                  <a:lnTo>
                    <a:pt x="10800" y="54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25" name="Shape 1357"/>
            <p:cNvSpPr/>
            <p:nvPr/>
          </p:nvSpPr>
          <p:spPr bwMode="auto">
            <a:xfrm>
              <a:off x="282532" y="519034"/>
              <a:ext cx="47618" cy="47618"/>
            </a:xfrm>
            <a:custGeom>
              <a:avLst/>
              <a:gdLst>
                <a:gd name="T0" fmla="*/ 23611 w 21600"/>
                <a:gd name="T1" fmla="*/ 23611 h 21600"/>
                <a:gd name="T2" fmla="*/ 23611 w 21600"/>
                <a:gd name="T3" fmla="*/ 23611 h 21600"/>
                <a:gd name="T4" fmla="*/ 23611 w 21600"/>
                <a:gd name="T5" fmla="*/ 23611 h 21600"/>
                <a:gd name="T6" fmla="*/ 23611 w 21600"/>
                <a:gd name="T7" fmla="*/ 2361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1600"/>
                  </a:moveTo>
                  <a:lnTo>
                    <a:pt x="16200" y="21600"/>
                  </a:lnTo>
                  <a:lnTo>
                    <a:pt x="21600" y="16200"/>
                  </a:lnTo>
                  <a:lnTo>
                    <a:pt x="21600" y="5400"/>
                  </a:lnTo>
                  <a:lnTo>
                    <a:pt x="16200" y="0"/>
                  </a:lnTo>
                  <a:lnTo>
                    <a:pt x="5400" y="0"/>
                  </a:lnTo>
                  <a:lnTo>
                    <a:pt x="0" y="5400"/>
                  </a:lnTo>
                  <a:lnTo>
                    <a:pt x="0" y="16200"/>
                  </a:lnTo>
                  <a:lnTo>
                    <a:pt x="5400" y="21600"/>
                  </a:lnTo>
                  <a:lnTo>
                    <a:pt x="10800" y="216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26" name="Shape 1358"/>
            <p:cNvSpPr/>
            <p:nvPr/>
          </p:nvSpPr>
          <p:spPr bwMode="auto">
            <a:xfrm>
              <a:off x="660299" y="165075"/>
              <a:ext cx="47618" cy="47618"/>
            </a:xfrm>
            <a:custGeom>
              <a:avLst/>
              <a:gdLst>
                <a:gd name="T0" fmla="*/ 23611 w 21600"/>
                <a:gd name="T1" fmla="*/ 23611 h 21600"/>
                <a:gd name="T2" fmla="*/ 23611 w 21600"/>
                <a:gd name="T3" fmla="*/ 23611 h 21600"/>
                <a:gd name="T4" fmla="*/ 23611 w 21600"/>
                <a:gd name="T5" fmla="*/ 23611 h 21600"/>
                <a:gd name="T6" fmla="*/ 23611 w 21600"/>
                <a:gd name="T7" fmla="*/ 2361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5400" y="0"/>
                  </a:lnTo>
                  <a:lnTo>
                    <a:pt x="0" y="5400"/>
                  </a:lnTo>
                  <a:lnTo>
                    <a:pt x="0" y="16200"/>
                  </a:lnTo>
                  <a:lnTo>
                    <a:pt x="5400" y="21600"/>
                  </a:lnTo>
                  <a:lnTo>
                    <a:pt x="16200" y="21600"/>
                  </a:lnTo>
                  <a:lnTo>
                    <a:pt x="21600" y="16200"/>
                  </a:lnTo>
                  <a:lnTo>
                    <a:pt x="21600" y="5400"/>
                  </a:lnTo>
                  <a:lnTo>
                    <a:pt x="16200" y="0"/>
                  </a:lnTo>
                  <a:lnTo>
                    <a:pt x="10800" y="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27" name="Shape 1359"/>
            <p:cNvSpPr/>
            <p:nvPr/>
          </p:nvSpPr>
          <p:spPr bwMode="auto">
            <a:xfrm>
              <a:off x="0" y="71427"/>
              <a:ext cx="690458" cy="684108"/>
            </a:xfrm>
            <a:custGeom>
              <a:avLst/>
              <a:gdLst>
                <a:gd name="T0" fmla="*/ 345304 w 21600"/>
                <a:gd name="T1" fmla="*/ 342353 h 21600"/>
                <a:gd name="T2" fmla="*/ 345304 w 21600"/>
                <a:gd name="T3" fmla="*/ 342353 h 21600"/>
                <a:gd name="T4" fmla="*/ 345304 w 21600"/>
                <a:gd name="T5" fmla="*/ 342353 h 21600"/>
                <a:gd name="T6" fmla="*/ 345304 w 21600"/>
                <a:gd name="T7" fmla="*/ 342353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5323" y="559"/>
                  </a:moveTo>
                  <a:lnTo>
                    <a:pt x="14585" y="186"/>
                  </a:lnTo>
                  <a:lnTo>
                    <a:pt x="14031" y="0"/>
                  </a:lnTo>
                  <a:lnTo>
                    <a:pt x="13292" y="186"/>
                  </a:lnTo>
                  <a:lnTo>
                    <a:pt x="12738" y="559"/>
                  </a:lnTo>
                  <a:lnTo>
                    <a:pt x="11631" y="1676"/>
                  </a:lnTo>
                  <a:lnTo>
                    <a:pt x="11262" y="2234"/>
                  </a:lnTo>
                  <a:lnTo>
                    <a:pt x="11077" y="2979"/>
                  </a:lnTo>
                  <a:lnTo>
                    <a:pt x="11077" y="3352"/>
                  </a:lnTo>
                  <a:lnTo>
                    <a:pt x="11262" y="3910"/>
                  </a:lnTo>
                  <a:lnTo>
                    <a:pt x="1292" y="8007"/>
                  </a:lnTo>
                  <a:lnTo>
                    <a:pt x="923" y="8193"/>
                  </a:lnTo>
                  <a:lnTo>
                    <a:pt x="554" y="8566"/>
                  </a:lnTo>
                  <a:lnTo>
                    <a:pt x="185" y="9124"/>
                  </a:lnTo>
                  <a:lnTo>
                    <a:pt x="0" y="9497"/>
                  </a:lnTo>
                  <a:lnTo>
                    <a:pt x="0" y="10055"/>
                  </a:lnTo>
                  <a:lnTo>
                    <a:pt x="369" y="11172"/>
                  </a:lnTo>
                  <a:lnTo>
                    <a:pt x="9969" y="20855"/>
                  </a:lnTo>
                  <a:lnTo>
                    <a:pt x="10708" y="21414"/>
                  </a:lnTo>
                  <a:lnTo>
                    <a:pt x="11631" y="21600"/>
                  </a:lnTo>
                  <a:lnTo>
                    <a:pt x="12000" y="21600"/>
                  </a:lnTo>
                  <a:lnTo>
                    <a:pt x="12554" y="21414"/>
                  </a:lnTo>
                  <a:lnTo>
                    <a:pt x="13108" y="21041"/>
                  </a:lnTo>
                  <a:lnTo>
                    <a:pt x="13477" y="20669"/>
                  </a:lnTo>
                  <a:lnTo>
                    <a:pt x="13662" y="20110"/>
                  </a:lnTo>
                  <a:lnTo>
                    <a:pt x="17538" y="10241"/>
                  </a:lnTo>
                  <a:lnTo>
                    <a:pt x="18646" y="10614"/>
                  </a:lnTo>
                  <a:lnTo>
                    <a:pt x="19385" y="10428"/>
                  </a:lnTo>
                  <a:lnTo>
                    <a:pt x="19938" y="10055"/>
                  </a:lnTo>
                  <a:lnTo>
                    <a:pt x="21046" y="8938"/>
                  </a:lnTo>
                  <a:lnTo>
                    <a:pt x="21415" y="8379"/>
                  </a:lnTo>
                  <a:lnTo>
                    <a:pt x="21600" y="7634"/>
                  </a:lnTo>
                  <a:lnTo>
                    <a:pt x="21415" y="6890"/>
                  </a:lnTo>
                  <a:lnTo>
                    <a:pt x="21046" y="6331"/>
                  </a:lnTo>
                  <a:lnTo>
                    <a:pt x="15323" y="559"/>
                  </a:lnTo>
                  <a:close/>
                  <a:moveTo>
                    <a:pt x="12369" y="19552"/>
                  </a:moveTo>
                  <a:lnTo>
                    <a:pt x="11815" y="20110"/>
                  </a:lnTo>
                  <a:lnTo>
                    <a:pt x="11631" y="20110"/>
                  </a:lnTo>
                  <a:lnTo>
                    <a:pt x="11077" y="19924"/>
                  </a:lnTo>
                  <a:lnTo>
                    <a:pt x="1477" y="10241"/>
                  </a:lnTo>
                  <a:lnTo>
                    <a:pt x="1477" y="9869"/>
                  </a:lnTo>
                  <a:lnTo>
                    <a:pt x="1662" y="9497"/>
                  </a:lnTo>
                  <a:lnTo>
                    <a:pt x="1846" y="9310"/>
                  </a:lnTo>
                  <a:lnTo>
                    <a:pt x="6462" y="7448"/>
                  </a:lnTo>
                  <a:lnTo>
                    <a:pt x="7754" y="7821"/>
                  </a:lnTo>
                  <a:lnTo>
                    <a:pt x="8862" y="8007"/>
                  </a:lnTo>
                  <a:lnTo>
                    <a:pt x="11077" y="8193"/>
                  </a:lnTo>
                  <a:lnTo>
                    <a:pt x="12369" y="8566"/>
                  </a:lnTo>
                  <a:lnTo>
                    <a:pt x="14585" y="9683"/>
                  </a:lnTo>
                  <a:lnTo>
                    <a:pt x="15877" y="10800"/>
                  </a:lnTo>
                  <a:lnTo>
                    <a:pt x="12369" y="19552"/>
                  </a:lnTo>
                  <a:close/>
                  <a:moveTo>
                    <a:pt x="19938" y="7821"/>
                  </a:moveTo>
                  <a:lnTo>
                    <a:pt x="18646" y="9124"/>
                  </a:lnTo>
                  <a:lnTo>
                    <a:pt x="18277" y="8938"/>
                  </a:lnTo>
                  <a:lnTo>
                    <a:pt x="16985" y="7634"/>
                  </a:lnTo>
                  <a:lnTo>
                    <a:pt x="16062" y="10241"/>
                  </a:lnTo>
                  <a:lnTo>
                    <a:pt x="16062" y="10055"/>
                  </a:lnTo>
                  <a:lnTo>
                    <a:pt x="15323" y="9310"/>
                  </a:lnTo>
                  <a:lnTo>
                    <a:pt x="14400" y="8752"/>
                  </a:lnTo>
                  <a:lnTo>
                    <a:pt x="12738" y="8007"/>
                  </a:lnTo>
                  <a:lnTo>
                    <a:pt x="11077" y="7448"/>
                  </a:lnTo>
                  <a:lnTo>
                    <a:pt x="9600" y="7262"/>
                  </a:lnTo>
                  <a:lnTo>
                    <a:pt x="7569" y="7076"/>
                  </a:lnTo>
                  <a:lnTo>
                    <a:pt x="13846" y="4469"/>
                  </a:lnTo>
                  <a:lnTo>
                    <a:pt x="12738" y="3166"/>
                  </a:lnTo>
                  <a:lnTo>
                    <a:pt x="12554" y="2979"/>
                  </a:lnTo>
                  <a:lnTo>
                    <a:pt x="12738" y="2607"/>
                  </a:lnTo>
                  <a:lnTo>
                    <a:pt x="13662" y="1676"/>
                  </a:lnTo>
                  <a:lnTo>
                    <a:pt x="14031" y="1490"/>
                  </a:lnTo>
                  <a:lnTo>
                    <a:pt x="14215" y="1676"/>
                  </a:lnTo>
                  <a:lnTo>
                    <a:pt x="19938" y="7262"/>
                  </a:lnTo>
                  <a:lnTo>
                    <a:pt x="20123" y="7634"/>
                  </a:lnTo>
                  <a:lnTo>
                    <a:pt x="19938" y="7821"/>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grpSp>
      <p:grpSp>
        <p:nvGrpSpPr>
          <p:cNvPr id="28" name="Group 1364"/>
          <p:cNvGrpSpPr/>
          <p:nvPr/>
        </p:nvGrpSpPr>
        <p:grpSpPr bwMode="auto">
          <a:xfrm>
            <a:off x="8829675" y="4806950"/>
            <a:ext cx="354807" cy="298450"/>
            <a:chOff x="0" y="0"/>
            <a:chExt cx="710937" cy="599852"/>
          </a:xfrm>
          <a:solidFill>
            <a:schemeClr val="tx1"/>
          </a:solidFill>
        </p:grpSpPr>
        <p:sp>
          <p:nvSpPr>
            <p:cNvPr id="29" name="Shape 1361"/>
            <p:cNvSpPr/>
            <p:nvPr/>
          </p:nvSpPr>
          <p:spPr bwMode="auto">
            <a:xfrm>
              <a:off x="178132" y="154750"/>
              <a:ext cx="354674" cy="355763"/>
            </a:xfrm>
            <a:custGeom>
              <a:avLst/>
              <a:gdLst>
                <a:gd name="T0" fmla="*/ 177735 w 21600"/>
                <a:gd name="T1" fmla="*/ 177735 h 21600"/>
                <a:gd name="T2" fmla="*/ 177735 w 21600"/>
                <a:gd name="T3" fmla="*/ 177735 h 21600"/>
                <a:gd name="T4" fmla="*/ 177735 w 21600"/>
                <a:gd name="T5" fmla="*/ 177735 h 21600"/>
                <a:gd name="T6" fmla="*/ 177735 w 21600"/>
                <a:gd name="T7" fmla="*/ 17773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0"/>
                  </a:moveTo>
                  <a:lnTo>
                    <a:pt x="8775" y="338"/>
                  </a:lnTo>
                  <a:lnTo>
                    <a:pt x="4725" y="1688"/>
                  </a:lnTo>
                  <a:lnTo>
                    <a:pt x="3038" y="3038"/>
                  </a:lnTo>
                  <a:lnTo>
                    <a:pt x="1688" y="4725"/>
                  </a:lnTo>
                  <a:lnTo>
                    <a:pt x="338" y="8775"/>
                  </a:lnTo>
                  <a:lnTo>
                    <a:pt x="0" y="10800"/>
                  </a:lnTo>
                  <a:lnTo>
                    <a:pt x="338" y="12825"/>
                  </a:lnTo>
                  <a:lnTo>
                    <a:pt x="1688" y="16875"/>
                  </a:lnTo>
                  <a:lnTo>
                    <a:pt x="3038" y="18562"/>
                  </a:lnTo>
                  <a:lnTo>
                    <a:pt x="4725" y="19913"/>
                  </a:lnTo>
                  <a:lnTo>
                    <a:pt x="8775" y="21263"/>
                  </a:lnTo>
                  <a:lnTo>
                    <a:pt x="10800" y="21600"/>
                  </a:lnTo>
                  <a:lnTo>
                    <a:pt x="12825" y="21263"/>
                  </a:lnTo>
                  <a:lnTo>
                    <a:pt x="16875" y="19913"/>
                  </a:lnTo>
                  <a:lnTo>
                    <a:pt x="18562" y="18562"/>
                  </a:lnTo>
                  <a:lnTo>
                    <a:pt x="19912" y="16875"/>
                  </a:lnTo>
                  <a:lnTo>
                    <a:pt x="21262" y="12825"/>
                  </a:lnTo>
                  <a:lnTo>
                    <a:pt x="21600" y="10800"/>
                  </a:lnTo>
                  <a:lnTo>
                    <a:pt x="21262" y="8775"/>
                  </a:lnTo>
                  <a:lnTo>
                    <a:pt x="19912" y="4725"/>
                  </a:lnTo>
                  <a:lnTo>
                    <a:pt x="18562" y="3038"/>
                  </a:lnTo>
                  <a:lnTo>
                    <a:pt x="16875" y="1688"/>
                  </a:lnTo>
                  <a:lnTo>
                    <a:pt x="12825" y="338"/>
                  </a:lnTo>
                  <a:lnTo>
                    <a:pt x="10800" y="0"/>
                  </a:lnTo>
                  <a:close/>
                  <a:moveTo>
                    <a:pt x="16875" y="16200"/>
                  </a:moveTo>
                  <a:lnTo>
                    <a:pt x="15862" y="17213"/>
                  </a:lnTo>
                  <a:lnTo>
                    <a:pt x="14512" y="17888"/>
                  </a:lnTo>
                  <a:lnTo>
                    <a:pt x="12825" y="18562"/>
                  </a:lnTo>
                  <a:lnTo>
                    <a:pt x="11475" y="18900"/>
                  </a:lnTo>
                  <a:lnTo>
                    <a:pt x="9787" y="18900"/>
                  </a:lnTo>
                  <a:lnTo>
                    <a:pt x="8437" y="18562"/>
                  </a:lnTo>
                  <a:lnTo>
                    <a:pt x="6750" y="17888"/>
                  </a:lnTo>
                  <a:lnTo>
                    <a:pt x="5400" y="16875"/>
                  </a:lnTo>
                  <a:lnTo>
                    <a:pt x="4388" y="15863"/>
                  </a:lnTo>
                  <a:lnTo>
                    <a:pt x="3713" y="14513"/>
                  </a:lnTo>
                  <a:lnTo>
                    <a:pt x="3038" y="12825"/>
                  </a:lnTo>
                  <a:lnTo>
                    <a:pt x="2700" y="11475"/>
                  </a:lnTo>
                  <a:lnTo>
                    <a:pt x="2700" y="9787"/>
                  </a:lnTo>
                  <a:lnTo>
                    <a:pt x="3038" y="8438"/>
                  </a:lnTo>
                  <a:lnTo>
                    <a:pt x="3713" y="6750"/>
                  </a:lnTo>
                  <a:lnTo>
                    <a:pt x="4725" y="5400"/>
                  </a:lnTo>
                  <a:lnTo>
                    <a:pt x="5737" y="4388"/>
                  </a:lnTo>
                  <a:lnTo>
                    <a:pt x="7087" y="3713"/>
                  </a:lnTo>
                  <a:lnTo>
                    <a:pt x="8775" y="3038"/>
                  </a:lnTo>
                  <a:lnTo>
                    <a:pt x="10125" y="2700"/>
                  </a:lnTo>
                  <a:lnTo>
                    <a:pt x="11812" y="2700"/>
                  </a:lnTo>
                  <a:lnTo>
                    <a:pt x="13163" y="3038"/>
                  </a:lnTo>
                  <a:lnTo>
                    <a:pt x="14850" y="3713"/>
                  </a:lnTo>
                  <a:lnTo>
                    <a:pt x="16200" y="4725"/>
                  </a:lnTo>
                  <a:lnTo>
                    <a:pt x="17212" y="5738"/>
                  </a:lnTo>
                  <a:lnTo>
                    <a:pt x="17887" y="7087"/>
                  </a:lnTo>
                  <a:lnTo>
                    <a:pt x="18562" y="8775"/>
                  </a:lnTo>
                  <a:lnTo>
                    <a:pt x="18900" y="10125"/>
                  </a:lnTo>
                  <a:lnTo>
                    <a:pt x="18900" y="11813"/>
                  </a:lnTo>
                  <a:lnTo>
                    <a:pt x="18562" y="13162"/>
                  </a:lnTo>
                  <a:lnTo>
                    <a:pt x="17887" y="14850"/>
                  </a:lnTo>
                  <a:lnTo>
                    <a:pt x="16875" y="162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30" name="Shape 1362"/>
            <p:cNvSpPr/>
            <p:nvPr/>
          </p:nvSpPr>
          <p:spPr bwMode="auto">
            <a:xfrm>
              <a:off x="267198" y="244089"/>
              <a:ext cx="98609" cy="100507"/>
            </a:xfrm>
            <a:custGeom>
              <a:avLst/>
              <a:gdLst>
                <a:gd name="T0" fmla="*/ 49989 w 21600"/>
                <a:gd name="T1" fmla="*/ 49988 h 21600"/>
                <a:gd name="T2" fmla="*/ 49989 w 21600"/>
                <a:gd name="T3" fmla="*/ 49988 h 21600"/>
                <a:gd name="T4" fmla="*/ 49989 w 21600"/>
                <a:gd name="T5" fmla="*/ 49988 h 21600"/>
                <a:gd name="T6" fmla="*/ 49989 w 21600"/>
                <a:gd name="T7" fmla="*/ 49988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9200" y="0"/>
                  </a:moveTo>
                  <a:lnTo>
                    <a:pt x="15600" y="0"/>
                  </a:lnTo>
                  <a:lnTo>
                    <a:pt x="12000" y="1200"/>
                  </a:lnTo>
                  <a:lnTo>
                    <a:pt x="6000" y="6000"/>
                  </a:lnTo>
                  <a:lnTo>
                    <a:pt x="1200" y="12000"/>
                  </a:lnTo>
                  <a:lnTo>
                    <a:pt x="0" y="15600"/>
                  </a:lnTo>
                  <a:lnTo>
                    <a:pt x="0" y="19200"/>
                  </a:lnTo>
                  <a:lnTo>
                    <a:pt x="2400" y="21600"/>
                  </a:lnTo>
                  <a:lnTo>
                    <a:pt x="4800" y="19200"/>
                  </a:lnTo>
                  <a:lnTo>
                    <a:pt x="6000" y="13200"/>
                  </a:lnTo>
                  <a:lnTo>
                    <a:pt x="13200" y="6000"/>
                  </a:lnTo>
                  <a:lnTo>
                    <a:pt x="19200" y="4800"/>
                  </a:lnTo>
                  <a:lnTo>
                    <a:pt x="21600" y="2400"/>
                  </a:lnTo>
                  <a:lnTo>
                    <a:pt x="19200" y="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sp>
          <p:nvSpPr>
            <p:cNvPr id="31" name="Shape 1363"/>
            <p:cNvSpPr/>
            <p:nvPr/>
          </p:nvSpPr>
          <p:spPr bwMode="auto">
            <a:xfrm>
              <a:off x="0" y="0"/>
              <a:ext cx="710937" cy="599852"/>
            </a:xfrm>
            <a:custGeom>
              <a:avLst/>
              <a:gdLst>
                <a:gd name="T0" fmla="*/ 355470 w 21600"/>
                <a:gd name="T1" fmla="*/ 299927 h 21600"/>
                <a:gd name="T2" fmla="*/ 355470 w 21600"/>
                <a:gd name="T3" fmla="*/ 299927 h 21600"/>
                <a:gd name="T4" fmla="*/ 355470 w 21600"/>
                <a:gd name="T5" fmla="*/ 299927 h 21600"/>
                <a:gd name="T6" fmla="*/ 355470 w 21600"/>
                <a:gd name="T7" fmla="*/ 29992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9912" y="4800"/>
                  </a:moveTo>
                  <a:lnTo>
                    <a:pt x="17044" y="4200"/>
                  </a:lnTo>
                  <a:lnTo>
                    <a:pt x="16031" y="1600"/>
                  </a:lnTo>
                  <a:lnTo>
                    <a:pt x="15694" y="800"/>
                  </a:lnTo>
                  <a:lnTo>
                    <a:pt x="15356" y="400"/>
                  </a:lnTo>
                  <a:lnTo>
                    <a:pt x="14850" y="200"/>
                  </a:lnTo>
                  <a:lnTo>
                    <a:pt x="14175" y="0"/>
                  </a:lnTo>
                  <a:lnTo>
                    <a:pt x="7425" y="0"/>
                  </a:lnTo>
                  <a:lnTo>
                    <a:pt x="6750" y="200"/>
                  </a:lnTo>
                  <a:lnTo>
                    <a:pt x="6244" y="400"/>
                  </a:lnTo>
                  <a:lnTo>
                    <a:pt x="5906" y="800"/>
                  </a:lnTo>
                  <a:lnTo>
                    <a:pt x="5569" y="1600"/>
                  </a:lnTo>
                  <a:lnTo>
                    <a:pt x="4556" y="4200"/>
                  </a:lnTo>
                  <a:lnTo>
                    <a:pt x="1688" y="4800"/>
                  </a:lnTo>
                  <a:lnTo>
                    <a:pt x="1013" y="5200"/>
                  </a:lnTo>
                  <a:lnTo>
                    <a:pt x="506" y="5600"/>
                  </a:lnTo>
                  <a:lnTo>
                    <a:pt x="169" y="6400"/>
                  </a:lnTo>
                  <a:lnTo>
                    <a:pt x="0" y="7200"/>
                  </a:lnTo>
                  <a:lnTo>
                    <a:pt x="0" y="19200"/>
                  </a:lnTo>
                  <a:lnTo>
                    <a:pt x="169" y="20200"/>
                  </a:lnTo>
                  <a:lnTo>
                    <a:pt x="1181" y="21400"/>
                  </a:lnTo>
                  <a:lnTo>
                    <a:pt x="2025" y="21600"/>
                  </a:lnTo>
                  <a:lnTo>
                    <a:pt x="19575" y="21600"/>
                  </a:lnTo>
                  <a:lnTo>
                    <a:pt x="20419" y="21400"/>
                  </a:lnTo>
                  <a:lnTo>
                    <a:pt x="21431" y="20200"/>
                  </a:lnTo>
                  <a:lnTo>
                    <a:pt x="21600" y="19200"/>
                  </a:lnTo>
                  <a:lnTo>
                    <a:pt x="21600" y="7200"/>
                  </a:lnTo>
                  <a:lnTo>
                    <a:pt x="21431" y="6400"/>
                  </a:lnTo>
                  <a:lnTo>
                    <a:pt x="21094" y="5600"/>
                  </a:lnTo>
                  <a:lnTo>
                    <a:pt x="20587" y="5200"/>
                  </a:lnTo>
                  <a:lnTo>
                    <a:pt x="19912" y="4800"/>
                  </a:lnTo>
                  <a:close/>
                  <a:moveTo>
                    <a:pt x="20250" y="19200"/>
                  </a:moveTo>
                  <a:lnTo>
                    <a:pt x="20250" y="19600"/>
                  </a:lnTo>
                  <a:lnTo>
                    <a:pt x="19912" y="20000"/>
                  </a:lnTo>
                  <a:lnTo>
                    <a:pt x="1688" y="20000"/>
                  </a:lnTo>
                  <a:lnTo>
                    <a:pt x="1350" y="19600"/>
                  </a:lnTo>
                  <a:lnTo>
                    <a:pt x="1350" y="7200"/>
                  </a:lnTo>
                  <a:lnTo>
                    <a:pt x="1519" y="6600"/>
                  </a:lnTo>
                  <a:lnTo>
                    <a:pt x="1856" y="6400"/>
                  </a:lnTo>
                  <a:lnTo>
                    <a:pt x="5569" y="5600"/>
                  </a:lnTo>
                  <a:lnTo>
                    <a:pt x="6750" y="2200"/>
                  </a:lnTo>
                  <a:lnTo>
                    <a:pt x="7087" y="1800"/>
                  </a:lnTo>
                  <a:lnTo>
                    <a:pt x="7425" y="1600"/>
                  </a:lnTo>
                  <a:lnTo>
                    <a:pt x="14175" y="1600"/>
                  </a:lnTo>
                  <a:lnTo>
                    <a:pt x="14512" y="1800"/>
                  </a:lnTo>
                  <a:lnTo>
                    <a:pt x="14850" y="2200"/>
                  </a:lnTo>
                  <a:lnTo>
                    <a:pt x="16031" y="5600"/>
                  </a:lnTo>
                  <a:lnTo>
                    <a:pt x="19744" y="6400"/>
                  </a:lnTo>
                  <a:lnTo>
                    <a:pt x="20081" y="6600"/>
                  </a:lnTo>
                  <a:lnTo>
                    <a:pt x="20250" y="7200"/>
                  </a:lnTo>
                  <a:lnTo>
                    <a:pt x="20250" y="192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lstStyle/>
            <a:p>
              <a:pPr>
                <a:defRPr/>
              </a:pPr>
              <a:endParaRPr lang="zh-CN" altLang="en-US">
                <a:solidFill>
                  <a:schemeClr val="bg1"/>
                </a:solidFill>
                <a:latin typeface="Lato Light"/>
              </a:endParaRPr>
            </a:p>
          </p:txBody>
        </p:sp>
      </p:grpSp>
      <p:sp>
        <p:nvSpPr>
          <p:cNvPr id="32" name="Shape 1366"/>
          <p:cNvSpPr>
            <a:spLocks noChangeArrowheads="1"/>
          </p:cNvSpPr>
          <p:nvPr/>
        </p:nvSpPr>
        <p:spPr bwMode="auto">
          <a:xfrm>
            <a:off x="677069" y="1566863"/>
            <a:ext cx="38100" cy="38100"/>
          </a:xfrm>
          <a:prstGeom prst="ellipse">
            <a:avLst/>
          </a:prstGeom>
          <a:noFill/>
          <a:ln w="12700">
            <a:solidFill>
              <a:srgbClr val="E6EAF3"/>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33" name="Shape 1367"/>
          <p:cNvSpPr>
            <a:spLocks noChangeArrowheads="1"/>
          </p:cNvSpPr>
          <p:nvPr/>
        </p:nvSpPr>
        <p:spPr bwMode="auto">
          <a:xfrm>
            <a:off x="757238" y="1566863"/>
            <a:ext cx="38100" cy="38100"/>
          </a:xfrm>
          <a:prstGeom prst="ellipse">
            <a:avLst/>
          </a:prstGeom>
          <a:noFill/>
          <a:ln w="12700">
            <a:solidFill>
              <a:srgbClr val="E6EAF3"/>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34" name="Shape 1368"/>
          <p:cNvSpPr>
            <a:spLocks noChangeArrowheads="1"/>
          </p:cNvSpPr>
          <p:nvPr/>
        </p:nvSpPr>
        <p:spPr bwMode="auto">
          <a:xfrm>
            <a:off x="838200" y="1566863"/>
            <a:ext cx="38100" cy="38100"/>
          </a:xfrm>
          <a:prstGeom prst="ellipse">
            <a:avLst/>
          </a:prstGeom>
          <a:noFill/>
          <a:ln w="12700">
            <a:solidFill>
              <a:srgbClr val="E6EAF3"/>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35" name="Shape 1370"/>
          <p:cNvSpPr>
            <a:spLocks noChangeArrowheads="1"/>
          </p:cNvSpPr>
          <p:nvPr/>
        </p:nvSpPr>
        <p:spPr bwMode="auto">
          <a:xfrm>
            <a:off x="708025" y="3540125"/>
            <a:ext cx="3809207" cy="38100"/>
          </a:xfrm>
          <a:prstGeom prst="rect">
            <a:avLst/>
          </a:prstGeom>
          <a:noFill/>
          <a:ln w="12700">
            <a:solidFill>
              <a:srgbClr val="E6EAF3">
                <a:alpha val="32549"/>
              </a:srgbClr>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36" name="Shape 1371"/>
          <p:cNvSpPr>
            <a:spLocks noChangeArrowheads="1"/>
          </p:cNvSpPr>
          <p:nvPr/>
        </p:nvSpPr>
        <p:spPr bwMode="auto">
          <a:xfrm>
            <a:off x="708025" y="3540125"/>
            <a:ext cx="291385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37" name="Shape 1372"/>
          <p:cNvSpPr>
            <a:spLocks noChangeArrowheads="1"/>
          </p:cNvSpPr>
          <p:nvPr/>
        </p:nvSpPr>
        <p:spPr bwMode="auto">
          <a:xfrm>
            <a:off x="669925" y="3280700"/>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38" name="Shape 1373"/>
          <p:cNvSpPr>
            <a:spLocks noChangeArrowheads="1"/>
          </p:cNvSpPr>
          <p:nvPr/>
        </p:nvSpPr>
        <p:spPr bwMode="auto">
          <a:xfrm>
            <a:off x="4254352" y="3284997"/>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72%</a:t>
            </a:r>
          </a:p>
        </p:txBody>
      </p:sp>
      <p:sp>
        <p:nvSpPr>
          <p:cNvPr id="39" name="Shape 1374"/>
          <p:cNvSpPr>
            <a:spLocks noChangeArrowheads="1"/>
          </p:cNvSpPr>
          <p:nvPr/>
        </p:nvSpPr>
        <p:spPr bwMode="auto">
          <a:xfrm>
            <a:off x="708025" y="4098925"/>
            <a:ext cx="3809207" cy="38100"/>
          </a:xfrm>
          <a:prstGeom prst="rect">
            <a:avLst/>
          </a:prstGeom>
          <a:noFill/>
          <a:ln w="12700">
            <a:solidFill>
              <a:srgbClr val="E6EAF3">
                <a:alpha val="32549"/>
              </a:srgbClr>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40" name="Shape 1375"/>
          <p:cNvSpPr>
            <a:spLocks noChangeArrowheads="1"/>
          </p:cNvSpPr>
          <p:nvPr/>
        </p:nvSpPr>
        <p:spPr bwMode="auto">
          <a:xfrm>
            <a:off x="708025" y="4098925"/>
            <a:ext cx="342820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41" name="Shape 1376"/>
          <p:cNvSpPr>
            <a:spLocks noChangeArrowheads="1"/>
          </p:cNvSpPr>
          <p:nvPr/>
        </p:nvSpPr>
        <p:spPr bwMode="auto">
          <a:xfrm>
            <a:off x="669925" y="3839103"/>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42" name="Shape 1377"/>
          <p:cNvSpPr>
            <a:spLocks noChangeArrowheads="1"/>
          </p:cNvSpPr>
          <p:nvPr/>
        </p:nvSpPr>
        <p:spPr bwMode="auto">
          <a:xfrm>
            <a:off x="4254352" y="3843400"/>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90%</a:t>
            </a:r>
          </a:p>
        </p:txBody>
      </p:sp>
      <p:sp>
        <p:nvSpPr>
          <p:cNvPr id="43" name="Shape 1378"/>
          <p:cNvSpPr>
            <a:spLocks noChangeArrowheads="1"/>
          </p:cNvSpPr>
          <p:nvPr/>
        </p:nvSpPr>
        <p:spPr bwMode="auto">
          <a:xfrm>
            <a:off x="708025" y="4668838"/>
            <a:ext cx="3809207" cy="38100"/>
          </a:xfrm>
          <a:prstGeom prst="rect">
            <a:avLst/>
          </a:prstGeom>
          <a:noFill/>
          <a:ln w="12700">
            <a:solidFill>
              <a:srgbClr val="E6EAF3">
                <a:alpha val="32549"/>
              </a:srgbClr>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44" name="Shape 1379"/>
          <p:cNvSpPr>
            <a:spLocks noChangeArrowheads="1"/>
          </p:cNvSpPr>
          <p:nvPr/>
        </p:nvSpPr>
        <p:spPr bwMode="auto">
          <a:xfrm>
            <a:off x="708025" y="4668838"/>
            <a:ext cx="253920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45" name="Shape 1380"/>
          <p:cNvSpPr>
            <a:spLocks noChangeArrowheads="1"/>
          </p:cNvSpPr>
          <p:nvPr/>
        </p:nvSpPr>
        <p:spPr bwMode="auto">
          <a:xfrm>
            <a:off x="669925" y="4409015"/>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46" name="Shape 1381"/>
          <p:cNvSpPr>
            <a:spLocks noChangeArrowheads="1"/>
          </p:cNvSpPr>
          <p:nvPr/>
        </p:nvSpPr>
        <p:spPr bwMode="auto">
          <a:xfrm>
            <a:off x="4254352" y="4413313"/>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60%</a:t>
            </a:r>
          </a:p>
        </p:txBody>
      </p:sp>
      <p:sp>
        <p:nvSpPr>
          <p:cNvPr id="47" name="Shape 1382"/>
          <p:cNvSpPr>
            <a:spLocks noChangeArrowheads="1"/>
          </p:cNvSpPr>
          <p:nvPr/>
        </p:nvSpPr>
        <p:spPr bwMode="auto">
          <a:xfrm>
            <a:off x="708025" y="5237957"/>
            <a:ext cx="3809207" cy="38100"/>
          </a:xfrm>
          <a:prstGeom prst="rect">
            <a:avLst/>
          </a:prstGeom>
          <a:noFill/>
          <a:ln w="12700">
            <a:solidFill>
              <a:srgbClr val="E6EAF3">
                <a:alpha val="32549"/>
              </a:srgbClr>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48" name="Shape 1383"/>
          <p:cNvSpPr>
            <a:spLocks noChangeArrowheads="1"/>
          </p:cNvSpPr>
          <p:nvPr/>
        </p:nvSpPr>
        <p:spPr bwMode="auto">
          <a:xfrm>
            <a:off x="708025" y="5237957"/>
            <a:ext cx="253920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49" name="Shape 1384"/>
          <p:cNvSpPr>
            <a:spLocks noChangeArrowheads="1"/>
          </p:cNvSpPr>
          <p:nvPr/>
        </p:nvSpPr>
        <p:spPr bwMode="auto">
          <a:xfrm>
            <a:off x="669925" y="4978928"/>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50" name="Shape 1385"/>
          <p:cNvSpPr>
            <a:spLocks noChangeArrowheads="1"/>
          </p:cNvSpPr>
          <p:nvPr/>
        </p:nvSpPr>
        <p:spPr bwMode="auto">
          <a:xfrm>
            <a:off x="4254352" y="4983225"/>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60%</a:t>
            </a:r>
          </a:p>
        </p:txBody>
      </p:sp>
      <p:sp>
        <p:nvSpPr>
          <p:cNvPr id="51" name="Shape 1386"/>
          <p:cNvSpPr>
            <a:spLocks noChangeArrowheads="1"/>
          </p:cNvSpPr>
          <p:nvPr/>
        </p:nvSpPr>
        <p:spPr bwMode="auto">
          <a:xfrm>
            <a:off x="4749800" y="2365375"/>
            <a:ext cx="1921669" cy="577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25394" tIns="25394" rIns="25394" bIns="25394">
            <a:spAutoFit/>
          </a:bodyPr>
          <a:lstStyle/>
          <a:p>
            <a:pP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BUSINESS &amp; MODERN COMPANY</a:t>
            </a:r>
          </a:p>
          <a:p>
            <a:pP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BEST SOLUTIONS</a:t>
            </a:r>
          </a:p>
          <a:p>
            <a:pPr eaLnBrk="1">
              <a:lnSpc>
                <a:spcPct val="120000"/>
              </a:lnSpc>
            </a:pPr>
            <a:r>
              <a:rPr lang="zh-CN" altLang="zh-CN" sz="950">
                <a:solidFill>
                  <a:schemeClr val="bg1"/>
                </a:solidFill>
                <a:latin typeface="San Francisco Display Light" charset="0"/>
                <a:ea typeface="San Francisco Display Light" charset="0"/>
                <a:cs typeface="San Francisco Display Light" charset="0"/>
                <a:sym typeface="San Francisco Display Light" charset="0"/>
              </a:rPr>
              <a:t>Business</a:t>
            </a:r>
          </a:p>
        </p:txBody>
      </p:sp>
      <p:sp>
        <p:nvSpPr>
          <p:cNvPr id="52" name="文本框 51"/>
          <p:cNvSpPr txBox="1"/>
          <p:nvPr/>
        </p:nvSpPr>
        <p:spPr>
          <a:xfrm>
            <a:off x="546234" y="2024016"/>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indefinite" fill="hold"/>
                                        <p:tgtEl>
                                          <p:spTgt spid="36"/>
                                        </p:tgtEl>
                                        <p:attrNameLst>
                                          <p:attrName>style.visibility</p:attrName>
                                        </p:attrNameLst>
                                      </p:cBhvr>
                                      <p:to>
                                        <p:strVal val="visible"/>
                                      </p:to>
                                    </p:set>
                                    <p:animEffect transition="in" filter="wipe(left)">
                                      <p:cBhvr>
                                        <p:cTn id="7" dur="600"/>
                                        <p:tgtEl>
                                          <p:spTgt spid="36"/>
                                        </p:tgtEl>
                                      </p:cBhvr>
                                    </p:animEffect>
                                  </p:childTnLst>
                                </p:cTn>
                              </p:par>
                            </p:childTnLst>
                          </p:cTn>
                        </p:par>
                        <p:par>
                          <p:cTn id="8" fill="hold">
                            <p:stCondLst>
                              <p:cond delay="1000"/>
                            </p:stCondLst>
                            <p:childTnLst>
                              <p:par>
                                <p:cTn id="9" presetID="22" presetClass="entr" presetSubtype="8" fill="hold" grpId="0" nodeType="afterEffect">
                                  <p:stCondLst>
                                    <p:cond delay="200"/>
                                  </p:stCondLst>
                                  <p:childTnLst>
                                    <p:set>
                                      <p:cBhvr>
                                        <p:cTn id="10" dur="indefinite" fill="hold"/>
                                        <p:tgtEl>
                                          <p:spTgt spid="40"/>
                                        </p:tgtEl>
                                        <p:attrNameLst>
                                          <p:attrName>style.visibility</p:attrName>
                                        </p:attrNameLst>
                                      </p:cBhvr>
                                      <p:to>
                                        <p:strVal val="visible"/>
                                      </p:to>
                                    </p:set>
                                    <p:animEffect transition="in" filter="wipe(left)">
                                      <p:cBhvr>
                                        <p:cTn id="11" dur="600"/>
                                        <p:tgtEl>
                                          <p:spTgt spid="40"/>
                                        </p:tgtEl>
                                      </p:cBhvr>
                                    </p:animEffect>
                                  </p:childTnLst>
                                </p:cTn>
                              </p:par>
                            </p:childTnLst>
                          </p:cTn>
                        </p:par>
                        <p:par>
                          <p:cTn id="12" fill="hold">
                            <p:stCondLst>
                              <p:cond delay="2200"/>
                            </p:stCondLst>
                            <p:childTnLst>
                              <p:par>
                                <p:cTn id="13" presetID="22" presetClass="entr" presetSubtype="8" fill="hold" grpId="0" nodeType="afterEffect">
                                  <p:stCondLst>
                                    <p:cond delay="200"/>
                                  </p:stCondLst>
                                  <p:childTnLst>
                                    <p:set>
                                      <p:cBhvr>
                                        <p:cTn id="14" dur="indefinite" fill="hold"/>
                                        <p:tgtEl>
                                          <p:spTgt spid="44"/>
                                        </p:tgtEl>
                                        <p:attrNameLst>
                                          <p:attrName>style.visibility</p:attrName>
                                        </p:attrNameLst>
                                      </p:cBhvr>
                                      <p:to>
                                        <p:strVal val="visible"/>
                                      </p:to>
                                    </p:set>
                                    <p:animEffect transition="in" filter="wipe(left)">
                                      <p:cBhvr>
                                        <p:cTn id="15" dur="600"/>
                                        <p:tgtEl>
                                          <p:spTgt spid="44"/>
                                        </p:tgtEl>
                                      </p:cBhvr>
                                    </p:animEffect>
                                  </p:childTnLst>
                                </p:cTn>
                              </p:par>
                            </p:childTnLst>
                          </p:cTn>
                        </p:par>
                        <p:par>
                          <p:cTn id="16" fill="hold">
                            <p:stCondLst>
                              <p:cond delay="3400"/>
                            </p:stCondLst>
                            <p:childTnLst>
                              <p:par>
                                <p:cTn id="17" presetID="22" presetClass="entr" presetSubtype="8" fill="hold" grpId="0" nodeType="afterEffect">
                                  <p:stCondLst>
                                    <p:cond delay="200"/>
                                  </p:stCondLst>
                                  <p:childTnLst>
                                    <p:set>
                                      <p:cBhvr>
                                        <p:cTn id="18" dur="indefinite" fill="hold"/>
                                        <p:tgtEl>
                                          <p:spTgt spid="48"/>
                                        </p:tgtEl>
                                        <p:attrNameLst>
                                          <p:attrName>style.visibility</p:attrName>
                                        </p:attrNameLst>
                                      </p:cBhvr>
                                      <p:to>
                                        <p:strVal val="visible"/>
                                      </p:to>
                                    </p:set>
                                    <p:animEffect transition="in" filter="wipe(left)">
                                      <p:cBhvr>
                                        <p:cTn id="19" dur="6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advAuto="0"/>
      <p:bldP spid="40" grpId="0" animBg="1" advAuto="0"/>
      <p:bldP spid="44" grpId="0" animBg="1" advAuto="0"/>
      <p:bldP spid="48"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542"/>
          <p:cNvSpPr/>
          <p:nvPr/>
        </p:nvSpPr>
        <p:spPr bwMode="auto">
          <a:xfrm>
            <a:off x="2594769" y="3683794"/>
            <a:ext cx="2260600" cy="2013744"/>
          </a:xfrm>
          <a:custGeom>
            <a:avLst/>
            <a:gdLst>
              <a:gd name="T0" fmla="*/ 2261499 w 20763"/>
              <a:gd name="T1" fmla="*/ 2014912 h 21160"/>
              <a:gd name="T2" fmla="*/ 2261499 w 20763"/>
              <a:gd name="T3" fmla="*/ 2014912 h 21160"/>
              <a:gd name="T4" fmla="*/ 2261499 w 20763"/>
              <a:gd name="T5" fmla="*/ 2014912 h 21160"/>
              <a:gd name="T6" fmla="*/ 2261499 w 20763"/>
              <a:gd name="T7" fmla="*/ 2014912 h 2116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0763" h="21160" extrusionOk="0">
                <a:moveTo>
                  <a:pt x="10343" y="21160"/>
                </a:moveTo>
                <a:cubicBezTo>
                  <a:pt x="7374" y="21160"/>
                  <a:pt x="4508" y="21160"/>
                  <a:pt x="1539" y="21160"/>
                </a:cubicBezTo>
                <a:cubicBezTo>
                  <a:pt x="3" y="21160"/>
                  <a:pt x="-406" y="20338"/>
                  <a:pt x="413" y="18812"/>
                </a:cubicBezTo>
                <a:cubicBezTo>
                  <a:pt x="3279" y="13060"/>
                  <a:pt x="6248" y="7190"/>
                  <a:pt x="9114" y="1321"/>
                </a:cubicBezTo>
                <a:cubicBezTo>
                  <a:pt x="10036" y="-440"/>
                  <a:pt x="10650" y="-440"/>
                  <a:pt x="11571" y="1321"/>
                </a:cubicBezTo>
                <a:cubicBezTo>
                  <a:pt x="14540" y="7190"/>
                  <a:pt x="17509" y="12943"/>
                  <a:pt x="20375" y="18812"/>
                </a:cubicBezTo>
                <a:cubicBezTo>
                  <a:pt x="21194" y="20456"/>
                  <a:pt x="20682" y="21160"/>
                  <a:pt x="19147" y="21160"/>
                </a:cubicBezTo>
                <a:cubicBezTo>
                  <a:pt x="16178" y="21160"/>
                  <a:pt x="13312" y="21160"/>
                  <a:pt x="10343" y="21160"/>
                </a:cubicBezTo>
                <a:close/>
              </a:path>
            </a:pathLst>
          </a:custGeom>
          <a:solidFill>
            <a:schemeClr val="bg1"/>
          </a:solidFill>
          <a:ln>
            <a:solidFill>
              <a:srgbClr val="E2DB19"/>
            </a:solidFill>
          </a:ln>
        </p:spPr>
        <p:txBody>
          <a:bodyPr lIns="22854" rIns="22854"/>
          <a:lstStyle/>
          <a:p>
            <a:pPr>
              <a:defRPr/>
            </a:pPr>
            <a:endParaRPr lang="zh-CN" altLang="en-US">
              <a:solidFill>
                <a:srgbClr val="5D4574"/>
              </a:solidFill>
              <a:latin typeface="Lato Light"/>
            </a:endParaRPr>
          </a:p>
        </p:txBody>
      </p:sp>
      <p:sp>
        <p:nvSpPr>
          <p:cNvPr id="3" name="Shape 1543"/>
          <p:cNvSpPr/>
          <p:nvPr/>
        </p:nvSpPr>
        <p:spPr bwMode="auto">
          <a:xfrm>
            <a:off x="5311775" y="3712369"/>
            <a:ext cx="2242344" cy="1985169"/>
          </a:xfrm>
          <a:custGeom>
            <a:avLst/>
            <a:gdLst>
              <a:gd name="T0" fmla="*/ 2242592 w 20672"/>
              <a:gd name="T1" fmla="*/ 1986030 h 21097"/>
              <a:gd name="T2" fmla="*/ 2242592 w 20672"/>
              <a:gd name="T3" fmla="*/ 1986030 h 21097"/>
              <a:gd name="T4" fmla="*/ 2242592 w 20672"/>
              <a:gd name="T5" fmla="*/ 1986030 h 21097"/>
              <a:gd name="T6" fmla="*/ 2242592 w 20672"/>
              <a:gd name="T7" fmla="*/ 1986030 h 21097"/>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0672" h="21097" extrusionOk="0">
                <a:moveTo>
                  <a:pt x="10197" y="21097"/>
                </a:moveTo>
                <a:cubicBezTo>
                  <a:pt x="7317" y="21097"/>
                  <a:pt x="4437" y="21097"/>
                  <a:pt x="1557" y="21097"/>
                </a:cubicBezTo>
                <a:cubicBezTo>
                  <a:pt x="117" y="21097"/>
                  <a:pt x="-397" y="20385"/>
                  <a:pt x="323" y="18842"/>
                </a:cubicBezTo>
                <a:cubicBezTo>
                  <a:pt x="3306" y="13027"/>
                  <a:pt x="6186" y="7093"/>
                  <a:pt x="9169" y="1159"/>
                </a:cubicBezTo>
                <a:cubicBezTo>
                  <a:pt x="9889" y="-266"/>
                  <a:pt x="10712" y="-503"/>
                  <a:pt x="11534" y="1159"/>
                </a:cubicBezTo>
                <a:cubicBezTo>
                  <a:pt x="14517" y="7093"/>
                  <a:pt x="17397" y="12908"/>
                  <a:pt x="20277" y="18842"/>
                </a:cubicBezTo>
                <a:cubicBezTo>
                  <a:pt x="21203" y="20622"/>
                  <a:pt x="20380" y="21097"/>
                  <a:pt x="19043" y="21097"/>
                </a:cubicBezTo>
                <a:cubicBezTo>
                  <a:pt x="16060" y="21097"/>
                  <a:pt x="13077" y="21097"/>
                  <a:pt x="10197" y="21097"/>
                </a:cubicBezTo>
                <a:cubicBezTo>
                  <a:pt x="10197" y="21097"/>
                  <a:pt x="10197" y="21097"/>
                  <a:pt x="10197" y="21097"/>
                </a:cubicBezTo>
                <a:close/>
              </a:path>
            </a:pathLst>
          </a:custGeom>
          <a:solidFill>
            <a:schemeClr val="bg1"/>
          </a:solidFill>
          <a:ln>
            <a:solidFill>
              <a:srgbClr val="E2DB19"/>
            </a:solidFill>
          </a:ln>
        </p:spPr>
        <p:txBody>
          <a:bodyPr lIns="22854" rIns="22854"/>
          <a:lstStyle/>
          <a:p>
            <a:pPr>
              <a:defRPr/>
            </a:pPr>
            <a:endParaRPr lang="zh-CN" altLang="en-US">
              <a:solidFill>
                <a:srgbClr val="5D4574"/>
              </a:solidFill>
              <a:latin typeface="Lato Light"/>
            </a:endParaRPr>
          </a:p>
        </p:txBody>
      </p:sp>
      <p:sp>
        <p:nvSpPr>
          <p:cNvPr id="4" name="Shape 1544"/>
          <p:cNvSpPr/>
          <p:nvPr/>
        </p:nvSpPr>
        <p:spPr bwMode="auto">
          <a:xfrm>
            <a:off x="3969544" y="1481932"/>
            <a:ext cx="2224881" cy="1967706"/>
          </a:xfrm>
          <a:custGeom>
            <a:avLst/>
            <a:gdLst>
              <a:gd name="T0" fmla="*/ 2224992 w 20717"/>
              <a:gd name="T1" fmla="*/ 1968160 h 21152"/>
              <a:gd name="T2" fmla="*/ 2224992 w 20717"/>
              <a:gd name="T3" fmla="*/ 1968160 h 21152"/>
              <a:gd name="T4" fmla="*/ 2224992 w 20717"/>
              <a:gd name="T5" fmla="*/ 1968160 h 21152"/>
              <a:gd name="T6" fmla="*/ 2224992 w 20717"/>
              <a:gd name="T7" fmla="*/ 1968160 h 21152"/>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0717" h="21152" extrusionOk="0">
                <a:moveTo>
                  <a:pt x="10247" y="21152"/>
                </a:moveTo>
                <a:cubicBezTo>
                  <a:pt x="7443" y="21152"/>
                  <a:pt x="4639" y="21152"/>
                  <a:pt x="1732" y="21152"/>
                </a:cubicBezTo>
                <a:cubicBezTo>
                  <a:pt x="-34" y="21152"/>
                  <a:pt x="-449" y="20552"/>
                  <a:pt x="486" y="18752"/>
                </a:cubicBezTo>
                <a:cubicBezTo>
                  <a:pt x="3289" y="12872"/>
                  <a:pt x="6197" y="7112"/>
                  <a:pt x="9105" y="1232"/>
                </a:cubicBezTo>
                <a:cubicBezTo>
                  <a:pt x="9832" y="-328"/>
                  <a:pt x="10663" y="-448"/>
                  <a:pt x="11493" y="1112"/>
                </a:cubicBezTo>
                <a:cubicBezTo>
                  <a:pt x="14401" y="6992"/>
                  <a:pt x="17309" y="12752"/>
                  <a:pt x="20216" y="18632"/>
                </a:cubicBezTo>
                <a:cubicBezTo>
                  <a:pt x="21151" y="20552"/>
                  <a:pt x="20839" y="21152"/>
                  <a:pt x="18763" y="21152"/>
                </a:cubicBezTo>
                <a:cubicBezTo>
                  <a:pt x="15959" y="21152"/>
                  <a:pt x="13155" y="21152"/>
                  <a:pt x="10247" y="21152"/>
                </a:cubicBezTo>
                <a:close/>
              </a:path>
            </a:pathLst>
          </a:custGeom>
          <a:solidFill>
            <a:srgbClr val="EB7D3C"/>
          </a:solidFill>
          <a:ln>
            <a:noFill/>
          </a:ln>
        </p:spPr>
        <p:txBody>
          <a:bodyPr lIns="22854" rIns="22854"/>
          <a:lstStyle/>
          <a:p>
            <a:pPr>
              <a:defRPr/>
            </a:pPr>
            <a:endParaRPr lang="zh-CN" altLang="en-US">
              <a:solidFill>
                <a:srgbClr val="5D4574"/>
              </a:solidFill>
              <a:latin typeface="Lato Light"/>
            </a:endParaRPr>
          </a:p>
        </p:txBody>
      </p:sp>
      <p:sp>
        <p:nvSpPr>
          <p:cNvPr id="5" name="Shape 1545"/>
          <p:cNvSpPr/>
          <p:nvPr/>
        </p:nvSpPr>
        <p:spPr bwMode="auto">
          <a:xfrm rot="10800000">
            <a:off x="3967957" y="3609182"/>
            <a:ext cx="2224088" cy="1966913"/>
          </a:xfrm>
          <a:custGeom>
            <a:avLst/>
            <a:gdLst>
              <a:gd name="T0" fmla="*/ 2224991 w 20717"/>
              <a:gd name="T1" fmla="*/ 1968160 h 21152"/>
              <a:gd name="T2" fmla="*/ 2224991 w 20717"/>
              <a:gd name="T3" fmla="*/ 1968160 h 21152"/>
              <a:gd name="T4" fmla="*/ 2224991 w 20717"/>
              <a:gd name="T5" fmla="*/ 1968160 h 21152"/>
              <a:gd name="T6" fmla="*/ 2224991 w 20717"/>
              <a:gd name="T7" fmla="*/ 1968160 h 21152"/>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0717" h="21152" extrusionOk="0">
                <a:moveTo>
                  <a:pt x="10247" y="21152"/>
                </a:moveTo>
                <a:cubicBezTo>
                  <a:pt x="7443" y="21152"/>
                  <a:pt x="4639" y="21152"/>
                  <a:pt x="1732" y="21152"/>
                </a:cubicBezTo>
                <a:cubicBezTo>
                  <a:pt x="-34" y="21152"/>
                  <a:pt x="-449" y="20552"/>
                  <a:pt x="486" y="18752"/>
                </a:cubicBezTo>
                <a:cubicBezTo>
                  <a:pt x="3289" y="12872"/>
                  <a:pt x="6197" y="7112"/>
                  <a:pt x="9105" y="1232"/>
                </a:cubicBezTo>
                <a:cubicBezTo>
                  <a:pt x="9832" y="-328"/>
                  <a:pt x="10663" y="-448"/>
                  <a:pt x="11493" y="1112"/>
                </a:cubicBezTo>
                <a:cubicBezTo>
                  <a:pt x="14401" y="6992"/>
                  <a:pt x="17309" y="12752"/>
                  <a:pt x="20216" y="18632"/>
                </a:cubicBezTo>
                <a:cubicBezTo>
                  <a:pt x="21151" y="20552"/>
                  <a:pt x="20839" y="21152"/>
                  <a:pt x="18763" y="21152"/>
                </a:cubicBezTo>
                <a:cubicBezTo>
                  <a:pt x="15959" y="21152"/>
                  <a:pt x="13155" y="21152"/>
                  <a:pt x="10247" y="21152"/>
                </a:cubicBezTo>
                <a:close/>
              </a:path>
            </a:pathLst>
          </a:custGeom>
          <a:solidFill>
            <a:srgbClr val="FFD61F"/>
          </a:solidFill>
          <a:ln>
            <a:noFill/>
          </a:ln>
        </p:spPr>
        <p:txBody>
          <a:bodyPr lIns="22854" rIns="22854"/>
          <a:lstStyle/>
          <a:p>
            <a:pPr>
              <a:defRPr/>
            </a:pPr>
            <a:endParaRPr lang="zh-CN" altLang="en-US">
              <a:solidFill>
                <a:srgbClr val="5D4574"/>
              </a:solidFill>
              <a:latin typeface="Lato Light"/>
            </a:endParaRPr>
          </a:p>
        </p:txBody>
      </p:sp>
      <p:sp>
        <p:nvSpPr>
          <p:cNvPr id="6" name="Shape 1546"/>
          <p:cNvSpPr/>
          <p:nvPr/>
        </p:nvSpPr>
        <p:spPr bwMode="auto">
          <a:xfrm>
            <a:off x="4835525" y="2465388"/>
            <a:ext cx="476250" cy="476250"/>
          </a:xfrm>
          <a:custGeom>
            <a:avLst/>
            <a:gdLst>
              <a:gd name="T0" fmla="*/ 476161 w 21600"/>
              <a:gd name="T1" fmla="*/ 476161 h 21600"/>
              <a:gd name="T2" fmla="*/ 476161 w 21600"/>
              <a:gd name="T3" fmla="*/ 476161 h 21600"/>
              <a:gd name="T4" fmla="*/ 476161 w 21600"/>
              <a:gd name="T5" fmla="*/ 476161 h 21600"/>
              <a:gd name="T6" fmla="*/ 476161 w 21600"/>
              <a:gd name="T7" fmla="*/ 47616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3030" y="0"/>
                </a:moveTo>
                <a:cubicBezTo>
                  <a:pt x="8570" y="0"/>
                  <a:pt x="4872" y="3463"/>
                  <a:pt x="4520" y="7807"/>
                </a:cubicBezTo>
                <a:cubicBezTo>
                  <a:pt x="1878" y="8863"/>
                  <a:pt x="0" y="11446"/>
                  <a:pt x="0" y="14498"/>
                </a:cubicBezTo>
                <a:cubicBezTo>
                  <a:pt x="0" y="18372"/>
                  <a:pt x="3170" y="21600"/>
                  <a:pt x="7102" y="21600"/>
                </a:cubicBezTo>
                <a:cubicBezTo>
                  <a:pt x="10154" y="21600"/>
                  <a:pt x="12737" y="19722"/>
                  <a:pt x="13735" y="17022"/>
                </a:cubicBezTo>
                <a:cubicBezTo>
                  <a:pt x="18137" y="16670"/>
                  <a:pt x="21600" y="12972"/>
                  <a:pt x="21600" y="8511"/>
                </a:cubicBezTo>
                <a:cubicBezTo>
                  <a:pt x="21600" y="3815"/>
                  <a:pt x="17726" y="0"/>
                  <a:pt x="13030" y="0"/>
                </a:cubicBezTo>
                <a:close/>
                <a:moveTo>
                  <a:pt x="7102" y="19193"/>
                </a:moveTo>
                <a:cubicBezTo>
                  <a:pt x="4520" y="19193"/>
                  <a:pt x="2348" y="17080"/>
                  <a:pt x="2348" y="14498"/>
                </a:cubicBezTo>
                <a:cubicBezTo>
                  <a:pt x="2348" y="12737"/>
                  <a:pt x="3287" y="11211"/>
                  <a:pt x="4696" y="10389"/>
                </a:cubicBezTo>
                <a:cubicBezTo>
                  <a:pt x="5400" y="13617"/>
                  <a:pt x="7983" y="16141"/>
                  <a:pt x="11211" y="16846"/>
                </a:cubicBezTo>
                <a:cubicBezTo>
                  <a:pt x="10389" y="18254"/>
                  <a:pt x="8863" y="19193"/>
                  <a:pt x="7102" y="19193"/>
                </a:cubicBezTo>
                <a:close/>
                <a:moveTo>
                  <a:pt x="7161" y="9743"/>
                </a:moveTo>
                <a:cubicBezTo>
                  <a:pt x="9743" y="9743"/>
                  <a:pt x="11798" y="11857"/>
                  <a:pt x="11857" y="14380"/>
                </a:cubicBezTo>
                <a:cubicBezTo>
                  <a:pt x="9509" y="13911"/>
                  <a:pt x="7689" y="12091"/>
                  <a:pt x="7161" y="9743"/>
                </a:cubicBezTo>
                <a:close/>
                <a:moveTo>
                  <a:pt x="14263" y="14380"/>
                </a:moveTo>
                <a:cubicBezTo>
                  <a:pt x="14204" y="10507"/>
                  <a:pt x="11035" y="7396"/>
                  <a:pt x="7161" y="7337"/>
                </a:cubicBezTo>
                <a:cubicBezTo>
                  <a:pt x="7748" y="4637"/>
                  <a:pt x="10154" y="2583"/>
                  <a:pt x="13030" y="2583"/>
                </a:cubicBezTo>
                <a:cubicBezTo>
                  <a:pt x="16317" y="2583"/>
                  <a:pt x="19017" y="5224"/>
                  <a:pt x="19017" y="8511"/>
                </a:cubicBezTo>
                <a:cubicBezTo>
                  <a:pt x="19017" y="11387"/>
                  <a:pt x="16963" y="13852"/>
                  <a:pt x="14263" y="14380"/>
                </a:cubicBezTo>
                <a:close/>
                <a:moveTo>
                  <a:pt x="2407" y="5048"/>
                </a:moveTo>
                <a:cubicBezTo>
                  <a:pt x="3757" y="5048"/>
                  <a:pt x="4872" y="3991"/>
                  <a:pt x="4872" y="2641"/>
                </a:cubicBezTo>
                <a:cubicBezTo>
                  <a:pt x="4872" y="1291"/>
                  <a:pt x="3757" y="176"/>
                  <a:pt x="2407" y="176"/>
                </a:cubicBezTo>
                <a:cubicBezTo>
                  <a:pt x="1057" y="176"/>
                  <a:pt x="0" y="1291"/>
                  <a:pt x="0" y="2641"/>
                </a:cubicBezTo>
                <a:cubicBezTo>
                  <a:pt x="0" y="3991"/>
                  <a:pt x="1057" y="5048"/>
                  <a:pt x="2407" y="5048"/>
                </a:cubicBezTo>
                <a:close/>
                <a:moveTo>
                  <a:pt x="2407" y="1291"/>
                </a:moveTo>
                <a:cubicBezTo>
                  <a:pt x="3170" y="1291"/>
                  <a:pt x="3757" y="1878"/>
                  <a:pt x="3757" y="2641"/>
                </a:cubicBezTo>
                <a:cubicBezTo>
                  <a:pt x="3757" y="3346"/>
                  <a:pt x="3170" y="3991"/>
                  <a:pt x="2407" y="3991"/>
                </a:cubicBezTo>
                <a:cubicBezTo>
                  <a:pt x="1702" y="3991"/>
                  <a:pt x="1057" y="3346"/>
                  <a:pt x="1057" y="2641"/>
                </a:cubicBezTo>
                <a:cubicBezTo>
                  <a:pt x="1057" y="1878"/>
                  <a:pt x="1702" y="1291"/>
                  <a:pt x="2407" y="1291"/>
                </a:cubicBezTo>
                <a:close/>
              </a:path>
            </a:pathLst>
          </a:custGeom>
          <a:solidFill>
            <a:srgbClr val="F4F4FC"/>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2854" rIns="22854"/>
          <a:lstStyle/>
          <a:p>
            <a:pPr>
              <a:defRPr/>
            </a:pPr>
            <a:endParaRPr lang="zh-CN" altLang="en-US">
              <a:solidFill>
                <a:srgbClr val="5D4574"/>
              </a:solidFill>
              <a:latin typeface="Lato Light"/>
            </a:endParaRPr>
          </a:p>
        </p:txBody>
      </p:sp>
      <p:sp>
        <p:nvSpPr>
          <p:cNvPr id="7" name="Shape 1547"/>
          <p:cNvSpPr/>
          <p:nvPr/>
        </p:nvSpPr>
        <p:spPr bwMode="auto">
          <a:xfrm>
            <a:off x="3494882" y="4683125"/>
            <a:ext cx="461169" cy="432594"/>
          </a:xfrm>
          <a:custGeom>
            <a:avLst/>
            <a:gdLst>
              <a:gd name="T0" fmla="*/ 461151 w 21492"/>
              <a:gd name="T1" fmla="*/ 433435 h 21486"/>
              <a:gd name="T2" fmla="*/ 461151 w 21492"/>
              <a:gd name="T3" fmla="*/ 433435 h 21486"/>
              <a:gd name="T4" fmla="*/ 461151 w 21492"/>
              <a:gd name="T5" fmla="*/ 433435 h 21486"/>
              <a:gd name="T6" fmla="*/ 461151 w 21492"/>
              <a:gd name="T7" fmla="*/ 433435 h 21486"/>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492" h="21486" extrusionOk="0">
                <a:moveTo>
                  <a:pt x="18376" y="6954"/>
                </a:moveTo>
                <a:cubicBezTo>
                  <a:pt x="16173" y="621"/>
                  <a:pt x="16173" y="621"/>
                  <a:pt x="16173" y="621"/>
                </a:cubicBezTo>
                <a:cubicBezTo>
                  <a:pt x="16011" y="112"/>
                  <a:pt x="15528" y="-114"/>
                  <a:pt x="15152" y="56"/>
                </a:cubicBezTo>
                <a:cubicBezTo>
                  <a:pt x="537" y="5654"/>
                  <a:pt x="537" y="5654"/>
                  <a:pt x="537" y="5654"/>
                </a:cubicBezTo>
                <a:cubicBezTo>
                  <a:pt x="107" y="5823"/>
                  <a:pt x="-108" y="6332"/>
                  <a:pt x="53" y="6784"/>
                </a:cubicBezTo>
                <a:cubicBezTo>
                  <a:pt x="2364" y="13513"/>
                  <a:pt x="2364" y="13513"/>
                  <a:pt x="2364" y="13513"/>
                </a:cubicBezTo>
                <a:cubicBezTo>
                  <a:pt x="2364" y="9894"/>
                  <a:pt x="2364" y="9894"/>
                  <a:pt x="2364" y="9894"/>
                </a:cubicBezTo>
                <a:cubicBezTo>
                  <a:pt x="2364" y="8311"/>
                  <a:pt x="3599" y="6954"/>
                  <a:pt x="5104" y="6954"/>
                </a:cubicBezTo>
                <a:cubicBezTo>
                  <a:pt x="8973" y="6954"/>
                  <a:pt x="8973" y="6954"/>
                  <a:pt x="8973" y="6954"/>
                </a:cubicBezTo>
                <a:cubicBezTo>
                  <a:pt x="13593" y="3561"/>
                  <a:pt x="13593" y="3561"/>
                  <a:pt x="13593" y="3561"/>
                </a:cubicBezTo>
                <a:cubicBezTo>
                  <a:pt x="16226" y="6954"/>
                  <a:pt x="16226" y="6954"/>
                  <a:pt x="16226" y="6954"/>
                </a:cubicBezTo>
                <a:lnTo>
                  <a:pt x="18376" y="6954"/>
                </a:lnTo>
                <a:close/>
                <a:moveTo>
                  <a:pt x="20686" y="8990"/>
                </a:moveTo>
                <a:cubicBezTo>
                  <a:pt x="5104" y="8990"/>
                  <a:pt x="5104" y="8990"/>
                  <a:pt x="5104" y="8990"/>
                </a:cubicBezTo>
                <a:cubicBezTo>
                  <a:pt x="4674" y="8990"/>
                  <a:pt x="4298" y="9442"/>
                  <a:pt x="4298" y="9894"/>
                </a:cubicBezTo>
                <a:cubicBezTo>
                  <a:pt x="4298" y="20581"/>
                  <a:pt x="4298" y="20581"/>
                  <a:pt x="4298" y="20581"/>
                </a:cubicBezTo>
                <a:cubicBezTo>
                  <a:pt x="4298" y="21090"/>
                  <a:pt x="4674" y="21486"/>
                  <a:pt x="5104" y="21486"/>
                </a:cubicBezTo>
                <a:cubicBezTo>
                  <a:pt x="20686" y="21486"/>
                  <a:pt x="20686" y="21486"/>
                  <a:pt x="20686" y="21486"/>
                </a:cubicBezTo>
                <a:cubicBezTo>
                  <a:pt x="21116" y="21486"/>
                  <a:pt x="21492" y="21090"/>
                  <a:pt x="21492" y="20581"/>
                </a:cubicBezTo>
                <a:cubicBezTo>
                  <a:pt x="21492" y="9894"/>
                  <a:pt x="21492" y="9894"/>
                  <a:pt x="21492" y="9894"/>
                </a:cubicBezTo>
                <a:cubicBezTo>
                  <a:pt x="21492" y="9442"/>
                  <a:pt x="21116" y="8990"/>
                  <a:pt x="20686" y="8990"/>
                </a:cubicBezTo>
                <a:close/>
                <a:moveTo>
                  <a:pt x="19450" y="19224"/>
                </a:moveTo>
                <a:cubicBezTo>
                  <a:pt x="6608" y="19224"/>
                  <a:pt x="6608" y="19224"/>
                  <a:pt x="6608" y="19224"/>
                </a:cubicBezTo>
                <a:cubicBezTo>
                  <a:pt x="6608" y="17245"/>
                  <a:pt x="6608" y="17245"/>
                  <a:pt x="6608" y="17245"/>
                </a:cubicBezTo>
                <a:cubicBezTo>
                  <a:pt x="8543" y="12439"/>
                  <a:pt x="8543" y="12439"/>
                  <a:pt x="8543" y="12439"/>
                </a:cubicBezTo>
                <a:cubicBezTo>
                  <a:pt x="11552" y="16284"/>
                  <a:pt x="11552" y="16284"/>
                  <a:pt x="11552" y="16284"/>
                </a:cubicBezTo>
                <a:cubicBezTo>
                  <a:pt x="14346" y="13287"/>
                  <a:pt x="14346" y="13287"/>
                  <a:pt x="14346" y="13287"/>
                </a:cubicBezTo>
                <a:cubicBezTo>
                  <a:pt x="17946" y="11930"/>
                  <a:pt x="17946" y="11930"/>
                  <a:pt x="17946" y="11930"/>
                </a:cubicBezTo>
                <a:cubicBezTo>
                  <a:pt x="19450" y="15549"/>
                  <a:pt x="19450" y="15549"/>
                  <a:pt x="19450" y="15549"/>
                </a:cubicBezTo>
                <a:lnTo>
                  <a:pt x="19450" y="19224"/>
                </a:lnTo>
                <a:close/>
              </a:path>
            </a:pathLst>
          </a:custGeom>
          <a:solidFill>
            <a:srgbClr val="5D4574"/>
          </a:solidFill>
          <a:ln>
            <a:noFill/>
          </a:ln>
        </p:spPr>
        <p:txBody>
          <a:bodyPr lIns="22854" rIns="22854"/>
          <a:lstStyle/>
          <a:p>
            <a:pPr>
              <a:defRPr/>
            </a:pPr>
            <a:endParaRPr lang="zh-CN" altLang="en-US">
              <a:solidFill>
                <a:srgbClr val="5D4574"/>
              </a:solidFill>
              <a:latin typeface="Lato Light"/>
            </a:endParaRPr>
          </a:p>
        </p:txBody>
      </p:sp>
      <p:sp>
        <p:nvSpPr>
          <p:cNvPr id="8" name="Shape 1548"/>
          <p:cNvSpPr/>
          <p:nvPr/>
        </p:nvSpPr>
        <p:spPr bwMode="auto">
          <a:xfrm>
            <a:off x="6188869" y="4705350"/>
            <a:ext cx="488950" cy="387350"/>
          </a:xfrm>
          <a:custGeom>
            <a:avLst/>
            <a:gdLst>
              <a:gd name="T0" fmla="*/ 488912 w 21600"/>
              <a:gd name="T1" fmla="*/ 387759 h 21600"/>
              <a:gd name="T2" fmla="*/ 488912 w 21600"/>
              <a:gd name="T3" fmla="*/ 387759 h 21600"/>
              <a:gd name="T4" fmla="*/ 488912 w 21600"/>
              <a:gd name="T5" fmla="*/ 387759 h 21600"/>
              <a:gd name="T6" fmla="*/ 488912 w 21600"/>
              <a:gd name="T7" fmla="*/ 38775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8100"/>
                </a:moveTo>
                <a:cubicBezTo>
                  <a:pt x="9018" y="8100"/>
                  <a:pt x="7560" y="9922"/>
                  <a:pt x="7560" y="12150"/>
                </a:cubicBezTo>
                <a:cubicBezTo>
                  <a:pt x="7560" y="14377"/>
                  <a:pt x="9018" y="16200"/>
                  <a:pt x="10800" y="16200"/>
                </a:cubicBezTo>
                <a:cubicBezTo>
                  <a:pt x="12582" y="16200"/>
                  <a:pt x="14040" y="14377"/>
                  <a:pt x="14040" y="12150"/>
                </a:cubicBezTo>
                <a:cubicBezTo>
                  <a:pt x="14040" y="9922"/>
                  <a:pt x="12582" y="8100"/>
                  <a:pt x="10800" y="8100"/>
                </a:cubicBezTo>
                <a:close/>
                <a:moveTo>
                  <a:pt x="19440" y="4050"/>
                </a:moveTo>
                <a:cubicBezTo>
                  <a:pt x="16848" y="4050"/>
                  <a:pt x="16848" y="4050"/>
                  <a:pt x="16848" y="4050"/>
                </a:cubicBezTo>
                <a:cubicBezTo>
                  <a:pt x="16470" y="4050"/>
                  <a:pt x="16092" y="3713"/>
                  <a:pt x="15984" y="3308"/>
                </a:cubicBezTo>
                <a:cubicBezTo>
                  <a:pt x="15336" y="743"/>
                  <a:pt x="15336" y="743"/>
                  <a:pt x="15336" y="743"/>
                </a:cubicBezTo>
                <a:cubicBezTo>
                  <a:pt x="15174" y="338"/>
                  <a:pt x="14796" y="0"/>
                  <a:pt x="14472" y="0"/>
                </a:cubicBezTo>
                <a:cubicBezTo>
                  <a:pt x="7128" y="0"/>
                  <a:pt x="7128" y="0"/>
                  <a:pt x="7128" y="0"/>
                </a:cubicBezTo>
                <a:cubicBezTo>
                  <a:pt x="6750" y="0"/>
                  <a:pt x="6372" y="338"/>
                  <a:pt x="6264" y="743"/>
                </a:cubicBezTo>
                <a:cubicBezTo>
                  <a:pt x="5616" y="3308"/>
                  <a:pt x="5616" y="3308"/>
                  <a:pt x="5616" y="3308"/>
                </a:cubicBezTo>
                <a:cubicBezTo>
                  <a:pt x="5454" y="3713"/>
                  <a:pt x="5076" y="4050"/>
                  <a:pt x="4752" y="4050"/>
                </a:cubicBezTo>
                <a:cubicBezTo>
                  <a:pt x="2160" y="4050"/>
                  <a:pt x="2160" y="4050"/>
                  <a:pt x="2160" y="4050"/>
                </a:cubicBezTo>
                <a:cubicBezTo>
                  <a:pt x="972" y="4050"/>
                  <a:pt x="0" y="5265"/>
                  <a:pt x="0" y="6750"/>
                </a:cubicBezTo>
                <a:cubicBezTo>
                  <a:pt x="0" y="18900"/>
                  <a:pt x="0" y="18900"/>
                  <a:pt x="0" y="18900"/>
                </a:cubicBezTo>
                <a:cubicBezTo>
                  <a:pt x="0" y="20385"/>
                  <a:pt x="972" y="21600"/>
                  <a:pt x="2160" y="21600"/>
                </a:cubicBezTo>
                <a:cubicBezTo>
                  <a:pt x="19440" y="21600"/>
                  <a:pt x="19440" y="21600"/>
                  <a:pt x="19440" y="21600"/>
                </a:cubicBezTo>
                <a:cubicBezTo>
                  <a:pt x="20628" y="21600"/>
                  <a:pt x="21600" y="20385"/>
                  <a:pt x="21600" y="18900"/>
                </a:cubicBezTo>
                <a:cubicBezTo>
                  <a:pt x="21600" y="6750"/>
                  <a:pt x="21600" y="6750"/>
                  <a:pt x="21600" y="6750"/>
                </a:cubicBezTo>
                <a:cubicBezTo>
                  <a:pt x="21600" y="5265"/>
                  <a:pt x="20628" y="4050"/>
                  <a:pt x="19440" y="4050"/>
                </a:cubicBezTo>
                <a:close/>
                <a:moveTo>
                  <a:pt x="10800" y="18900"/>
                </a:moveTo>
                <a:cubicBezTo>
                  <a:pt x="7830" y="18900"/>
                  <a:pt x="5400" y="15863"/>
                  <a:pt x="5400" y="12150"/>
                </a:cubicBezTo>
                <a:cubicBezTo>
                  <a:pt x="5400" y="8437"/>
                  <a:pt x="7830" y="5400"/>
                  <a:pt x="10800" y="5400"/>
                </a:cubicBezTo>
                <a:cubicBezTo>
                  <a:pt x="13770" y="5400"/>
                  <a:pt x="16200" y="8437"/>
                  <a:pt x="16200" y="12150"/>
                </a:cubicBezTo>
                <a:cubicBezTo>
                  <a:pt x="16200" y="15863"/>
                  <a:pt x="13770" y="18900"/>
                  <a:pt x="10800" y="18900"/>
                </a:cubicBezTo>
                <a:close/>
                <a:moveTo>
                  <a:pt x="18684" y="8640"/>
                </a:moveTo>
                <a:cubicBezTo>
                  <a:pt x="18252" y="8640"/>
                  <a:pt x="17928" y="8235"/>
                  <a:pt x="17928" y="7695"/>
                </a:cubicBezTo>
                <a:cubicBezTo>
                  <a:pt x="17928" y="7155"/>
                  <a:pt x="18252" y="6750"/>
                  <a:pt x="18684" y="6750"/>
                </a:cubicBezTo>
                <a:cubicBezTo>
                  <a:pt x="19116" y="6750"/>
                  <a:pt x="19440" y="7155"/>
                  <a:pt x="19440" y="7695"/>
                </a:cubicBezTo>
                <a:cubicBezTo>
                  <a:pt x="19440" y="8235"/>
                  <a:pt x="19116" y="8640"/>
                  <a:pt x="18684" y="8640"/>
                </a:cubicBezTo>
                <a:close/>
              </a:path>
            </a:pathLst>
          </a:custGeom>
          <a:solidFill>
            <a:srgbClr val="5D4574"/>
          </a:solidFill>
          <a:ln>
            <a:noFill/>
          </a:ln>
        </p:spPr>
        <p:txBody>
          <a:bodyPr lIns="22854" rIns="22854"/>
          <a:lstStyle/>
          <a:p>
            <a:pPr>
              <a:defRPr/>
            </a:pPr>
            <a:endParaRPr lang="zh-CN" altLang="en-US">
              <a:solidFill>
                <a:schemeClr val="bg1"/>
              </a:solidFill>
              <a:latin typeface="Lato Light"/>
            </a:endParaRPr>
          </a:p>
        </p:txBody>
      </p:sp>
      <p:sp>
        <p:nvSpPr>
          <p:cNvPr id="9" name="Shape 1549"/>
          <p:cNvSpPr>
            <a:spLocks noChangeArrowheads="1"/>
          </p:cNvSpPr>
          <p:nvPr/>
        </p:nvSpPr>
        <p:spPr bwMode="auto">
          <a:xfrm>
            <a:off x="7690644" y="1712913"/>
            <a:ext cx="3809206" cy="38100"/>
          </a:xfrm>
          <a:prstGeom prst="rect">
            <a:avLst/>
          </a:prstGeom>
          <a:solidFill>
            <a:srgbClr val="353740"/>
          </a:solidFill>
          <a:ln w="12700">
            <a:solidFill>
              <a:srgbClr val="000000"/>
            </a:solidFill>
            <a:miter lim="400000"/>
          </a:ln>
        </p:spPr>
        <p:txBody>
          <a:bodyPr lIns="25394" tIns="25394" rIns="25394" bIns="25394" anchor="ctr"/>
          <a:lstStyle/>
          <a:p>
            <a:pPr algn="ctr" eaLnBrk="1">
              <a:defRPr/>
            </a:pPr>
            <a:endParaRPr lang="zh-CN" altLang="zh-CN" sz="1600">
              <a:solidFill>
                <a:schemeClr val="bg1"/>
              </a:solidFill>
              <a:latin typeface="Lato Light"/>
            </a:endParaRPr>
          </a:p>
        </p:txBody>
      </p:sp>
      <p:sp>
        <p:nvSpPr>
          <p:cNvPr id="10" name="Shape 1550"/>
          <p:cNvSpPr>
            <a:spLocks noChangeArrowheads="1"/>
          </p:cNvSpPr>
          <p:nvPr/>
        </p:nvSpPr>
        <p:spPr bwMode="auto">
          <a:xfrm>
            <a:off x="7690644" y="1712913"/>
            <a:ext cx="2914650"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11" name="Shape 1551"/>
          <p:cNvSpPr>
            <a:spLocks noChangeArrowheads="1"/>
          </p:cNvSpPr>
          <p:nvPr/>
        </p:nvSpPr>
        <p:spPr bwMode="auto">
          <a:xfrm>
            <a:off x="7652544" y="1453090"/>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12" name="Shape 1552"/>
          <p:cNvSpPr>
            <a:spLocks noChangeArrowheads="1"/>
          </p:cNvSpPr>
          <p:nvPr/>
        </p:nvSpPr>
        <p:spPr bwMode="auto">
          <a:xfrm>
            <a:off x="11236970" y="1457388"/>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72%</a:t>
            </a:r>
          </a:p>
        </p:txBody>
      </p:sp>
      <p:sp>
        <p:nvSpPr>
          <p:cNvPr id="13" name="Shape 1553"/>
          <p:cNvSpPr>
            <a:spLocks noChangeArrowheads="1"/>
          </p:cNvSpPr>
          <p:nvPr/>
        </p:nvSpPr>
        <p:spPr bwMode="auto">
          <a:xfrm>
            <a:off x="7690644" y="2270919"/>
            <a:ext cx="3809206" cy="38100"/>
          </a:xfrm>
          <a:prstGeom prst="rect">
            <a:avLst/>
          </a:prstGeom>
          <a:solidFill>
            <a:srgbClr val="353740"/>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14" name="Shape 1554"/>
          <p:cNvSpPr>
            <a:spLocks noChangeArrowheads="1"/>
          </p:cNvSpPr>
          <p:nvPr/>
        </p:nvSpPr>
        <p:spPr bwMode="auto">
          <a:xfrm>
            <a:off x="7690644" y="2270919"/>
            <a:ext cx="3428206"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15" name="Shape 1555"/>
          <p:cNvSpPr>
            <a:spLocks noChangeArrowheads="1"/>
          </p:cNvSpPr>
          <p:nvPr/>
        </p:nvSpPr>
        <p:spPr bwMode="auto">
          <a:xfrm>
            <a:off x="7652544" y="2011890"/>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16" name="Shape 1556"/>
          <p:cNvSpPr>
            <a:spLocks noChangeArrowheads="1"/>
          </p:cNvSpPr>
          <p:nvPr/>
        </p:nvSpPr>
        <p:spPr bwMode="auto">
          <a:xfrm>
            <a:off x="11236970" y="2016188"/>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90%</a:t>
            </a:r>
          </a:p>
        </p:txBody>
      </p:sp>
      <p:sp>
        <p:nvSpPr>
          <p:cNvPr id="17" name="Shape 1557"/>
          <p:cNvSpPr>
            <a:spLocks noChangeArrowheads="1"/>
          </p:cNvSpPr>
          <p:nvPr/>
        </p:nvSpPr>
        <p:spPr bwMode="auto">
          <a:xfrm>
            <a:off x="7690644" y="2840832"/>
            <a:ext cx="3809206" cy="38100"/>
          </a:xfrm>
          <a:prstGeom prst="rect">
            <a:avLst/>
          </a:prstGeom>
          <a:solidFill>
            <a:srgbClr val="353740"/>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18" name="Shape 1558"/>
          <p:cNvSpPr>
            <a:spLocks noChangeArrowheads="1"/>
          </p:cNvSpPr>
          <p:nvPr/>
        </p:nvSpPr>
        <p:spPr bwMode="auto">
          <a:xfrm>
            <a:off x="7690644" y="2840832"/>
            <a:ext cx="2540000"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19" name="Shape 1559"/>
          <p:cNvSpPr>
            <a:spLocks noChangeArrowheads="1"/>
          </p:cNvSpPr>
          <p:nvPr/>
        </p:nvSpPr>
        <p:spPr bwMode="auto">
          <a:xfrm>
            <a:off x="7652544" y="2581803"/>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20" name="Shape 1560"/>
          <p:cNvSpPr>
            <a:spLocks noChangeArrowheads="1"/>
          </p:cNvSpPr>
          <p:nvPr/>
        </p:nvSpPr>
        <p:spPr bwMode="auto">
          <a:xfrm>
            <a:off x="11236970" y="2586100"/>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60%</a:t>
            </a:r>
          </a:p>
        </p:txBody>
      </p:sp>
      <p:sp>
        <p:nvSpPr>
          <p:cNvPr id="21" name="Shape 1563"/>
          <p:cNvSpPr>
            <a:spLocks noChangeArrowheads="1"/>
          </p:cNvSpPr>
          <p:nvPr/>
        </p:nvSpPr>
        <p:spPr bwMode="auto">
          <a:xfrm>
            <a:off x="7652544" y="3563214"/>
            <a:ext cx="1537268" cy="623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pPr>
            <a:r>
              <a:rPr lang="zh-CN" altLang="zh-CN" sz="1200">
                <a:solidFill>
                  <a:schemeClr val="bg1"/>
                </a:solidFill>
                <a:latin typeface="San Francisco Display Bold" charset="0"/>
                <a:ea typeface="San Francisco Display Bold" charset="0"/>
                <a:cs typeface="San Francisco Display Bold" charset="0"/>
                <a:sym typeface="San Francisco Display Bold" charset="0"/>
              </a:rPr>
              <a:t>01.</a:t>
            </a:r>
          </a:p>
          <a:p>
            <a:pPr eaLnBrk="1">
              <a:lnSpc>
                <a:spcPct val="120000"/>
              </a:lnSpc>
            </a:pPr>
            <a:r>
              <a:rPr lang="zh-CN" altLang="zh-CN" sz="950">
                <a:solidFill>
                  <a:schemeClr val="bg1"/>
                </a:solidFill>
                <a:latin typeface="San Francisco Display Light" charset="0"/>
                <a:ea typeface="San Francisco Display Light" charset="0"/>
                <a:cs typeface="San Francisco Display Light" charset="0"/>
                <a:sym typeface="San Francisco Display Light" charset="0"/>
              </a:rPr>
              <a:t>Infographic Shape Name Here</a:t>
            </a:r>
          </a:p>
          <a:p>
            <a:pP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Editable</a:t>
            </a:r>
          </a:p>
        </p:txBody>
      </p:sp>
      <p:sp>
        <p:nvSpPr>
          <p:cNvPr id="22" name="Shape 1564"/>
          <p:cNvSpPr>
            <a:spLocks noChangeArrowheads="1"/>
          </p:cNvSpPr>
          <p:nvPr/>
        </p:nvSpPr>
        <p:spPr bwMode="auto">
          <a:xfrm>
            <a:off x="9804400" y="3563214"/>
            <a:ext cx="1537268" cy="623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pPr>
            <a:r>
              <a:rPr lang="zh-CN" altLang="zh-CN" sz="1200">
                <a:solidFill>
                  <a:schemeClr val="bg1"/>
                </a:solidFill>
                <a:latin typeface="San Francisco Display Bold" charset="0"/>
                <a:ea typeface="San Francisco Display Bold" charset="0"/>
                <a:cs typeface="San Francisco Display Bold" charset="0"/>
                <a:sym typeface="San Francisco Display Bold" charset="0"/>
              </a:rPr>
              <a:t>02.</a:t>
            </a:r>
          </a:p>
          <a:p>
            <a:pPr eaLnBrk="1">
              <a:lnSpc>
                <a:spcPct val="120000"/>
              </a:lnSpc>
            </a:pPr>
            <a:r>
              <a:rPr lang="zh-CN" altLang="zh-CN" sz="950">
                <a:solidFill>
                  <a:schemeClr val="bg1"/>
                </a:solidFill>
                <a:latin typeface="San Francisco Display Light" charset="0"/>
                <a:ea typeface="San Francisco Display Light" charset="0"/>
                <a:cs typeface="San Francisco Display Light" charset="0"/>
                <a:sym typeface="San Francisco Display Light" charset="0"/>
              </a:rPr>
              <a:t>Infographic Shape Name Here</a:t>
            </a:r>
          </a:p>
          <a:p>
            <a:pP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Editable</a:t>
            </a:r>
          </a:p>
        </p:txBody>
      </p:sp>
      <p:sp>
        <p:nvSpPr>
          <p:cNvPr id="23" name="Shape 1565"/>
          <p:cNvSpPr>
            <a:spLocks noChangeArrowheads="1"/>
          </p:cNvSpPr>
          <p:nvPr/>
        </p:nvSpPr>
        <p:spPr bwMode="auto">
          <a:xfrm>
            <a:off x="9804400" y="4587152"/>
            <a:ext cx="1537268" cy="623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pPr>
            <a:r>
              <a:rPr lang="zh-CN" altLang="zh-CN" sz="1200">
                <a:solidFill>
                  <a:schemeClr val="bg1"/>
                </a:solidFill>
                <a:latin typeface="San Francisco Display Bold" charset="0"/>
                <a:ea typeface="San Francisco Display Bold" charset="0"/>
                <a:cs typeface="San Francisco Display Bold" charset="0"/>
                <a:sym typeface="San Francisco Display Bold" charset="0"/>
              </a:rPr>
              <a:t>03.</a:t>
            </a:r>
          </a:p>
          <a:p>
            <a:pPr eaLnBrk="1">
              <a:lnSpc>
                <a:spcPct val="120000"/>
              </a:lnSpc>
            </a:pPr>
            <a:r>
              <a:rPr lang="zh-CN" altLang="zh-CN" sz="950">
                <a:solidFill>
                  <a:schemeClr val="bg1"/>
                </a:solidFill>
                <a:latin typeface="San Francisco Display Light" charset="0"/>
                <a:ea typeface="San Francisco Display Light" charset="0"/>
                <a:cs typeface="San Francisco Display Light" charset="0"/>
                <a:sym typeface="San Francisco Display Light" charset="0"/>
              </a:rPr>
              <a:t>Infographic Shape Name Here</a:t>
            </a:r>
          </a:p>
          <a:p>
            <a:pP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Editable</a:t>
            </a:r>
          </a:p>
        </p:txBody>
      </p:sp>
      <p:sp>
        <p:nvSpPr>
          <p:cNvPr id="24" name="Shape 1544"/>
          <p:cNvSpPr/>
          <p:nvPr/>
        </p:nvSpPr>
        <p:spPr bwMode="auto">
          <a:xfrm>
            <a:off x="3956051" y="1481535"/>
            <a:ext cx="2224881" cy="1967706"/>
          </a:xfrm>
          <a:custGeom>
            <a:avLst/>
            <a:gdLst>
              <a:gd name="T0" fmla="*/ 2224992 w 20717"/>
              <a:gd name="T1" fmla="*/ 1968160 h 21152"/>
              <a:gd name="T2" fmla="*/ 2224992 w 20717"/>
              <a:gd name="T3" fmla="*/ 1968160 h 21152"/>
              <a:gd name="T4" fmla="*/ 2224992 w 20717"/>
              <a:gd name="T5" fmla="*/ 1968160 h 21152"/>
              <a:gd name="T6" fmla="*/ 2224992 w 20717"/>
              <a:gd name="T7" fmla="*/ 1968160 h 21152"/>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0717" h="21152" extrusionOk="0">
                <a:moveTo>
                  <a:pt x="10247" y="21152"/>
                </a:moveTo>
                <a:cubicBezTo>
                  <a:pt x="7443" y="21152"/>
                  <a:pt x="4639" y="21152"/>
                  <a:pt x="1732" y="21152"/>
                </a:cubicBezTo>
                <a:cubicBezTo>
                  <a:pt x="-34" y="21152"/>
                  <a:pt x="-449" y="20552"/>
                  <a:pt x="486" y="18752"/>
                </a:cubicBezTo>
                <a:cubicBezTo>
                  <a:pt x="3289" y="12872"/>
                  <a:pt x="6197" y="7112"/>
                  <a:pt x="9105" y="1232"/>
                </a:cubicBezTo>
                <a:cubicBezTo>
                  <a:pt x="9832" y="-328"/>
                  <a:pt x="10663" y="-448"/>
                  <a:pt x="11493" y="1112"/>
                </a:cubicBezTo>
                <a:cubicBezTo>
                  <a:pt x="14401" y="6992"/>
                  <a:pt x="17309" y="12752"/>
                  <a:pt x="20216" y="18632"/>
                </a:cubicBezTo>
                <a:cubicBezTo>
                  <a:pt x="21151" y="20552"/>
                  <a:pt x="20839" y="21152"/>
                  <a:pt x="18763" y="21152"/>
                </a:cubicBezTo>
                <a:cubicBezTo>
                  <a:pt x="15959" y="21152"/>
                  <a:pt x="13155" y="21152"/>
                  <a:pt x="10247" y="21152"/>
                </a:cubicBezTo>
                <a:close/>
              </a:path>
            </a:pathLst>
          </a:custGeom>
          <a:solidFill>
            <a:schemeClr val="bg1"/>
          </a:solidFill>
          <a:ln>
            <a:solidFill>
              <a:srgbClr val="E2DB19"/>
            </a:solidFill>
          </a:ln>
        </p:spPr>
        <p:txBody>
          <a:bodyPr lIns="22854" rIns="22854"/>
          <a:lstStyle/>
          <a:p>
            <a:pPr>
              <a:defRPr/>
            </a:pPr>
            <a:endParaRPr lang="zh-CN" altLang="en-US">
              <a:solidFill>
                <a:srgbClr val="5D4574"/>
              </a:solidFill>
              <a:latin typeface="Lato Light"/>
            </a:endParaRPr>
          </a:p>
        </p:txBody>
      </p:sp>
      <p:sp>
        <p:nvSpPr>
          <p:cNvPr id="25" name="文本框 24"/>
          <p:cNvSpPr txBox="1"/>
          <p:nvPr/>
        </p:nvSpPr>
        <p:spPr>
          <a:xfrm>
            <a:off x="7554119" y="377390"/>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26" name="Subtitle 2"/>
          <p:cNvSpPr txBox="1"/>
          <p:nvPr/>
        </p:nvSpPr>
        <p:spPr>
          <a:xfrm>
            <a:off x="575847" y="1831088"/>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indefinite" fill="hold"/>
                                        <p:tgtEl>
                                          <p:spTgt spid="10"/>
                                        </p:tgtEl>
                                        <p:attrNameLst>
                                          <p:attrName>style.visibility</p:attrName>
                                        </p:attrNameLst>
                                      </p:cBhvr>
                                      <p:to>
                                        <p:strVal val="visible"/>
                                      </p:to>
                                    </p:set>
                                    <p:animEffect transition="in" filter="wipe(left)">
                                      <p:cBhvr>
                                        <p:cTn id="7" dur="6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200"/>
                                  </p:stCondLst>
                                  <p:childTnLst>
                                    <p:set>
                                      <p:cBhvr>
                                        <p:cTn id="10" dur="indefinite" fill="hold"/>
                                        <p:tgtEl>
                                          <p:spTgt spid="14"/>
                                        </p:tgtEl>
                                        <p:attrNameLst>
                                          <p:attrName>style.visibility</p:attrName>
                                        </p:attrNameLst>
                                      </p:cBhvr>
                                      <p:to>
                                        <p:strVal val="visible"/>
                                      </p:to>
                                    </p:set>
                                    <p:animEffect transition="in" filter="wipe(left)">
                                      <p:cBhvr>
                                        <p:cTn id="11" dur="600"/>
                                        <p:tgtEl>
                                          <p:spTgt spid="14"/>
                                        </p:tgtEl>
                                      </p:cBhvr>
                                    </p:animEffect>
                                  </p:childTnLst>
                                </p:cTn>
                              </p:par>
                            </p:childTnLst>
                          </p:cTn>
                        </p:par>
                        <p:par>
                          <p:cTn id="12" fill="hold">
                            <p:stCondLst>
                              <p:cond delay="2200"/>
                            </p:stCondLst>
                            <p:childTnLst>
                              <p:par>
                                <p:cTn id="13" presetID="22" presetClass="entr" presetSubtype="8" fill="hold" grpId="0" nodeType="afterEffect">
                                  <p:stCondLst>
                                    <p:cond delay="200"/>
                                  </p:stCondLst>
                                  <p:childTnLst>
                                    <p:set>
                                      <p:cBhvr>
                                        <p:cTn id="14" dur="indefinite" fill="hold"/>
                                        <p:tgtEl>
                                          <p:spTgt spid="18"/>
                                        </p:tgtEl>
                                        <p:attrNameLst>
                                          <p:attrName>style.visibility</p:attrName>
                                        </p:attrNameLst>
                                      </p:cBhvr>
                                      <p:to>
                                        <p:strVal val="visible"/>
                                      </p:to>
                                    </p:set>
                                    <p:animEffect transition="in" filter="wipe(left)">
                                      <p:cBhvr>
                                        <p:cTn id="15" dur="6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dvAuto="0"/>
      <p:bldP spid="14" grpId="0" animBg="1" advAuto="0"/>
      <p:bldP spid="18" grpId="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3"/>
          <p:cNvSpPr txBox="1">
            <a:spLocks noChangeArrowheads="1"/>
          </p:cNvSpPr>
          <p:nvPr/>
        </p:nvSpPr>
        <p:spPr bwMode="auto">
          <a:xfrm>
            <a:off x="2628275" y="3867318"/>
            <a:ext cx="1563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研究成果</a:t>
            </a:r>
          </a:p>
        </p:txBody>
      </p:sp>
      <p:sp>
        <p:nvSpPr>
          <p:cNvPr id="3" name="文本框 2"/>
          <p:cNvSpPr txBox="1">
            <a:spLocks noChangeArrowheads="1"/>
          </p:cNvSpPr>
          <p:nvPr/>
        </p:nvSpPr>
        <p:spPr bwMode="auto">
          <a:xfrm>
            <a:off x="2628275" y="4257843"/>
            <a:ext cx="1714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成果应用</a:t>
            </a:r>
          </a:p>
        </p:txBody>
      </p:sp>
      <p:sp>
        <p:nvSpPr>
          <p:cNvPr id="4" name="文本框 13"/>
          <p:cNvSpPr txBox="1">
            <a:spLocks noChangeArrowheads="1"/>
          </p:cNvSpPr>
          <p:nvPr/>
        </p:nvSpPr>
        <p:spPr bwMode="auto">
          <a:xfrm>
            <a:off x="2628275" y="4597568"/>
            <a:ext cx="1563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项目汇报</a:t>
            </a:r>
          </a:p>
        </p:txBody>
      </p:sp>
      <p:sp>
        <p:nvSpPr>
          <p:cNvPr id="5" name="文本框 23"/>
          <p:cNvSpPr txBox="1">
            <a:spLocks noChangeArrowheads="1"/>
          </p:cNvSpPr>
          <p:nvPr/>
        </p:nvSpPr>
        <p:spPr bwMode="auto">
          <a:xfrm>
            <a:off x="2134110" y="3239462"/>
            <a:ext cx="182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3200" b="1" dirty="0">
                <a:solidFill>
                  <a:schemeClr val="bg1"/>
                </a:solidFill>
                <a:latin typeface="微软雅黑" panose="020B0503020204020204" pitchFamily="34" charset="-122"/>
                <a:ea typeface="微软雅黑" panose="020B0503020204020204" pitchFamily="34" charset="-122"/>
              </a:rPr>
              <a:t>研究结论</a:t>
            </a:r>
          </a:p>
        </p:txBody>
      </p:sp>
      <p:sp>
        <p:nvSpPr>
          <p:cNvPr id="6" name="文本框 5"/>
          <p:cNvSpPr txBox="1"/>
          <p:nvPr/>
        </p:nvSpPr>
        <p:spPr>
          <a:xfrm>
            <a:off x="1107280" y="1982450"/>
            <a:ext cx="4988720" cy="1446550"/>
          </a:xfrm>
          <a:prstGeom prst="rect">
            <a:avLst/>
          </a:prstGeom>
          <a:noFill/>
        </p:spPr>
        <p:txBody>
          <a:bodyPr wrap="square" rtlCol="0">
            <a:spAutoFit/>
          </a:bodyPr>
          <a:lstStyle/>
          <a:p>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r>
              <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4</a:t>
            </a:r>
            <a:endPar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bwMode="auto">
          <a:xfrm>
            <a:off x="0" y="2555082"/>
            <a:ext cx="9213850" cy="696119"/>
            <a:chOff x="0" y="1843314"/>
            <a:chExt cx="9216571" cy="696686"/>
          </a:xfrm>
          <a:solidFill>
            <a:srgbClr val="FFD61F"/>
          </a:solidFill>
        </p:grpSpPr>
        <p:sp>
          <p:nvSpPr>
            <p:cNvPr id="3" name="Pentagon 6"/>
            <p:cNvSpPr/>
            <p:nvPr/>
          </p:nvSpPr>
          <p:spPr>
            <a:xfrm>
              <a:off x="0" y="1843314"/>
              <a:ext cx="9216571" cy="696686"/>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id-ID" sz="3600" dirty="0">
                <a:solidFill>
                  <a:srgbClr val="5D4574"/>
                </a:solidFill>
              </a:endParaRPr>
            </a:p>
          </p:txBody>
        </p:sp>
        <p:sp>
          <p:nvSpPr>
            <p:cNvPr id="4" name="TextBox 7"/>
            <p:cNvSpPr txBox="1"/>
            <p:nvPr/>
          </p:nvSpPr>
          <p:spPr>
            <a:xfrm>
              <a:off x="716968" y="2006960"/>
              <a:ext cx="2593947" cy="338830"/>
            </a:xfrm>
            <a:prstGeom prst="rect">
              <a:avLst/>
            </a:prstGeom>
            <a:grpFill/>
          </p:spPr>
          <p:txBody>
            <a:bodyPr>
              <a:spAutoFit/>
            </a:bodyPr>
            <a:lstStyle/>
            <a:p>
              <a:pPr>
                <a:defRPr/>
              </a:pPr>
              <a:r>
                <a:rPr lang="id-ID" sz="1600" b="1" dirty="0">
                  <a:solidFill>
                    <a:schemeClr val="bg1"/>
                  </a:solidFill>
                  <a:latin typeface="Neris Thin" panose="00000300000000000000" pitchFamily="50" charset="0"/>
                </a:rPr>
                <a:t>Insert Text here</a:t>
              </a:r>
            </a:p>
          </p:txBody>
        </p:sp>
      </p:grpSp>
      <p:grpSp>
        <p:nvGrpSpPr>
          <p:cNvPr id="5" name="Group 8"/>
          <p:cNvGrpSpPr/>
          <p:nvPr/>
        </p:nvGrpSpPr>
        <p:grpSpPr bwMode="auto">
          <a:xfrm>
            <a:off x="0" y="3251200"/>
            <a:ext cx="7661275" cy="696913"/>
            <a:chOff x="1" y="2540000"/>
            <a:chExt cx="7663542" cy="696686"/>
          </a:xfrm>
          <a:solidFill>
            <a:schemeClr val="bg1"/>
          </a:solidFill>
        </p:grpSpPr>
        <p:sp>
          <p:nvSpPr>
            <p:cNvPr id="6" name="Pentagon 9"/>
            <p:cNvSpPr/>
            <p:nvPr/>
          </p:nvSpPr>
          <p:spPr>
            <a:xfrm>
              <a:off x="1" y="2540000"/>
              <a:ext cx="7663542" cy="696686"/>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7" name="TextBox 10"/>
            <p:cNvSpPr txBox="1"/>
            <p:nvPr/>
          </p:nvSpPr>
          <p:spPr>
            <a:xfrm>
              <a:off x="716970" y="2719329"/>
              <a:ext cx="2593948" cy="338444"/>
            </a:xfrm>
            <a:prstGeom prst="rect">
              <a:avLst/>
            </a:prstGeom>
            <a:grpFill/>
          </p:spPr>
          <p:txBody>
            <a:bodyPr>
              <a:spAutoFit/>
            </a:bodyPr>
            <a:lstStyle/>
            <a:p>
              <a:pPr>
                <a:defRPr/>
              </a:pPr>
              <a:r>
                <a:rPr lang="id-ID" sz="1600" b="1" dirty="0">
                  <a:solidFill>
                    <a:srgbClr val="5D4574"/>
                  </a:solidFill>
                  <a:latin typeface="Neris Thin" panose="00000300000000000000" pitchFamily="50" charset="0"/>
                </a:rPr>
                <a:t>Insert Text here</a:t>
              </a:r>
            </a:p>
          </p:txBody>
        </p:sp>
      </p:grpSp>
      <p:grpSp>
        <p:nvGrpSpPr>
          <p:cNvPr id="8" name="Group 11"/>
          <p:cNvGrpSpPr/>
          <p:nvPr/>
        </p:nvGrpSpPr>
        <p:grpSpPr bwMode="auto">
          <a:xfrm>
            <a:off x="0" y="3948113"/>
            <a:ext cx="6094413" cy="696119"/>
            <a:chOff x="0" y="3236686"/>
            <a:chExt cx="6096000" cy="696686"/>
          </a:xfrm>
          <a:solidFill>
            <a:srgbClr val="FFD61F"/>
          </a:solidFill>
        </p:grpSpPr>
        <p:sp>
          <p:nvSpPr>
            <p:cNvPr id="9" name="Pentagon 12"/>
            <p:cNvSpPr/>
            <p:nvPr/>
          </p:nvSpPr>
          <p:spPr>
            <a:xfrm>
              <a:off x="0" y="3236686"/>
              <a:ext cx="6096000" cy="696686"/>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10" name="TextBox 13"/>
            <p:cNvSpPr txBox="1"/>
            <p:nvPr/>
          </p:nvSpPr>
          <p:spPr>
            <a:xfrm>
              <a:off x="716943" y="3391594"/>
              <a:ext cx="2593856" cy="338830"/>
            </a:xfrm>
            <a:prstGeom prst="rect">
              <a:avLst/>
            </a:prstGeom>
            <a:grpFill/>
          </p:spPr>
          <p:txBody>
            <a:bodyPr>
              <a:spAutoFit/>
            </a:bodyPr>
            <a:lstStyle/>
            <a:p>
              <a:pPr>
                <a:defRPr/>
              </a:pPr>
              <a:r>
                <a:rPr lang="id-ID" sz="1600" b="1" dirty="0">
                  <a:solidFill>
                    <a:schemeClr val="bg1"/>
                  </a:solidFill>
                  <a:latin typeface="Neris Thin" panose="00000300000000000000" pitchFamily="50" charset="0"/>
                </a:rPr>
                <a:t>Insert Text here</a:t>
              </a:r>
            </a:p>
          </p:txBody>
        </p:sp>
      </p:grpSp>
      <p:grpSp>
        <p:nvGrpSpPr>
          <p:cNvPr id="11" name="Group 14"/>
          <p:cNvGrpSpPr/>
          <p:nvPr/>
        </p:nvGrpSpPr>
        <p:grpSpPr bwMode="auto">
          <a:xfrm>
            <a:off x="0" y="4644232"/>
            <a:ext cx="4396582" cy="696913"/>
            <a:chOff x="1" y="3933372"/>
            <a:chExt cx="4397828" cy="696686"/>
          </a:xfrm>
          <a:solidFill>
            <a:schemeClr val="bg1"/>
          </a:solidFill>
        </p:grpSpPr>
        <p:sp>
          <p:nvSpPr>
            <p:cNvPr id="12" name="Pentagon 15"/>
            <p:cNvSpPr/>
            <p:nvPr/>
          </p:nvSpPr>
          <p:spPr>
            <a:xfrm>
              <a:off x="1" y="3933372"/>
              <a:ext cx="4397828" cy="696686"/>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13" name="TextBox 16"/>
            <p:cNvSpPr txBox="1"/>
            <p:nvPr/>
          </p:nvSpPr>
          <p:spPr>
            <a:xfrm>
              <a:off x="716961" y="4103179"/>
              <a:ext cx="2593916" cy="338444"/>
            </a:xfrm>
            <a:prstGeom prst="rect">
              <a:avLst/>
            </a:prstGeom>
            <a:grpFill/>
          </p:spPr>
          <p:txBody>
            <a:bodyPr>
              <a:spAutoFit/>
            </a:bodyPr>
            <a:lstStyle/>
            <a:p>
              <a:pPr>
                <a:defRPr/>
              </a:pPr>
              <a:r>
                <a:rPr lang="id-ID" sz="1600" b="1" dirty="0">
                  <a:solidFill>
                    <a:srgbClr val="5D4574"/>
                  </a:solidFill>
                  <a:latin typeface="Neris Thin" panose="00000300000000000000" pitchFamily="50" charset="0"/>
                </a:rPr>
                <a:t>Insert Text here</a:t>
              </a:r>
            </a:p>
          </p:txBody>
        </p:sp>
      </p:grpSp>
      <p:sp>
        <p:nvSpPr>
          <p:cNvPr id="14" name="文本框 13"/>
          <p:cNvSpPr txBox="1"/>
          <p:nvPr/>
        </p:nvSpPr>
        <p:spPr>
          <a:xfrm>
            <a:off x="464490" y="1226486"/>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15" name="Subtitle 2"/>
          <p:cNvSpPr txBox="1"/>
          <p:nvPr/>
        </p:nvSpPr>
        <p:spPr>
          <a:xfrm>
            <a:off x="4606925" y="5062736"/>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
        <p:nvSpPr>
          <p:cNvPr id="16" name="Subtitle 2"/>
          <p:cNvSpPr txBox="1"/>
          <p:nvPr/>
        </p:nvSpPr>
        <p:spPr>
          <a:xfrm>
            <a:off x="6157168" y="4196786"/>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
        <p:nvSpPr>
          <p:cNvPr id="17" name="Subtitle 2"/>
          <p:cNvSpPr txBox="1"/>
          <p:nvPr/>
        </p:nvSpPr>
        <p:spPr>
          <a:xfrm>
            <a:off x="8058407" y="3450602"/>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
        <p:nvSpPr>
          <p:cNvPr id="18" name="Subtitle 2"/>
          <p:cNvSpPr txBox="1"/>
          <p:nvPr/>
        </p:nvSpPr>
        <p:spPr>
          <a:xfrm>
            <a:off x="9257654" y="2555082"/>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25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2" presetClass="entr" presetSubtype="8" fill="hold" nodeType="with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nodeType="withEffect">
                                  <p:stCondLst>
                                    <p:cond delay="75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3990182" y="1190625"/>
            <a:ext cx="4211638" cy="228600"/>
          </a:xfrm>
          <a:prstGeom prst="rect">
            <a:avLst/>
          </a:prstGeom>
        </p:spPr>
        <p:txBody>
          <a:bodyPr anchor="ct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anose="020B0600000101010101" pitchFamily="34" charset="-127"/>
                <a:cs typeface="+mj-cs"/>
              </a:defRPr>
            </a:lvl1pPr>
          </a:lstStyle>
          <a:p>
            <a:pPr algn="ctr">
              <a:defRPr/>
            </a:pPr>
            <a:r>
              <a:rPr lang="id-ID" sz="1400" dirty="0">
                <a:solidFill>
                  <a:srgbClr val="5D4574"/>
                </a:solidFill>
                <a:latin typeface="Neris Light" panose="00000400000000000000" pitchFamily="50" charset="0"/>
              </a:rPr>
              <a:t>Lorem ipsum dolor sit amet</a:t>
            </a:r>
            <a:endParaRPr lang="en-US" sz="1400" dirty="0">
              <a:solidFill>
                <a:srgbClr val="5D4574"/>
              </a:solidFill>
              <a:latin typeface="Neris Light" panose="00000400000000000000" pitchFamily="50" charset="0"/>
            </a:endParaRPr>
          </a:p>
        </p:txBody>
      </p:sp>
      <p:grpSp>
        <p:nvGrpSpPr>
          <p:cNvPr id="3" name="Group 55"/>
          <p:cNvGrpSpPr/>
          <p:nvPr/>
        </p:nvGrpSpPr>
        <p:grpSpPr bwMode="auto">
          <a:xfrm>
            <a:off x="637382" y="1989932"/>
            <a:ext cx="4953794" cy="3191669"/>
            <a:chOff x="6598556" y="1837747"/>
            <a:chExt cx="4954757" cy="3192032"/>
          </a:xfrm>
        </p:grpSpPr>
        <p:sp>
          <p:nvSpPr>
            <p:cNvPr id="4" name="Rounded Rectangle 56"/>
            <p:cNvSpPr/>
            <p:nvPr/>
          </p:nvSpPr>
          <p:spPr>
            <a:xfrm>
              <a:off x="6598556" y="1837747"/>
              <a:ext cx="393777" cy="3192032"/>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5" name="Rounded Rectangle 57"/>
            <p:cNvSpPr/>
            <p:nvPr/>
          </p:nvSpPr>
          <p:spPr>
            <a:xfrm>
              <a:off x="7476614" y="1837747"/>
              <a:ext cx="393777" cy="3192032"/>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6" name="Rounded Rectangle 58"/>
            <p:cNvSpPr/>
            <p:nvPr/>
          </p:nvSpPr>
          <p:spPr>
            <a:xfrm>
              <a:off x="8440414" y="1837747"/>
              <a:ext cx="392982" cy="3192032"/>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7" name="Rounded Rectangle 59"/>
            <p:cNvSpPr/>
            <p:nvPr/>
          </p:nvSpPr>
          <p:spPr>
            <a:xfrm>
              <a:off x="9318472" y="1837747"/>
              <a:ext cx="393777" cy="3192032"/>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8" name="Rounded Rectangle 60"/>
            <p:cNvSpPr/>
            <p:nvPr/>
          </p:nvSpPr>
          <p:spPr>
            <a:xfrm>
              <a:off x="10281478" y="1837747"/>
              <a:ext cx="393777" cy="3192032"/>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9" name="Rounded Rectangle 61"/>
            <p:cNvSpPr/>
            <p:nvPr/>
          </p:nvSpPr>
          <p:spPr>
            <a:xfrm>
              <a:off x="11159536" y="1837747"/>
              <a:ext cx="393777" cy="3192032"/>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grpSp>
      <p:sp>
        <p:nvSpPr>
          <p:cNvPr id="10" name="Rounded Rectangle 62"/>
          <p:cNvSpPr/>
          <p:nvPr/>
        </p:nvSpPr>
        <p:spPr>
          <a:xfrm>
            <a:off x="637382" y="3861594"/>
            <a:ext cx="393700" cy="1326356"/>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11" name="TextBox 63"/>
          <p:cNvSpPr txBox="1"/>
          <p:nvPr/>
        </p:nvSpPr>
        <p:spPr>
          <a:xfrm>
            <a:off x="323057" y="5292725"/>
            <a:ext cx="964406" cy="253916"/>
          </a:xfrm>
          <a:prstGeom prst="rect">
            <a:avLst/>
          </a:prstGeom>
          <a:noFill/>
        </p:spPr>
        <p:txBody>
          <a:bodyPr>
            <a:spAutoFit/>
          </a:bodyPr>
          <a:lstStyle/>
          <a:p>
            <a:pPr algn="ctr">
              <a:defRPr/>
            </a:pPr>
            <a:r>
              <a:rPr lang="id-ID" sz="1050" b="1" dirty="0">
                <a:solidFill>
                  <a:srgbClr val="5D4574"/>
                </a:solidFill>
                <a:latin typeface="Neris Thin" panose="00000300000000000000" pitchFamily="50" charset="0"/>
              </a:rPr>
              <a:t>Your text</a:t>
            </a:r>
          </a:p>
        </p:txBody>
      </p:sp>
      <p:sp>
        <p:nvSpPr>
          <p:cNvPr id="12" name="Rounded Rectangle 64"/>
          <p:cNvSpPr/>
          <p:nvPr/>
        </p:nvSpPr>
        <p:spPr>
          <a:xfrm>
            <a:off x="1513682" y="3389313"/>
            <a:ext cx="393700" cy="1798638"/>
          </a:xfrm>
          <a:prstGeom prst="roundRect">
            <a:avLst>
              <a:gd name="adj" fmla="val 50000"/>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13" name="TextBox 65"/>
          <p:cNvSpPr txBox="1"/>
          <p:nvPr/>
        </p:nvSpPr>
        <p:spPr>
          <a:xfrm>
            <a:off x="1198563" y="5292725"/>
            <a:ext cx="965200" cy="253916"/>
          </a:xfrm>
          <a:prstGeom prst="rect">
            <a:avLst/>
          </a:prstGeom>
          <a:noFill/>
        </p:spPr>
        <p:txBody>
          <a:bodyPr>
            <a:spAutoFit/>
          </a:bodyPr>
          <a:lstStyle/>
          <a:p>
            <a:pPr algn="ctr">
              <a:defRPr/>
            </a:pPr>
            <a:r>
              <a:rPr lang="id-ID" sz="1050" b="1" dirty="0">
                <a:solidFill>
                  <a:srgbClr val="5D4574"/>
                </a:solidFill>
                <a:latin typeface="Neris Thin" panose="00000300000000000000" pitchFamily="50" charset="0"/>
              </a:rPr>
              <a:t>Your text</a:t>
            </a:r>
          </a:p>
        </p:txBody>
      </p:sp>
      <p:sp>
        <p:nvSpPr>
          <p:cNvPr id="14" name="Rounded Rectangle 66"/>
          <p:cNvSpPr/>
          <p:nvPr/>
        </p:nvSpPr>
        <p:spPr>
          <a:xfrm>
            <a:off x="2478088" y="4348957"/>
            <a:ext cx="393700" cy="838994"/>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15" name="TextBox 67"/>
          <p:cNvSpPr txBox="1"/>
          <p:nvPr/>
        </p:nvSpPr>
        <p:spPr>
          <a:xfrm>
            <a:off x="2163763" y="5292725"/>
            <a:ext cx="964407" cy="253916"/>
          </a:xfrm>
          <a:prstGeom prst="rect">
            <a:avLst/>
          </a:prstGeom>
          <a:noFill/>
        </p:spPr>
        <p:txBody>
          <a:bodyPr>
            <a:spAutoFit/>
          </a:bodyPr>
          <a:lstStyle/>
          <a:p>
            <a:pPr algn="ctr">
              <a:defRPr/>
            </a:pPr>
            <a:r>
              <a:rPr lang="id-ID" sz="1050" b="1" dirty="0">
                <a:solidFill>
                  <a:srgbClr val="5D4574"/>
                </a:solidFill>
                <a:latin typeface="Neris Thin" panose="00000300000000000000" pitchFamily="50" charset="0"/>
              </a:rPr>
              <a:t>Your text</a:t>
            </a:r>
          </a:p>
        </p:txBody>
      </p:sp>
      <p:sp>
        <p:nvSpPr>
          <p:cNvPr id="16" name="Rounded Rectangle 68"/>
          <p:cNvSpPr/>
          <p:nvPr/>
        </p:nvSpPr>
        <p:spPr>
          <a:xfrm>
            <a:off x="3354388" y="4006057"/>
            <a:ext cx="393700" cy="1181894"/>
          </a:xfrm>
          <a:prstGeom prst="roundRect">
            <a:avLst>
              <a:gd name="adj" fmla="val 50000"/>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17" name="TextBox 69"/>
          <p:cNvSpPr txBox="1"/>
          <p:nvPr/>
        </p:nvSpPr>
        <p:spPr>
          <a:xfrm>
            <a:off x="3040063" y="5292725"/>
            <a:ext cx="964407" cy="253916"/>
          </a:xfrm>
          <a:prstGeom prst="rect">
            <a:avLst/>
          </a:prstGeom>
          <a:noFill/>
        </p:spPr>
        <p:txBody>
          <a:bodyPr>
            <a:spAutoFit/>
          </a:bodyPr>
          <a:lstStyle/>
          <a:p>
            <a:pPr algn="ctr">
              <a:defRPr/>
            </a:pPr>
            <a:r>
              <a:rPr lang="id-ID" sz="1050" b="1" dirty="0">
                <a:solidFill>
                  <a:srgbClr val="5D4574"/>
                </a:solidFill>
                <a:latin typeface="Neris Thin" panose="00000300000000000000" pitchFamily="50" charset="0"/>
              </a:rPr>
              <a:t>Your text</a:t>
            </a:r>
          </a:p>
        </p:txBody>
      </p:sp>
      <p:sp>
        <p:nvSpPr>
          <p:cNvPr id="18" name="Rounded Rectangle 70"/>
          <p:cNvSpPr/>
          <p:nvPr/>
        </p:nvSpPr>
        <p:spPr>
          <a:xfrm>
            <a:off x="4318794" y="2787650"/>
            <a:ext cx="393700" cy="24003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19" name="TextBox 71"/>
          <p:cNvSpPr txBox="1"/>
          <p:nvPr/>
        </p:nvSpPr>
        <p:spPr>
          <a:xfrm>
            <a:off x="4004469" y="5292725"/>
            <a:ext cx="964406" cy="253916"/>
          </a:xfrm>
          <a:prstGeom prst="rect">
            <a:avLst/>
          </a:prstGeom>
          <a:noFill/>
        </p:spPr>
        <p:txBody>
          <a:bodyPr>
            <a:spAutoFit/>
          </a:bodyPr>
          <a:lstStyle/>
          <a:p>
            <a:pPr algn="ctr">
              <a:defRPr/>
            </a:pPr>
            <a:r>
              <a:rPr lang="id-ID" sz="1050" b="1" dirty="0">
                <a:solidFill>
                  <a:srgbClr val="5D4574"/>
                </a:solidFill>
                <a:latin typeface="Neris Thin" panose="00000300000000000000" pitchFamily="50" charset="0"/>
              </a:rPr>
              <a:t>Your text</a:t>
            </a:r>
          </a:p>
        </p:txBody>
      </p:sp>
      <p:sp>
        <p:nvSpPr>
          <p:cNvPr id="20" name="Rounded Rectangle 72"/>
          <p:cNvSpPr/>
          <p:nvPr/>
        </p:nvSpPr>
        <p:spPr>
          <a:xfrm>
            <a:off x="5195094" y="3442494"/>
            <a:ext cx="393700" cy="1745456"/>
          </a:xfrm>
          <a:prstGeom prst="roundRect">
            <a:avLst>
              <a:gd name="adj" fmla="val 50000"/>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21" name="TextBox 73"/>
          <p:cNvSpPr txBox="1"/>
          <p:nvPr/>
        </p:nvSpPr>
        <p:spPr>
          <a:xfrm>
            <a:off x="4880769" y="5292725"/>
            <a:ext cx="964406" cy="253916"/>
          </a:xfrm>
          <a:prstGeom prst="rect">
            <a:avLst/>
          </a:prstGeom>
          <a:noFill/>
        </p:spPr>
        <p:txBody>
          <a:bodyPr>
            <a:spAutoFit/>
          </a:bodyPr>
          <a:lstStyle/>
          <a:p>
            <a:pPr algn="ctr">
              <a:defRPr/>
            </a:pPr>
            <a:r>
              <a:rPr lang="id-ID" sz="1050" b="1" dirty="0">
                <a:solidFill>
                  <a:srgbClr val="5D4574"/>
                </a:solidFill>
                <a:latin typeface="Neris Thin" panose="00000300000000000000" pitchFamily="50" charset="0"/>
              </a:rPr>
              <a:t>Your text</a:t>
            </a:r>
          </a:p>
        </p:txBody>
      </p:sp>
      <p:sp>
        <p:nvSpPr>
          <p:cNvPr id="22" name="TextBox 74"/>
          <p:cNvSpPr txBox="1"/>
          <p:nvPr/>
        </p:nvSpPr>
        <p:spPr>
          <a:xfrm>
            <a:off x="351632" y="3987800"/>
            <a:ext cx="964406" cy="276999"/>
          </a:xfrm>
          <a:prstGeom prst="rect">
            <a:avLst/>
          </a:prstGeom>
          <a:noFill/>
        </p:spPr>
        <p:txBody>
          <a:bodyPr>
            <a:spAutoFit/>
          </a:bodyPr>
          <a:lstStyle/>
          <a:p>
            <a:pPr algn="ctr">
              <a:defRPr/>
            </a:pPr>
            <a:r>
              <a:rPr lang="id-ID" sz="1200" b="1" dirty="0">
                <a:solidFill>
                  <a:srgbClr val="5D4574"/>
                </a:solidFill>
                <a:latin typeface="Neris Light" panose="00000400000000000000" pitchFamily="50" charset="0"/>
              </a:rPr>
              <a:t>40%</a:t>
            </a:r>
          </a:p>
        </p:txBody>
      </p:sp>
      <p:sp>
        <p:nvSpPr>
          <p:cNvPr id="23" name="TextBox 75"/>
          <p:cNvSpPr txBox="1"/>
          <p:nvPr/>
        </p:nvSpPr>
        <p:spPr>
          <a:xfrm>
            <a:off x="1227932" y="3482182"/>
            <a:ext cx="964406" cy="276999"/>
          </a:xfrm>
          <a:prstGeom prst="rect">
            <a:avLst/>
          </a:prstGeom>
          <a:noFill/>
        </p:spPr>
        <p:txBody>
          <a:bodyPr>
            <a:spAutoFit/>
          </a:bodyPr>
          <a:lstStyle/>
          <a:p>
            <a:pPr algn="ctr">
              <a:defRPr/>
            </a:pPr>
            <a:r>
              <a:rPr lang="id-ID" sz="1200" b="1" dirty="0">
                <a:solidFill>
                  <a:srgbClr val="5D4574"/>
                </a:solidFill>
                <a:latin typeface="Neris Light" panose="00000400000000000000" pitchFamily="50" charset="0"/>
              </a:rPr>
              <a:t>55%</a:t>
            </a:r>
          </a:p>
        </p:txBody>
      </p:sp>
      <p:sp>
        <p:nvSpPr>
          <p:cNvPr id="24" name="TextBox 76"/>
          <p:cNvSpPr txBox="1"/>
          <p:nvPr/>
        </p:nvSpPr>
        <p:spPr>
          <a:xfrm>
            <a:off x="2192338" y="4456907"/>
            <a:ext cx="964407" cy="276999"/>
          </a:xfrm>
          <a:prstGeom prst="rect">
            <a:avLst/>
          </a:prstGeom>
          <a:noFill/>
        </p:spPr>
        <p:txBody>
          <a:bodyPr>
            <a:spAutoFit/>
          </a:bodyPr>
          <a:lstStyle/>
          <a:p>
            <a:pPr algn="ctr">
              <a:defRPr/>
            </a:pPr>
            <a:r>
              <a:rPr lang="id-ID" sz="1200" b="1" dirty="0">
                <a:solidFill>
                  <a:srgbClr val="5D4574"/>
                </a:solidFill>
                <a:latin typeface="Neris Light" panose="00000400000000000000" pitchFamily="50" charset="0"/>
              </a:rPr>
              <a:t>30%</a:t>
            </a:r>
          </a:p>
        </p:txBody>
      </p:sp>
      <p:sp>
        <p:nvSpPr>
          <p:cNvPr id="25" name="TextBox 77"/>
          <p:cNvSpPr txBox="1"/>
          <p:nvPr/>
        </p:nvSpPr>
        <p:spPr>
          <a:xfrm>
            <a:off x="3068638" y="4090194"/>
            <a:ext cx="965200" cy="276999"/>
          </a:xfrm>
          <a:prstGeom prst="rect">
            <a:avLst/>
          </a:prstGeom>
          <a:solidFill>
            <a:srgbClr val="FFD61F"/>
          </a:solidFill>
        </p:spPr>
        <p:txBody>
          <a:bodyPr>
            <a:spAutoFit/>
          </a:bodyPr>
          <a:lstStyle/>
          <a:p>
            <a:pPr algn="ctr">
              <a:defRPr/>
            </a:pPr>
            <a:r>
              <a:rPr lang="id-ID" sz="1200" b="1" dirty="0">
                <a:solidFill>
                  <a:srgbClr val="5D4574"/>
                </a:solidFill>
                <a:latin typeface="Neris Light" panose="00000400000000000000" pitchFamily="50" charset="0"/>
              </a:rPr>
              <a:t>39%</a:t>
            </a:r>
          </a:p>
        </p:txBody>
      </p:sp>
      <p:sp>
        <p:nvSpPr>
          <p:cNvPr id="26" name="TextBox 78"/>
          <p:cNvSpPr txBox="1"/>
          <p:nvPr/>
        </p:nvSpPr>
        <p:spPr>
          <a:xfrm>
            <a:off x="4033838" y="2886869"/>
            <a:ext cx="964407" cy="276999"/>
          </a:xfrm>
          <a:prstGeom prst="rect">
            <a:avLst/>
          </a:prstGeom>
          <a:noFill/>
        </p:spPr>
        <p:txBody>
          <a:bodyPr>
            <a:spAutoFit/>
          </a:bodyPr>
          <a:lstStyle/>
          <a:p>
            <a:pPr algn="ctr">
              <a:defRPr/>
            </a:pPr>
            <a:r>
              <a:rPr lang="id-ID" sz="1200" b="1" dirty="0">
                <a:solidFill>
                  <a:srgbClr val="5D4574"/>
                </a:solidFill>
                <a:latin typeface="Neris Light" panose="00000400000000000000" pitchFamily="50" charset="0"/>
              </a:rPr>
              <a:t>75%</a:t>
            </a:r>
          </a:p>
        </p:txBody>
      </p:sp>
      <p:sp>
        <p:nvSpPr>
          <p:cNvPr id="27" name="TextBox 79"/>
          <p:cNvSpPr txBox="1"/>
          <p:nvPr/>
        </p:nvSpPr>
        <p:spPr>
          <a:xfrm>
            <a:off x="4909344" y="3577432"/>
            <a:ext cx="964406" cy="276999"/>
          </a:xfrm>
          <a:prstGeom prst="rect">
            <a:avLst/>
          </a:prstGeom>
          <a:noFill/>
        </p:spPr>
        <p:txBody>
          <a:bodyPr>
            <a:spAutoFit/>
          </a:bodyPr>
          <a:lstStyle/>
          <a:p>
            <a:pPr algn="ctr">
              <a:defRPr/>
            </a:pPr>
            <a:r>
              <a:rPr lang="id-ID" sz="1200" b="1" dirty="0">
                <a:solidFill>
                  <a:srgbClr val="5D4574"/>
                </a:solidFill>
                <a:latin typeface="Neris Light" panose="00000400000000000000" pitchFamily="50" charset="0"/>
              </a:rPr>
              <a:t>55%</a:t>
            </a:r>
          </a:p>
        </p:txBody>
      </p:sp>
      <p:cxnSp>
        <p:nvCxnSpPr>
          <p:cNvPr id="28" name="Straight Connector 82"/>
          <p:cNvCxnSpPr/>
          <p:nvPr/>
        </p:nvCxnSpPr>
        <p:spPr>
          <a:xfrm>
            <a:off x="5969000" y="2428082"/>
            <a:ext cx="0" cy="28154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29" name="Group 83"/>
          <p:cNvGrpSpPr/>
          <p:nvPr/>
        </p:nvGrpSpPr>
        <p:grpSpPr bwMode="auto">
          <a:xfrm>
            <a:off x="6301582" y="2451893"/>
            <a:ext cx="1557338" cy="1072157"/>
            <a:chOff x="4237429" y="2474090"/>
            <a:chExt cx="1557503" cy="1072788"/>
          </a:xfrm>
        </p:grpSpPr>
        <p:sp>
          <p:nvSpPr>
            <p:cNvPr id="30" name="TextBox 84"/>
            <p:cNvSpPr txBox="1"/>
            <p:nvPr/>
          </p:nvSpPr>
          <p:spPr>
            <a:xfrm>
              <a:off x="4239810" y="2474090"/>
              <a:ext cx="1555122" cy="923744"/>
            </a:xfrm>
            <a:prstGeom prst="rect">
              <a:avLst/>
            </a:prstGeom>
            <a:noFill/>
          </p:spPr>
          <p:txBody>
            <a:bodyPr>
              <a:spAutoFit/>
            </a:bodyPr>
            <a:lstStyle/>
            <a:p>
              <a:pPr algn="ctr">
                <a:defRPr/>
              </a:pPr>
              <a:r>
                <a:rPr lang="id-ID" sz="5400" dirty="0">
                  <a:solidFill>
                    <a:schemeClr val="bg1"/>
                  </a:solidFill>
                  <a:latin typeface="Neris Thin" panose="00000300000000000000" pitchFamily="50" charset="0"/>
                </a:rPr>
                <a:t>97%</a:t>
              </a:r>
            </a:p>
          </p:txBody>
        </p:sp>
        <p:sp>
          <p:nvSpPr>
            <p:cNvPr id="31" name="TextBox 85"/>
            <p:cNvSpPr txBox="1"/>
            <p:nvPr/>
          </p:nvSpPr>
          <p:spPr>
            <a:xfrm>
              <a:off x="4237429" y="3238920"/>
              <a:ext cx="1544008" cy="307958"/>
            </a:xfrm>
            <a:prstGeom prst="rect">
              <a:avLst/>
            </a:prstGeom>
            <a:noFill/>
          </p:spPr>
          <p:txBody>
            <a:bodyPr>
              <a:spAutoFit/>
            </a:bodyPr>
            <a:lstStyle/>
            <a:p>
              <a:pPr algn="ctr">
                <a:defRPr/>
              </a:pPr>
              <a:r>
                <a:rPr lang="id-ID" sz="1400" b="1" dirty="0">
                  <a:solidFill>
                    <a:schemeClr val="bg1"/>
                  </a:solidFill>
                  <a:latin typeface="Neris Thin" panose="00000300000000000000" pitchFamily="50" charset="0"/>
                </a:rPr>
                <a:t>Sales</a:t>
              </a:r>
            </a:p>
          </p:txBody>
        </p:sp>
      </p:grpSp>
      <p:grpSp>
        <p:nvGrpSpPr>
          <p:cNvPr id="32" name="Group 86"/>
          <p:cNvGrpSpPr/>
          <p:nvPr/>
        </p:nvGrpSpPr>
        <p:grpSpPr bwMode="auto">
          <a:xfrm>
            <a:off x="6301582" y="3804445"/>
            <a:ext cx="1557338" cy="1072159"/>
            <a:chOff x="4237429" y="3741241"/>
            <a:chExt cx="1557503" cy="1071959"/>
          </a:xfrm>
        </p:grpSpPr>
        <p:sp>
          <p:nvSpPr>
            <p:cNvPr id="33" name="TextBox 87"/>
            <p:cNvSpPr txBox="1"/>
            <p:nvPr/>
          </p:nvSpPr>
          <p:spPr>
            <a:xfrm>
              <a:off x="4239810" y="3741241"/>
              <a:ext cx="1555122" cy="923029"/>
            </a:xfrm>
            <a:prstGeom prst="rect">
              <a:avLst/>
            </a:prstGeom>
            <a:noFill/>
          </p:spPr>
          <p:txBody>
            <a:bodyPr>
              <a:spAutoFit/>
            </a:bodyPr>
            <a:lstStyle/>
            <a:p>
              <a:pPr algn="ctr">
                <a:defRPr/>
              </a:pPr>
              <a:r>
                <a:rPr lang="id-ID" sz="5400" dirty="0">
                  <a:solidFill>
                    <a:schemeClr val="bg1"/>
                  </a:solidFill>
                  <a:latin typeface="Neris Thin" panose="00000300000000000000" pitchFamily="50" charset="0"/>
                </a:rPr>
                <a:t>234</a:t>
              </a:r>
            </a:p>
          </p:txBody>
        </p:sp>
        <p:sp>
          <p:nvSpPr>
            <p:cNvPr id="34" name="TextBox 88"/>
            <p:cNvSpPr txBox="1"/>
            <p:nvPr/>
          </p:nvSpPr>
          <p:spPr>
            <a:xfrm>
              <a:off x="4237429" y="4505480"/>
              <a:ext cx="1544008" cy="307720"/>
            </a:xfrm>
            <a:prstGeom prst="rect">
              <a:avLst/>
            </a:prstGeom>
            <a:noFill/>
          </p:spPr>
          <p:txBody>
            <a:bodyPr>
              <a:spAutoFit/>
            </a:bodyPr>
            <a:lstStyle/>
            <a:p>
              <a:pPr algn="ctr">
                <a:defRPr/>
              </a:pPr>
              <a:r>
                <a:rPr lang="id-ID" sz="1400" b="1" dirty="0">
                  <a:solidFill>
                    <a:schemeClr val="bg1"/>
                  </a:solidFill>
                  <a:latin typeface="Neris Thin" panose="00000300000000000000" pitchFamily="50" charset="0"/>
                </a:rPr>
                <a:t>Clients</a:t>
              </a:r>
            </a:p>
          </p:txBody>
        </p:sp>
      </p:grpSp>
      <p:sp>
        <p:nvSpPr>
          <p:cNvPr id="35" name="文本框 34"/>
          <p:cNvSpPr txBox="1"/>
          <p:nvPr/>
        </p:nvSpPr>
        <p:spPr>
          <a:xfrm>
            <a:off x="8016551" y="2297580"/>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36" name="Subtitle 2"/>
          <p:cNvSpPr txBox="1"/>
          <p:nvPr/>
        </p:nvSpPr>
        <p:spPr>
          <a:xfrm>
            <a:off x="8187532" y="3442494"/>
            <a:ext cx="3100486" cy="955862"/>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algn="l"/>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algn="l"/>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barn(outHorizontal)">
                                      <p:cBhvr>
                                        <p:cTn id="11" dur="500"/>
                                        <p:tgtEl>
                                          <p:spTgt spid="2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00"/>
                                        <p:tgtEl>
                                          <p:spTgt spid="20"/>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500"/>
                                        <p:tgtEl>
                                          <p:spTgt spid="2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500"/>
                                        <p:tgtEl>
                                          <p:spTgt spid="2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p:bldP spid="23" grpId="0"/>
      <p:bldP spid="24" grpId="0"/>
      <p:bldP spid="25" grpId="0" animBg="1"/>
      <p:bldP spid="26"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577"/>
          <p:cNvSpPr txBox="1"/>
          <p:nvPr/>
        </p:nvSpPr>
        <p:spPr bwMode="auto">
          <a:xfrm>
            <a:off x="11318875" y="682625"/>
            <a:ext cx="18415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3189C2-5589-C14A-9816-BA64590D3F34}" type="slidenum">
              <a:rPr lang="zh-CN" altLang="zh-CN" smtClean="0">
                <a:solidFill>
                  <a:srgbClr val="5D4574"/>
                </a:solidFill>
                <a:latin typeface="Roboto Regular" charset="0"/>
                <a:ea typeface="Roboto Regular" charset="0"/>
                <a:cs typeface="Roboto Regular" charset="0"/>
              </a:rPr>
              <a:t>19</a:t>
            </a:fld>
            <a:endParaRPr lang="zh-CN" altLang="zh-CN">
              <a:solidFill>
                <a:srgbClr val="5D4574"/>
              </a:solidFill>
              <a:latin typeface="Roboto Regular" charset="0"/>
              <a:ea typeface="Roboto Regular" charset="0"/>
              <a:cs typeface="Roboto Regular" charset="0"/>
            </a:endParaRPr>
          </a:p>
        </p:txBody>
      </p:sp>
      <p:grpSp>
        <p:nvGrpSpPr>
          <p:cNvPr id="3" name="Group 1580"/>
          <p:cNvGrpSpPr/>
          <p:nvPr/>
        </p:nvGrpSpPr>
        <p:grpSpPr bwMode="auto">
          <a:xfrm>
            <a:off x="2470944" y="1523207"/>
            <a:ext cx="1893094" cy="1362869"/>
            <a:chOff x="0" y="0"/>
            <a:chExt cx="3786064" cy="2726422"/>
          </a:xfrm>
          <a:solidFill>
            <a:schemeClr val="bg1"/>
          </a:solidFill>
        </p:grpSpPr>
        <p:sp>
          <p:nvSpPr>
            <p:cNvPr id="4" name="Shape 1578"/>
            <p:cNvSpPr/>
            <p:nvPr/>
          </p:nvSpPr>
          <p:spPr bwMode="auto">
            <a:xfrm>
              <a:off x="0" y="0"/>
              <a:ext cx="3786064" cy="2726422"/>
            </a:xfrm>
            <a:custGeom>
              <a:avLst/>
              <a:gdLst>
                <a:gd name="T0" fmla="*/ 1893032 w 21600"/>
                <a:gd name="T1" fmla="*/ 1363479 h 21600"/>
                <a:gd name="T2" fmla="*/ 1893032 w 21600"/>
                <a:gd name="T3" fmla="*/ 1363479 h 21600"/>
                <a:gd name="T4" fmla="*/ 1893032 w 21600"/>
                <a:gd name="T5" fmla="*/ 1363479 h 21600"/>
                <a:gd name="T6" fmla="*/ 1893032 w 21600"/>
                <a:gd name="T7" fmla="*/ 136347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21600"/>
                  </a:moveTo>
                  <a:lnTo>
                    <a:pt x="10800" y="0"/>
                  </a:lnTo>
                  <a:lnTo>
                    <a:pt x="21600" y="21600"/>
                  </a:lnTo>
                  <a:lnTo>
                    <a:pt x="0" y="216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nchor="b"/>
            <a:lstStyle/>
            <a:p>
              <a:pPr>
                <a:defRPr/>
              </a:pPr>
              <a:endParaRPr lang="zh-CN" altLang="en-US">
                <a:solidFill>
                  <a:srgbClr val="5D4574"/>
                </a:solidFill>
                <a:latin typeface="Lato Light"/>
              </a:endParaRPr>
            </a:p>
          </p:txBody>
        </p:sp>
        <p:sp>
          <p:nvSpPr>
            <p:cNvPr id="5" name="Shape 1579"/>
            <p:cNvSpPr>
              <a:spLocks noChangeArrowheads="1"/>
            </p:cNvSpPr>
            <p:nvPr/>
          </p:nvSpPr>
          <p:spPr bwMode="auto">
            <a:xfrm>
              <a:off x="549256" y="1443378"/>
              <a:ext cx="2687550" cy="1136983"/>
            </a:xfrm>
            <a:prstGeom prst="rect">
              <a:avLst/>
            </a:pr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5394" tIns="25394" rIns="25394" bIns="25394" anchor="ctr">
              <a:spAutoFit/>
            </a:bodyPr>
            <a:lstStyle/>
            <a:p>
              <a:pPr algn="ctr" eaLnBrk="1">
                <a:lnSpc>
                  <a:spcPct val="120000"/>
                </a:lnSpc>
              </a:pPr>
              <a:r>
                <a:rPr lang="zh-CN" altLang="zh-CN" sz="1950" dirty="0">
                  <a:solidFill>
                    <a:srgbClr val="5D4574"/>
                  </a:solidFill>
                  <a:latin typeface="San Francisco Display Bold" charset="0"/>
                  <a:ea typeface="San Francisco Display Bold" charset="0"/>
                  <a:cs typeface="San Francisco Display Bold" charset="0"/>
                  <a:sym typeface="San Francisco Display Bold" charset="0"/>
                </a:rPr>
                <a:t>01</a:t>
              </a:r>
            </a:p>
            <a:p>
              <a:pPr algn="ctr" eaLnBrk="1">
                <a:lnSpc>
                  <a:spcPct val="120000"/>
                </a:lnSpc>
              </a:pPr>
              <a:r>
                <a:rPr lang="zh-CN" altLang="zh-CN" sz="850" dirty="0">
                  <a:solidFill>
                    <a:srgbClr val="5D4574"/>
                  </a:solidFill>
                  <a:latin typeface="San Francisco Display Light" charset="0"/>
                  <a:ea typeface="San Francisco Display Light" charset="0"/>
                  <a:cs typeface="San Francisco Display Light" charset="0"/>
                  <a:sym typeface="San Francisco Display Light" charset="0"/>
                </a:rPr>
                <a:t>Quickly leverage  internal.</a:t>
              </a:r>
            </a:p>
          </p:txBody>
        </p:sp>
      </p:grpSp>
      <p:grpSp>
        <p:nvGrpSpPr>
          <p:cNvPr id="6" name="Group 1583"/>
          <p:cNvGrpSpPr/>
          <p:nvPr/>
        </p:nvGrpSpPr>
        <p:grpSpPr bwMode="auto">
          <a:xfrm>
            <a:off x="1871663" y="2940050"/>
            <a:ext cx="3090863" cy="862013"/>
            <a:chOff x="0" y="0"/>
            <a:chExt cx="6182975" cy="1725692"/>
          </a:xfrm>
          <a:solidFill>
            <a:srgbClr val="FFD61F"/>
          </a:solidFill>
        </p:grpSpPr>
        <p:sp>
          <p:nvSpPr>
            <p:cNvPr id="7" name="Shape 1581"/>
            <p:cNvSpPr/>
            <p:nvPr/>
          </p:nvSpPr>
          <p:spPr bwMode="auto">
            <a:xfrm>
              <a:off x="0" y="0"/>
              <a:ext cx="6182975" cy="1725692"/>
            </a:xfrm>
            <a:custGeom>
              <a:avLst/>
              <a:gdLst>
                <a:gd name="T0" fmla="*/ 3091488 w 21600"/>
                <a:gd name="T1" fmla="*/ 863202 h 21600"/>
                <a:gd name="T2" fmla="*/ 3091488 w 21600"/>
                <a:gd name="T3" fmla="*/ 863202 h 21600"/>
                <a:gd name="T4" fmla="*/ 3091488 w 21600"/>
                <a:gd name="T5" fmla="*/ 863202 h 21600"/>
                <a:gd name="T6" fmla="*/ 3091488 w 21600"/>
                <a:gd name="T7" fmla="*/ 86320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21600"/>
                  </a:moveTo>
                  <a:lnTo>
                    <a:pt x="4187" y="0"/>
                  </a:lnTo>
                  <a:lnTo>
                    <a:pt x="17413" y="0"/>
                  </a:lnTo>
                  <a:lnTo>
                    <a:pt x="21600" y="21600"/>
                  </a:lnTo>
                  <a:lnTo>
                    <a:pt x="0" y="216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nchor="b"/>
            <a:lstStyle/>
            <a:p>
              <a:pPr>
                <a:defRPr/>
              </a:pPr>
              <a:endParaRPr lang="zh-CN" altLang="en-US">
                <a:solidFill>
                  <a:schemeClr val="bg1"/>
                </a:solidFill>
                <a:latin typeface="Lato Light"/>
              </a:endParaRPr>
            </a:p>
          </p:txBody>
        </p:sp>
        <p:sp>
          <p:nvSpPr>
            <p:cNvPr id="8" name="Shape 1582"/>
            <p:cNvSpPr>
              <a:spLocks noChangeArrowheads="1"/>
            </p:cNvSpPr>
            <p:nvPr/>
          </p:nvSpPr>
          <p:spPr bwMode="auto">
            <a:xfrm>
              <a:off x="1748191" y="440141"/>
              <a:ext cx="2686593" cy="1137796"/>
            </a:xfrm>
            <a:prstGeom prst="rect">
              <a:avLst/>
            </a:pr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5394" tIns="25394" rIns="25394" bIns="25394" anchor="ctr">
              <a:spAutoFit/>
            </a:bodyPr>
            <a:lstStyle/>
            <a:p>
              <a:pPr algn="ctr" eaLnBrk="1">
                <a:lnSpc>
                  <a:spcPct val="120000"/>
                </a:lnSpc>
              </a:pPr>
              <a:r>
                <a:rPr lang="zh-CN" altLang="zh-CN" sz="1950" dirty="0">
                  <a:solidFill>
                    <a:schemeClr val="bg1"/>
                  </a:solidFill>
                  <a:latin typeface="San Francisco Display Bold" charset="0"/>
                  <a:ea typeface="San Francisco Display Bold" charset="0"/>
                  <a:cs typeface="San Francisco Display Bold" charset="0"/>
                  <a:sym typeface="San Francisco Display Bold" charset="0"/>
                </a:rPr>
                <a:t>02</a:t>
              </a:r>
            </a:p>
            <a:p>
              <a:pPr algn="ctr" eaLnBrk="1">
                <a:lnSpc>
                  <a:spcPct val="120000"/>
                </a:lnSpc>
              </a:pPr>
              <a:r>
                <a:rPr lang="zh-CN" altLang="zh-CN" sz="850" dirty="0">
                  <a:solidFill>
                    <a:schemeClr val="bg1"/>
                  </a:solidFill>
                  <a:latin typeface="San Francisco Display Light" charset="0"/>
                  <a:ea typeface="San Francisco Display Light" charset="0"/>
                  <a:cs typeface="San Francisco Display Light" charset="0"/>
                  <a:sym typeface="San Francisco Display Light" charset="0"/>
                </a:rPr>
                <a:t>Quickly leverage  internal.</a:t>
              </a:r>
            </a:p>
          </p:txBody>
        </p:sp>
      </p:grpSp>
      <p:grpSp>
        <p:nvGrpSpPr>
          <p:cNvPr id="9" name="Group 1586"/>
          <p:cNvGrpSpPr/>
          <p:nvPr/>
        </p:nvGrpSpPr>
        <p:grpSpPr bwMode="auto">
          <a:xfrm>
            <a:off x="1273175" y="3856832"/>
            <a:ext cx="4288632" cy="862806"/>
            <a:chOff x="0" y="0"/>
            <a:chExt cx="8579885" cy="1726018"/>
          </a:xfrm>
          <a:solidFill>
            <a:schemeClr val="bg1"/>
          </a:solidFill>
        </p:grpSpPr>
        <p:sp>
          <p:nvSpPr>
            <p:cNvPr id="10" name="Shape 1584"/>
            <p:cNvSpPr/>
            <p:nvPr/>
          </p:nvSpPr>
          <p:spPr bwMode="auto">
            <a:xfrm>
              <a:off x="0" y="0"/>
              <a:ext cx="8579885" cy="1726018"/>
            </a:xfrm>
            <a:custGeom>
              <a:avLst/>
              <a:gdLst>
                <a:gd name="T0" fmla="*/ 4289943 w 21600"/>
                <a:gd name="T1" fmla="*/ 863202 h 21600"/>
                <a:gd name="T2" fmla="*/ 4289943 w 21600"/>
                <a:gd name="T3" fmla="*/ 863202 h 21600"/>
                <a:gd name="T4" fmla="*/ 4289943 w 21600"/>
                <a:gd name="T5" fmla="*/ 863202 h 21600"/>
                <a:gd name="T6" fmla="*/ 4289943 w 21600"/>
                <a:gd name="T7" fmla="*/ 86320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21600"/>
                  </a:moveTo>
                  <a:lnTo>
                    <a:pt x="3017" y="0"/>
                  </a:lnTo>
                  <a:lnTo>
                    <a:pt x="18583" y="0"/>
                  </a:lnTo>
                  <a:lnTo>
                    <a:pt x="21600" y="21600"/>
                  </a:lnTo>
                  <a:lnTo>
                    <a:pt x="0" y="216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nchor="b"/>
            <a:lstStyle/>
            <a:p>
              <a:pPr>
                <a:defRPr/>
              </a:pPr>
              <a:endParaRPr lang="zh-CN" altLang="en-US">
                <a:solidFill>
                  <a:srgbClr val="5D4574"/>
                </a:solidFill>
                <a:latin typeface="Lato Light"/>
              </a:endParaRPr>
            </a:p>
          </p:txBody>
        </p:sp>
        <p:sp>
          <p:nvSpPr>
            <p:cNvPr id="11" name="Shape 1585"/>
            <p:cNvSpPr>
              <a:spLocks noChangeArrowheads="1"/>
            </p:cNvSpPr>
            <p:nvPr/>
          </p:nvSpPr>
          <p:spPr bwMode="auto">
            <a:xfrm>
              <a:off x="2947300" y="438231"/>
              <a:ext cx="2685284" cy="1136965"/>
            </a:xfrm>
            <a:prstGeom prst="rect">
              <a:avLst/>
            </a:pr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5394" tIns="25394" rIns="25394" bIns="25394" anchor="ctr">
              <a:spAutoFit/>
            </a:bodyPr>
            <a:lstStyle/>
            <a:p>
              <a:pPr algn="ctr" eaLnBrk="1">
                <a:lnSpc>
                  <a:spcPct val="120000"/>
                </a:lnSpc>
              </a:pPr>
              <a:r>
                <a:rPr lang="zh-CN" altLang="zh-CN" sz="1950">
                  <a:solidFill>
                    <a:srgbClr val="5D4574"/>
                  </a:solidFill>
                  <a:latin typeface="San Francisco Display Bold" charset="0"/>
                  <a:ea typeface="San Francisco Display Bold" charset="0"/>
                  <a:cs typeface="San Francisco Display Bold" charset="0"/>
                  <a:sym typeface="San Francisco Display Bold" charset="0"/>
                </a:rPr>
                <a:t>03</a:t>
              </a:r>
            </a:p>
            <a:p>
              <a:pPr algn="ctr" eaLnBrk="1">
                <a:lnSpc>
                  <a:spcPct val="120000"/>
                </a:lnSpc>
              </a:pPr>
              <a:r>
                <a:rPr lang="zh-CN" altLang="zh-CN" sz="850">
                  <a:solidFill>
                    <a:srgbClr val="5D4574"/>
                  </a:solidFill>
                  <a:latin typeface="San Francisco Display Light" charset="0"/>
                  <a:ea typeface="San Francisco Display Light" charset="0"/>
                  <a:cs typeface="San Francisco Display Light" charset="0"/>
                  <a:sym typeface="San Francisco Display Light" charset="0"/>
                </a:rPr>
                <a:t>Quickly leverage  internal.</a:t>
              </a:r>
            </a:p>
          </p:txBody>
        </p:sp>
      </p:grpSp>
      <p:grpSp>
        <p:nvGrpSpPr>
          <p:cNvPr id="12" name="Group 1589"/>
          <p:cNvGrpSpPr/>
          <p:nvPr/>
        </p:nvGrpSpPr>
        <p:grpSpPr bwMode="auto">
          <a:xfrm>
            <a:off x="673894" y="4773613"/>
            <a:ext cx="5487194" cy="862807"/>
            <a:chOff x="0" y="0"/>
            <a:chExt cx="10976799" cy="1726403"/>
          </a:xfrm>
          <a:solidFill>
            <a:srgbClr val="FFD61F"/>
          </a:solidFill>
        </p:grpSpPr>
        <p:sp>
          <p:nvSpPr>
            <p:cNvPr id="13" name="Shape 1587"/>
            <p:cNvSpPr/>
            <p:nvPr/>
          </p:nvSpPr>
          <p:spPr bwMode="auto">
            <a:xfrm>
              <a:off x="0" y="0"/>
              <a:ext cx="10976799" cy="1726403"/>
            </a:xfrm>
            <a:custGeom>
              <a:avLst/>
              <a:gdLst>
                <a:gd name="T0" fmla="*/ 5488400 w 21600"/>
                <a:gd name="T1" fmla="*/ 863202 h 21600"/>
                <a:gd name="T2" fmla="*/ 5488400 w 21600"/>
                <a:gd name="T3" fmla="*/ 863202 h 21600"/>
                <a:gd name="T4" fmla="*/ 5488400 w 21600"/>
                <a:gd name="T5" fmla="*/ 863202 h 21600"/>
                <a:gd name="T6" fmla="*/ 5488400 w 21600"/>
                <a:gd name="T7" fmla="*/ 86320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21600"/>
                  </a:moveTo>
                  <a:lnTo>
                    <a:pt x="2358" y="0"/>
                  </a:lnTo>
                  <a:lnTo>
                    <a:pt x="19242" y="0"/>
                  </a:lnTo>
                  <a:lnTo>
                    <a:pt x="21600" y="21600"/>
                  </a:lnTo>
                  <a:lnTo>
                    <a:pt x="0" y="21600"/>
                  </a:ln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2854" tIns="22854" rIns="22854" bIns="22854" anchor="b"/>
            <a:lstStyle/>
            <a:p>
              <a:pPr>
                <a:defRPr/>
              </a:pPr>
              <a:endParaRPr lang="zh-CN" altLang="en-US">
                <a:solidFill>
                  <a:srgbClr val="5D4574"/>
                </a:solidFill>
                <a:latin typeface="Lato Light"/>
              </a:endParaRPr>
            </a:p>
          </p:txBody>
        </p:sp>
        <p:sp>
          <p:nvSpPr>
            <p:cNvPr id="14" name="Shape 1588"/>
            <p:cNvSpPr>
              <a:spLocks noChangeArrowheads="1"/>
            </p:cNvSpPr>
            <p:nvPr/>
          </p:nvSpPr>
          <p:spPr bwMode="auto">
            <a:xfrm>
              <a:off x="4145873" y="377975"/>
              <a:ext cx="2685054" cy="1137218"/>
            </a:xfrm>
            <a:prstGeom prst="rect">
              <a:avLst/>
            </a:pr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25394" tIns="25394" rIns="25394" bIns="25394" anchor="ctr">
              <a:spAutoFit/>
            </a:bodyPr>
            <a:lstStyle/>
            <a:p>
              <a:pPr algn="ctr" eaLnBrk="1">
                <a:lnSpc>
                  <a:spcPct val="120000"/>
                </a:lnSpc>
              </a:pPr>
              <a:r>
                <a:rPr lang="zh-CN" altLang="zh-CN" sz="1950" dirty="0">
                  <a:solidFill>
                    <a:schemeClr val="bg1"/>
                  </a:solidFill>
                  <a:latin typeface="San Francisco Display Bold" charset="0"/>
                  <a:ea typeface="San Francisco Display Bold" charset="0"/>
                  <a:cs typeface="San Francisco Display Bold" charset="0"/>
                  <a:sym typeface="San Francisco Display Bold" charset="0"/>
                </a:rPr>
                <a:t>04</a:t>
              </a:r>
            </a:p>
            <a:p>
              <a:pPr algn="ctr" eaLnBrk="1">
                <a:lnSpc>
                  <a:spcPct val="120000"/>
                </a:lnSpc>
              </a:pPr>
              <a:r>
                <a:rPr lang="zh-CN" altLang="zh-CN" sz="850" dirty="0">
                  <a:solidFill>
                    <a:schemeClr val="bg1"/>
                  </a:solidFill>
                  <a:latin typeface="San Francisco Display Light" charset="0"/>
                  <a:ea typeface="San Francisco Display Light" charset="0"/>
                  <a:cs typeface="San Francisco Display Light" charset="0"/>
                  <a:sym typeface="San Francisco Display Light" charset="0"/>
                </a:rPr>
                <a:t>Quickly leverage  internal.</a:t>
              </a:r>
            </a:p>
          </p:txBody>
        </p:sp>
      </p:grpSp>
      <p:sp>
        <p:nvSpPr>
          <p:cNvPr id="15" name="Shape 1590"/>
          <p:cNvSpPr>
            <a:spLocks noChangeArrowheads="1"/>
          </p:cNvSpPr>
          <p:nvPr/>
        </p:nvSpPr>
        <p:spPr bwMode="auto">
          <a:xfrm>
            <a:off x="7446169" y="1402997"/>
            <a:ext cx="1881913" cy="32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r>
              <a:rPr lang="zh-CN" altLang="zh-CN" sz="1750">
                <a:solidFill>
                  <a:schemeClr val="bg1"/>
                </a:solidFill>
                <a:latin typeface="San Francisco Display Bold" charset="0"/>
                <a:ea typeface="San Francisco Display Bold" charset="0"/>
                <a:cs typeface="San Francisco Display Bold" charset="0"/>
                <a:sym typeface="San Francisco Display Bold" charset="0"/>
              </a:rPr>
              <a:t>Only Special Design.</a:t>
            </a:r>
          </a:p>
        </p:txBody>
      </p:sp>
      <p:sp>
        <p:nvSpPr>
          <p:cNvPr id="16" name="Shape 1591"/>
          <p:cNvSpPr>
            <a:spLocks noChangeArrowheads="1"/>
          </p:cNvSpPr>
          <p:nvPr/>
        </p:nvSpPr>
        <p:spPr bwMode="auto">
          <a:xfrm>
            <a:off x="7143750" y="1566863"/>
            <a:ext cx="38100" cy="38100"/>
          </a:xfrm>
          <a:prstGeom prst="ellipse">
            <a:avLst/>
          </a:prstGeom>
          <a:noFill/>
          <a:ln w="12700">
            <a:solidFill>
              <a:srgbClr val="E6EAF3"/>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17" name="Shape 1592"/>
          <p:cNvSpPr>
            <a:spLocks noChangeArrowheads="1"/>
          </p:cNvSpPr>
          <p:nvPr/>
        </p:nvSpPr>
        <p:spPr bwMode="auto">
          <a:xfrm>
            <a:off x="7224713" y="1566863"/>
            <a:ext cx="38100" cy="38100"/>
          </a:xfrm>
          <a:prstGeom prst="ellipse">
            <a:avLst/>
          </a:prstGeom>
          <a:noFill/>
          <a:ln w="12700">
            <a:solidFill>
              <a:srgbClr val="E6EAF3"/>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18" name="Shape 1593"/>
          <p:cNvSpPr>
            <a:spLocks noChangeArrowheads="1"/>
          </p:cNvSpPr>
          <p:nvPr/>
        </p:nvSpPr>
        <p:spPr bwMode="auto">
          <a:xfrm>
            <a:off x="7304882" y="1566863"/>
            <a:ext cx="38100" cy="38100"/>
          </a:xfrm>
          <a:prstGeom prst="ellipse">
            <a:avLst/>
          </a:prstGeom>
          <a:noFill/>
          <a:ln w="12700">
            <a:solidFill>
              <a:srgbClr val="E6EAF3"/>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19" name="Shape 1594"/>
          <p:cNvSpPr>
            <a:spLocks noChangeArrowheads="1"/>
          </p:cNvSpPr>
          <p:nvPr/>
        </p:nvSpPr>
        <p:spPr bwMode="auto">
          <a:xfrm>
            <a:off x="7140575" y="1979613"/>
            <a:ext cx="3162713" cy="402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spAutoFit/>
          </a:bodyPr>
          <a:lstStyle/>
          <a:p>
            <a:pPr eaLnBrk="1">
              <a:lnSpc>
                <a:spcPct val="120000"/>
              </a:lnSpc>
            </a:pPr>
            <a:r>
              <a:rPr lang="zh-CN" altLang="zh-CN" sz="950">
                <a:solidFill>
                  <a:schemeClr val="bg1"/>
                </a:solidFill>
                <a:latin typeface="San Francisco Display Light" charset="0"/>
                <a:ea typeface="San Francisco Display Light" charset="0"/>
                <a:cs typeface="San Francisco Display Light" charset="0"/>
                <a:sym typeface="San Francisco Display Light" charset="0"/>
              </a:rPr>
              <a:t>Compellingly myocardinate cost effective materials rather than </a:t>
            </a:r>
          </a:p>
          <a:p>
            <a:pPr eaLnBrk="1">
              <a:lnSpc>
                <a:spcPct val="120000"/>
              </a:lnSpc>
            </a:pPr>
            <a:r>
              <a:rPr lang="zh-CN" altLang="zh-CN" sz="950">
                <a:solidFill>
                  <a:schemeClr val="bg1"/>
                </a:solidFill>
                <a:latin typeface="San Francisco Display Light" charset="0"/>
                <a:ea typeface="San Francisco Display Light" charset="0"/>
                <a:cs typeface="San Francisco Display Light" charset="0"/>
                <a:sym typeface="San Francisco Display Light" charset="0"/>
              </a:rPr>
              <a:t>business catalysts for change.</a:t>
            </a:r>
          </a:p>
        </p:txBody>
      </p:sp>
      <p:sp>
        <p:nvSpPr>
          <p:cNvPr id="20" name="Shape 1595"/>
          <p:cNvSpPr>
            <a:spLocks noChangeArrowheads="1"/>
          </p:cNvSpPr>
          <p:nvPr/>
        </p:nvSpPr>
        <p:spPr bwMode="auto">
          <a:xfrm>
            <a:off x="7200900" y="3782219"/>
            <a:ext cx="3808413" cy="38100"/>
          </a:xfrm>
          <a:prstGeom prst="rect">
            <a:avLst/>
          </a:prstGeom>
          <a:noFill/>
          <a:ln w="12700">
            <a:solidFill>
              <a:srgbClr val="E6EAF3">
                <a:alpha val="32549"/>
              </a:srgbClr>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21" name="Shape 1596"/>
          <p:cNvSpPr>
            <a:spLocks noChangeArrowheads="1"/>
          </p:cNvSpPr>
          <p:nvPr/>
        </p:nvSpPr>
        <p:spPr bwMode="auto">
          <a:xfrm>
            <a:off x="7200900" y="3782219"/>
            <a:ext cx="291385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22" name="Shape 1597"/>
          <p:cNvSpPr>
            <a:spLocks noChangeArrowheads="1"/>
          </p:cNvSpPr>
          <p:nvPr/>
        </p:nvSpPr>
        <p:spPr bwMode="auto">
          <a:xfrm>
            <a:off x="7162800" y="3522397"/>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23" name="Shape 1598"/>
          <p:cNvSpPr>
            <a:spLocks noChangeArrowheads="1"/>
          </p:cNvSpPr>
          <p:nvPr/>
        </p:nvSpPr>
        <p:spPr bwMode="auto">
          <a:xfrm>
            <a:off x="10746433" y="3526694"/>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72%</a:t>
            </a:r>
          </a:p>
        </p:txBody>
      </p:sp>
      <p:sp>
        <p:nvSpPr>
          <p:cNvPr id="24" name="Shape 1599"/>
          <p:cNvSpPr>
            <a:spLocks noChangeArrowheads="1"/>
          </p:cNvSpPr>
          <p:nvPr/>
        </p:nvSpPr>
        <p:spPr bwMode="auto">
          <a:xfrm>
            <a:off x="7200900" y="4341019"/>
            <a:ext cx="3808413" cy="38100"/>
          </a:xfrm>
          <a:prstGeom prst="rect">
            <a:avLst/>
          </a:prstGeom>
          <a:solidFill>
            <a:srgbClr val="EB7D3C"/>
          </a:solidFill>
          <a:ln w="12700">
            <a:solidFill>
              <a:srgbClr val="E6EAF3">
                <a:alpha val="32549"/>
              </a:srgbClr>
            </a:solidFill>
            <a:miter lim="400000"/>
          </a:ln>
        </p:spPr>
        <p:txBody>
          <a:bodyPr lIns="25394" tIns="25394" rIns="25394" bIns="25394" anchor="ctr"/>
          <a:lstStyle/>
          <a:p>
            <a:pPr algn="ctr" eaLnBrk="1">
              <a:defRPr/>
            </a:pPr>
            <a:endParaRPr lang="zh-CN" altLang="zh-CN" sz="1600">
              <a:solidFill>
                <a:schemeClr val="bg1"/>
              </a:solidFill>
              <a:latin typeface="Lato Light"/>
            </a:endParaRPr>
          </a:p>
        </p:txBody>
      </p:sp>
      <p:sp>
        <p:nvSpPr>
          <p:cNvPr id="25" name="Shape 1600"/>
          <p:cNvSpPr>
            <a:spLocks noChangeArrowheads="1"/>
          </p:cNvSpPr>
          <p:nvPr/>
        </p:nvSpPr>
        <p:spPr bwMode="auto">
          <a:xfrm>
            <a:off x="7200900" y="4341019"/>
            <a:ext cx="342820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26" name="Shape 1601"/>
          <p:cNvSpPr>
            <a:spLocks noChangeArrowheads="1"/>
          </p:cNvSpPr>
          <p:nvPr/>
        </p:nvSpPr>
        <p:spPr bwMode="auto">
          <a:xfrm>
            <a:off x="7162800" y="4081197"/>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27" name="Shape 1602"/>
          <p:cNvSpPr>
            <a:spLocks noChangeArrowheads="1"/>
          </p:cNvSpPr>
          <p:nvPr/>
        </p:nvSpPr>
        <p:spPr bwMode="auto">
          <a:xfrm>
            <a:off x="10746433" y="4085494"/>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90%</a:t>
            </a:r>
          </a:p>
        </p:txBody>
      </p:sp>
      <p:sp>
        <p:nvSpPr>
          <p:cNvPr id="28" name="Shape 1603"/>
          <p:cNvSpPr>
            <a:spLocks noChangeArrowheads="1"/>
          </p:cNvSpPr>
          <p:nvPr/>
        </p:nvSpPr>
        <p:spPr bwMode="auto">
          <a:xfrm>
            <a:off x="7200900" y="4910932"/>
            <a:ext cx="3808413" cy="38100"/>
          </a:xfrm>
          <a:prstGeom prst="rect">
            <a:avLst/>
          </a:prstGeom>
          <a:noFill/>
          <a:ln w="12700">
            <a:solidFill>
              <a:srgbClr val="E6EAF3">
                <a:alpha val="32549"/>
              </a:srgbClr>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29" name="Shape 1604"/>
          <p:cNvSpPr>
            <a:spLocks noChangeArrowheads="1"/>
          </p:cNvSpPr>
          <p:nvPr/>
        </p:nvSpPr>
        <p:spPr bwMode="auto">
          <a:xfrm>
            <a:off x="7200900" y="4910932"/>
            <a:ext cx="253920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30" name="Shape 1605"/>
          <p:cNvSpPr>
            <a:spLocks noChangeArrowheads="1"/>
          </p:cNvSpPr>
          <p:nvPr/>
        </p:nvSpPr>
        <p:spPr bwMode="auto">
          <a:xfrm>
            <a:off x="7162800" y="4651109"/>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31" name="Shape 1606"/>
          <p:cNvSpPr>
            <a:spLocks noChangeArrowheads="1"/>
          </p:cNvSpPr>
          <p:nvPr/>
        </p:nvSpPr>
        <p:spPr bwMode="auto">
          <a:xfrm>
            <a:off x="10746433" y="4655406"/>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60%</a:t>
            </a:r>
          </a:p>
        </p:txBody>
      </p:sp>
      <p:sp>
        <p:nvSpPr>
          <p:cNvPr id="32" name="Shape 1607"/>
          <p:cNvSpPr>
            <a:spLocks noChangeArrowheads="1"/>
          </p:cNvSpPr>
          <p:nvPr/>
        </p:nvSpPr>
        <p:spPr bwMode="auto">
          <a:xfrm>
            <a:off x="7200900" y="5480050"/>
            <a:ext cx="3808413" cy="38100"/>
          </a:xfrm>
          <a:prstGeom prst="rect">
            <a:avLst/>
          </a:prstGeom>
          <a:noFill/>
          <a:ln w="12700">
            <a:solidFill>
              <a:srgbClr val="E6EAF3">
                <a:alpha val="32549"/>
              </a:srgbClr>
            </a:solidFill>
            <a:miter lim="400000"/>
          </a:ln>
          <a:extLst>
            <a:ext uri="{909E8E84-426E-40DD-AFC4-6F175D3DCCD1}">
              <a14:hiddenFill xmlns:a14="http://schemas.microsoft.com/office/drawing/2010/main">
                <a:solidFill>
                  <a:srgbClr val="FFFFFF"/>
                </a:solidFill>
              </a14:hiddenFill>
            </a:ext>
          </a:extLst>
        </p:spPr>
        <p:txBody>
          <a:bodyPr lIns="25394" tIns="25394" rIns="25394" bIns="25394" anchor="ctr"/>
          <a:lstStyle/>
          <a:p>
            <a:pPr algn="ctr" eaLnBrk="1">
              <a:defRPr/>
            </a:pPr>
            <a:endParaRPr lang="zh-CN" altLang="zh-CN" sz="1600">
              <a:solidFill>
                <a:schemeClr val="bg1"/>
              </a:solidFill>
              <a:latin typeface="Lato Light"/>
            </a:endParaRPr>
          </a:p>
        </p:txBody>
      </p:sp>
      <p:sp>
        <p:nvSpPr>
          <p:cNvPr id="33" name="Shape 1608"/>
          <p:cNvSpPr>
            <a:spLocks noChangeArrowheads="1"/>
          </p:cNvSpPr>
          <p:nvPr/>
        </p:nvSpPr>
        <p:spPr bwMode="auto">
          <a:xfrm>
            <a:off x="7200900" y="5480050"/>
            <a:ext cx="2539207" cy="38100"/>
          </a:xfrm>
          <a:prstGeom prst="rect">
            <a:avLst/>
          </a:prstGeom>
          <a:solidFill>
            <a:srgbClr val="E2DB19"/>
          </a:solidFill>
          <a:ln>
            <a:noFill/>
          </a:ln>
        </p:spPr>
        <p:txBody>
          <a:bodyPr lIns="25394" tIns="25394" rIns="25394" bIns="25394" anchor="ctr"/>
          <a:lstStyle/>
          <a:p>
            <a:pPr algn="ctr" eaLnBrk="1">
              <a:defRPr/>
            </a:pPr>
            <a:endParaRPr lang="zh-CN" altLang="zh-CN" sz="1600">
              <a:solidFill>
                <a:schemeClr val="bg1"/>
              </a:solidFill>
              <a:latin typeface="Lato Light"/>
            </a:endParaRPr>
          </a:p>
        </p:txBody>
      </p:sp>
      <p:sp>
        <p:nvSpPr>
          <p:cNvPr id="34" name="Shape 1609"/>
          <p:cNvSpPr>
            <a:spLocks noChangeArrowheads="1"/>
          </p:cNvSpPr>
          <p:nvPr/>
        </p:nvSpPr>
        <p:spPr bwMode="auto">
          <a:xfrm>
            <a:off x="7162800" y="5221022"/>
            <a:ext cx="799887" cy="22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eaLnBrk="1">
              <a:lnSpc>
                <a:spcPct val="120000"/>
              </a:lnSpc>
              <a:defRPr/>
            </a:pPr>
            <a:r>
              <a:rPr lang="zh-CN" altLang="zh-CN" sz="1000">
                <a:solidFill>
                  <a:schemeClr val="bg1"/>
                </a:solidFill>
                <a:latin typeface="San Francisco Display Bold"/>
                <a:ea typeface="San Francisco Display Bold"/>
                <a:cs typeface="San Francisco Display Bold"/>
                <a:sym typeface="San Francisco Display Bold"/>
              </a:rPr>
              <a:t>Chart </a:t>
            </a:r>
            <a:r>
              <a:rPr lang="zh-CN" altLang="zh-CN" sz="1000">
                <a:solidFill>
                  <a:schemeClr val="bg1"/>
                </a:solidFill>
                <a:latin typeface="San Francisco Display Light"/>
                <a:ea typeface="San Francisco Display Light"/>
                <a:cs typeface="San Francisco Display Light"/>
                <a:sym typeface="San Francisco Display Light"/>
              </a:rPr>
              <a:t>Sections</a:t>
            </a:r>
          </a:p>
        </p:txBody>
      </p:sp>
      <p:sp>
        <p:nvSpPr>
          <p:cNvPr id="35" name="Shape 1610"/>
          <p:cNvSpPr>
            <a:spLocks noChangeArrowheads="1"/>
          </p:cNvSpPr>
          <p:nvPr/>
        </p:nvSpPr>
        <p:spPr bwMode="auto">
          <a:xfrm>
            <a:off x="10746433" y="5225319"/>
            <a:ext cx="262880" cy="21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25394" tIns="25394" rIns="25394" bIns="25394" anchor="ctr">
            <a:spAutoFit/>
          </a:bodyPr>
          <a:lstStyle/>
          <a:p>
            <a:pPr algn="r" eaLnBrk="1">
              <a:lnSpc>
                <a:spcPct val="120000"/>
              </a:lnSpc>
            </a:pPr>
            <a:r>
              <a:rPr lang="zh-CN" altLang="zh-CN" sz="950">
                <a:solidFill>
                  <a:schemeClr val="bg1"/>
                </a:solidFill>
                <a:latin typeface="San Francisco Display Bold" charset="0"/>
                <a:ea typeface="San Francisco Display Bold" charset="0"/>
                <a:cs typeface="San Francisco Display Bold" charset="0"/>
                <a:sym typeface="San Francisco Display Bold" charset="0"/>
              </a:rPr>
              <a:t>60%</a:t>
            </a:r>
          </a:p>
        </p:txBody>
      </p:sp>
      <p:sp>
        <p:nvSpPr>
          <p:cNvPr id="36" name="文本框 35"/>
          <p:cNvSpPr txBox="1"/>
          <p:nvPr/>
        </p:nvSpPr>
        <p:spPr>
          <a:xfrm>
            <a:off x="7091038" y="2473110"/>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indefinite" fill="hold"/>
                                        <p:tgtEl>
                                          <p:spTgt spid="21"/>
                                        </p:tgtEl>
                                        <p:attrNameLst>
                                          <p:attrName>style.visibility</p:attrName>
                                        </p:attrNameLst>
                                      </p:cBhvr>
                                      <p:to>
                                        <p:strVal val="visible"/>
                                      </p:to>
                                    </p:set>
                                    <p:animEffect transition="in" filter="wipe(left)">
                                      <p:cBhvr>
                                        <p:cTn id="7" dur="700"/>
                                        <p:tgtEl>
                                          <p:spTgt spid="21"/>
                                        </p:tgtEl>
                                      </p:cBhvr>
                                    </p:animEffect>
                                  </p:childTnLst>
                                </p:cTn>
                              </p:par>
                            </p:childTnLst>
                          </p:cTn>
                        </p:par>
                        <p:par>
                          <p:cTn id="8" fill="hold">
                            <p:stCondLst>
                              <p:cond delay="1000"/>
                            </p:stCondLst>
                            <p:childTnLst>
                              <p:par>
                                <p:cTn id="9" presetID="22" presetClass="entr" presetSubtype="8" fill="hold" grpId="0" nodeType="afterEffect">
                                  <p:stCondLst>
                                    <p:cond delay="200"/>
                                  </p:stCondLst>
                                  <p:childTnLst>
                                    <p:set>
                                      <p:cBhvr>
                                        <p:cTn id="10" dur="indefinite" fill="hold"/>
                                        <p:tgtEl>
                                          <p:spTgt spid="25"/>
                                        </p:tgtEl>
                                        <p:attrNameLst>
                                          <p:attrName>style.visibility</p:attrName>
                                        </p:attrNameLst>
                                      </p:cBhvr>
                                      <p:to>
                                        <p:strVal val="visible"/>
                                      </p:to>
                                    </p:set>
                                    <p:animEffect transition="in" filter="wipe(left)">
                                      <p:cBhvr>
                                        <p:cTn id="11" dur="700"/>
                                        <p:tgtEl>
                                          <p:spTgt spid="25"/>
                                        </p:tgtEl>
                                      </p:cBhvr>
                                    </p:animEffect>
                                  </p:childTnLst>
                                </p:cTn>
                              </p:par>
                            </p:childTnLst>
                          </p:cTn>
                        </p:par>
                        <p:par>
                          <p:cTn id="12" fill="hold">
                            <p:stCondLst>
                              <p:cond delay="2200"/>
                            </p:stCondLst>
                            <p:childTnLst>
                              <p:par>
                                <p:cTn id="13" presetID="22" presetClass="entr" presetSubtype="8" fill="hold" grpId="0" nodeType="afterEffect">
                                  <p:stCondLst>
                                    <p:cond delay="200"/>
                                  </p:stCondLst>
                                  <p:childTnLst>
                                    <p:set>
                                      <p:cBhvr>
                                        <p:cTn id="14" dur="indefinite" fill="hold"/>
                                        <p:tgtEl>
                                          <p:spTgt spid="29"/>
                                        </p:tgtEl>
                                        <p:attrNameLst>
                                          <p:attrName>style.visibility</p:attrName>
                                        </p:attrNameLst>
                                      </p:cBhvr>
                                      <p:to>
                                        <p:strVal val="visible"/>
                                      </p:to>
                                    </p:set>
                                    <p:animEffect transition="in" filter="wipe(left)">
                                      <p:cBhvr>
                                        <p:cTn id="15" dur="700"/>
                                        <p:tgtEl>
                                          <p:spTgt spid="29"/>
                                        </p:tgtEl>
                                      </p:cBhvr>
                                    </p:animEffect>
                                  </p:childTnLst>
                                </p:cTn>
                              </p:par>
                            </p:childTnLst>
                          </p:cTn>
                        </p:par>
                        <p:par>
                          <p:cTn id="16" fill="hold">
                            <p:stCondLst>
                              <p:cond delay="3400"/>
                            </p:stCondLst>
                            <p:childTnLst>
                              <p:par>
                                <p:cTn id="17" presetID="22" presetClass="entr" presetSubtype="8" fill="hold" grpId="0" nodeType="afterEffect">
                                  <p:stCondLst>
                                    <p:cond delay="200"/>
                                  </p:stCondLst>
                                  <p:childTnLst>
                                    <p:set>
                                      <p:cBhvr>
                                        <p:cTn id="18" dur="indefinite" fill="hold"/>
                                        <p:tgtEl>
                                          <p:spTgt spid="33"/>
                                        </p:tgtEl>
                                        <p:attrNameLst>
                                          <p:attrName>style.visibility</p:attrName>
                                        </p:attrNameLst>
                                      </p:cBhvr>
                                      <p:to>
                                        <p:strVal val="visible"/>
                                      </p:to>
                                    </p:set>
                                    <p:animEffect transition="in" filter="wipe(left)">
                                      <p:cBhvr>
                                        <p:cTn id="19" dur="700"/>
                                        <p:tgtEl>
                                          <p:spTgt spid="33"/>
                                        </p:tgtEl>
                                      </p:cBhvr>
                                    </p:animEffect>
                                  </p:childTnLst>
                                </p:cTn>
                              </p:par>
                            </p:childTnLst>
                          </p:cTn>
                        </p:par>
                        <p:par>
                          <p:cTn id="20" fill="hold">
                            <p:stCondLst>
                              <p:cond delay="4600"/>
                            </p:stCondLst>
                            <p:childTnLst>
                              <p:par>
                                <p:cTn id="21" presetID="2" presetClass="entr" presetSubtype="1" fill="hold" grpId="0" nodeType="afterEffect">
                                  <p:stCondLst>
                                    <p:cond delay="0"/>
                                  </p:stCondLst>
                                  <p:childTnLst>
                                    <p:set>
                                      <p:cBhvr>
                                        <p:cTn id="22" dur="indefinite" fill="hold"/>
                                        <p:tgtEl>
                                          <p:spTgt spid="3"/>
                                        </p:tgtEl>
                                        <p:attrNameLst>
                                          <p:attrName>style.visibility</p:attrName>
                                        </p:attrNameLst>
                                      </p:cBhvr>
                                      <p:to>
                                        <p:strVal val="visible"/>
                                      </p:to>
                                    </p:set>
                                    <p:anim calcmode="lin" valueType="num">
                                      <p:cBhvr>
                                        <p:cTn id="23" dur="500" fill="hold"/>
                                        <p:tgtEl>
                                          <p:spTgt spid="3"/>
                                        </p:tgtEl>
                                        <p:attrNameLst>
                                          <p:attrName>ppt_x</p:attrName>
                                        </p:attrNameLst>
                                      </p:cBhvr>
                                      <p:tavLst>
                                        <p:tav tm="0">
                                          <p:val>
                                            <p:strVal val="#ppt_x"/>
                                          </p:val>
                                        </p:tav>
                                        <p:tav tm="100000">
                                          <p:val>
                                            <p:strVal val="#ppt_x"/>
                                          </p:val>
                                        </p:tav>
                                      </p:tavLst>
                                    </p:anim>
                                    <p:anim calcmode="lin" valueType="num">
                                      <p:cBhvr>
                                        <p:cTn id="24" dur="500" fill="hold"/>
                                        <p:tgtEl>
                                          <p:spTgt spid="3"/>
                                        </p:tgtEl>
                                        <p:attrNameLst>
                                          <p:attrName>ppt_y</p:attrName>
                                        </p:attrNameLst>
                                      </p:cBhvr>
                                      <p:tavLst>
                                        <p:tav tm="0">
                                          <p:val>
                                            <p:strVal val="0-#ppt_h/2"/>
                                          </p:val>
                                        </p:tav>
                                        <p:tav tm="100000">
                                          <p:val>
                                            <p:strVal val="#ppt_y"/>
                                          </p:val>
                                        </p:tav>
                                      </p:tavLst>
                                    </p:anim>
                                  </p:childTnLst>
                                </p:cTn>
                              </p:par>
                            </p:childTnLst>
                          </p:cTn>
                        </p:par>
                        <p:par>
                          <p:cTn id="25" fill="hold">
                            <p:stCondLst>
                              <p:cond delay="5100"/>
                            </p:stCondLst>
                            <p:childTnLst>
                              <p:par>
                                <p:cTn id="26" presetID="2" presetClass="entr" presetSubtype="1" fill="hold" grpId="0" nodeType="afterEffect">
                                  <p:stCondLst>
                                    <p:cond delay="200"/>
                                  </p:stCondLst>
                                  <p:childTnLst>
                                    <p:set>
                                      <p:cBhvr>
                                        <p:cTn id="27" dur="indefinite" fill="hold"/>
                                        <p:tgtEl>
                                          <p:spTgt spid="6"/>
                                        </p:tgtEl>
                                        <p:attrNameLst>
                                          <p:attrName>style.visibility</p:attrName>
                                        </p:attrNameLst>
                                      </p:cBhvr>
                                      <p:to>
                                        <p:strVal val="visible"/>
                                      </p:to>
                                    </p:set>
                                    <p:anim calcmode="lin" valueType="num">
                                      <p:cBhvr>
                                        <p:cTn id="28" dur="500" fill="hold"/>
                                        <p:tgtEl>
                                          <p:spTgt spid="6"/>
                                        </p:tgtEl>
                                        <p:attrNameLst>
                                          <p:attrName>ppt_x</p:attrName>
                                        </p:attrNameLst>
                                      </p:cBhvr>
                                      <p:tavLst>
                                        <p:tav tm="0">
                                          <p:val>
                                            <p:strVal val="#ppt_x"/>
                                          </p:val>
                                        </p:tav>
                                        <p:tav tm="100000">
                                          <p:val>
                                            <p:strVal val="#ppt_x"/>
                                          </p:val>
                                        </p:tav>
                                      </p:tavLst>
                                    </p:anim>
                                    <p:anim calcmode="lin" valueType="num">
                                      <p:cBhvr>
                                        <p:cTn id="29" dur="500" fill="hold"/>
                                        <p:tgtEl>
                                          <p:spTgt spid="6"/>
                                        </p:tgtEl>
                                        <p:attrNameLst>
                                          <p:attrName>ppt_y</p:attrName>
                                        </p:attrNameLst>
                                      </p:cBhvr>
                                      <p:tavLst>
                                        <p:tav tm="0">
                                          <p:val>
                                            <p:strVal val="0-#ppt_h/2"/>
                                          </p:val>
                                        </p:tav>
                                        <p:tav tm="100000">
                                          <p:val>
                                            <p:strVal val="#ppt_y"/>
                                          </p:val>
                                        </p:tav>
                                      </p:tavLst>
                                    </p:anim>
                                  </p:childTnLst>
                                </p:cTn>
                              </p:par>
                            </p:childTnLst>
                          </p:cTn>
                        </p:par>
                        <p:par>
                          <p:cTn id="30" fill="hold">
                            <p:stCondLst>
                              <p:cond delay="5800"/>
                            </p:stCondLst>
                            <p:childTnLst>
                              <p:par>
                                <p:cTn id="31" presetID="2" presetClass="entr" presetSubtype="1" fill="hold" grpId="0" nodeType="afterEffect">
                                  <p:stCondLst>
                                    <p:cond delay="200"/>
                                  </p:stCondLst>
                                  <p:childTnLst>
                                    <p:set>
                                      <p:cBhvr>
                                        <p:cTn id="32" dur="indefinite" fill="hold"/>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500" fill="hold"/>
                                        <p:tgtEl>
                                          <p:spTgt spid="9"/>
                                        </p:tgtEl>
                                        <p:attrNameLst>
                                          <p:attrName>ppt_y</p:attrName>
                                        </p:attrNameLst>
                                      </p:cBhvr>
                                      <p:tavLst>
                                        <p:tav tm="0">
                                          <p:val>
                                            <p:strVal val="0-#ppt_h/2"/>
                                          </p:val>
                                        </p:tav>
                                        <p:tav tm="100000">
                                          <p:val>
                                            <p:strVal val="#ppt_y"/>
                                          </p:val>
                                        </p:tav>
                                      </p:tavLst>
                                    </p:anim>
                                  </p:childTnLst>
                                </p:cTn>
                              </p:par>
                            </p:childTnLst>
                          </p:cTn>
                        </p:par>
                        <p:par>
                          <p:cTn id="35" fill="hold">
                            <p:stCondLst>
                              <p:cond delay="6500"/>
                            </p:stCondLst>
                            <p:childTnLst>
                              <p:par>
                                <p:cTn id="36" presetID="2" presetClass="entr" presetSubtype="1" fill="hold" grpId="0" nodeType="afterEffect">
                                  <p:stCondLst>
                                    <p:cond delay="200"/>
                                  </p:stCondLst>
                                  <p:childTnLst>
                                    <p:set>
                                      <p:cBhvr>
                                        <p:cTn id="37" dur="indefinite" fill="hold"/>
                                        <p:tgtEl>
                                          <p:spTgt spid="12"/>
                                        </p:tgtEl>
                                        <p:attrNameLst>
                                          <p:attrName>style.visibility</p:attrName>
                                        </p:attrNameLst>
                                      </p:cBhvr>
                                      <p:to>
                                        <p:strVal val="visible"/>
                                      </p:to>
                                    </p:set>
                                    <p:anim calcmode="lin" valueType="num">
                                      <p:cBhvr>
                                        <p:cTn id="38" dur="500" fill="hold"/>
                                        <p:tgtEl>
                                          <p:spTgt spid="12"/>
                                        </p:tgtEl>
                                        <p:attrNameLst>
                                          <p:attrName>ppt_x</p:attrName>
                                        </p:attrNameLst>
                                      </p:cBhvr>
                                      <p:tavLst>
                                        <p:tav tm="0">
                                          <p:val>
                                            <p:strVal val="#ppt_x"/>
                                          </p:val>
                                        </p:tav>
                                        <p:tav tm="100000">
                                          <p:val>
                                            <p:strVal val="#ppt_x"/>
                                          </p:val>
                                        </p:tav>
                                      </p:tavLst>
                                    </p:anim>
                                    <p:anim calcmode="lin" valueType="num">
                                      <p:cBhvr>
                                        <p:cTn id="39"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6" grpId="0" animBg="1" advAuto="0"/>
      <p:bldP spid="9" grpId="0" animBg="1" advAuto="0"/>
      <p:bldP spid="12" grpId="0" animBg="1" advAuto="0"/>
      <p:bldP spid="21" grpId="0" animBg="1" advAuto="0"/>
      <p:bldP spid="25" grpId="0" animBg="1" advAuto="0"/>
      <p:bldP spid="29" grpId="0" animBg="1" advAuto="0"/>
      <p:bldP spid="33"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283187" y="0"/>
            <a:ext cx="3625625" cy="830997"/>
          </a:xfrm>
          <a:prstGeom prst="rect">
            <a:avLst/>
          </a:prstGeom>
          <a:noFill/>
        </p:spPr>
        <p:txBody>
          <a:bodyPr wrap="square" rtlCol="0">
            <a:spAutoFit/>
          </a:bodyPr>
          <a:lstStyle/>
          <a:p>
            <a:r>
              <a:rPr kumimoji="1" lang="en-US" altLang="zh-CN" sz="48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CONTENTS</a:t>
            </a:r>
            <a:endParaRPr kumimoji="1" lang="zh-CN" altLang="en-US" sz="40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p:cNvSpPr txBox="1"/>
          <p:nvPr/>
        </p:nvSpPr>
        <p:spPr>
          <a:xfrm>
            <a:off x="5569745" y="691312"/>
            <a:ext cx="1611085" cy="830997"/>
          </a:xfrm>
          <a:prstGeom prst="rect">
            <a:avLst/>
          </a:prstGeom>
          <a:noFill/>
        </p:spPr>
        <p:txBody>
          <a:bodyPr wrap="square" rtlCol="0">
            <a:spAutoFit/>
          </a:bodyPr>
          <a:lstStyle/>
          <a:p>
            <a:r>
              <a:rPr kumimoji="1" lang="zh-CN" altLang="en-US" sz="480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目录</a:t>
            </a:r>
          </a:p>
        </p:txBody>
      </p:sp>
      <p:sp>
        <p:nvSpPr>
          <p:cNvPr id="6" name="文本框 13"/>
          <p:cNvSpPr txBox="1">
            <a:spLocks noChangeArrowheads="1"/>
          </p:cNvSpPr>
          <p:nvPr/>
        </p:nvSpPr>
        <p:spPr bwMode="auto">
          <a:xfrm>
            <a:off x="2427763" y="1708240"/>
            <a:ext cx="2338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2400" b="1" dirty="0">
                <a:solidFill>
                  <a:schemeClr val="bg1"/>
                </a:solidFill>
                <a:latin typeface="微软雅黑" panose="020B0503020204020204" pitchFamily="34" charset="-122"/>
                <a:ea typeface="微软雅黑" panose="020B0503020204020204" pitchFamily="34" charset="-122"/>
              </a:rPr>
              <a:t>研究背景及意义</a:t>
            </a:r>
          </a:p>
        </p:txBody>
      </p:sp>
      <p:sp>
        <p:nvSpPr>
          <p:cNvPr id="7" name="文本框 14"/>
          <p:cNvSpPr txBox="1">
            <a:spLocks noChangeArrowheads="1"/>
          </p:cNvSpPr>
          <p:nvPr/>
        </p:nvSpPr>
        <p:spPr bwMode="auto">
          <a:xfrm>
            <a:off x="2394425" y="2490877"/>
            <a:ext cx="1416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2400" b="1" dirty="0">
                <a:solidFill>
                  <a:schemeClr val="bg1"/>
                </a:solidFill>
                <a:latin typeface="微软雅黑" panose="020B0503020204020204" pitchFamily="34" charset="-122"/>
                <a:ea typeface="微软雅黑" panose="020B0503020204020204" pitchFamily="34" charset="-122"/>
              </a:rPr>
              <a:t>论文综述</a:t>
            </a:r>
          </a:p>
        </p:txBody>
      </p:sp>
      <p:sp>
        <p:nvSpPr>
          <p:cNvPr id="8" name="椭圆 7"/>
          <p:cNvSpPr/>
          <p:nvPr/>
        </p:nvSpPr>
        <p:spPr>
          <a:xfrm>
            <a:off x="1656238" y="1679665"/>
            <a:ext cx="544512" cy="54451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solidFill>
            </a:endParaRPr>
          </a:p>
        </p:txBody>
      </p:sp>
      <p:sp>
        <p:nvSpPr>
          <p:cNvPr id="9" name="椭圆 8"/>
          <p:cNvSpPr/>
          <p:nvPr/>
        </p:nvSpPr>
        <p:spPr>
          <a:xfrm>
            <a:off x="1656238" y="2411502"/>
            <a:ext cx="544512" cy="54451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solidFill>
            </a:endParaRPr>
          </a:p>
        </p:txBody>
      </p:sp>
      <p:sp>
        <p:nvSpPr>
          <p:cNvPr id="10" name="文本框 22"/>
          <p:cNvSpPr txBox="1">
            <a:spLocks noChangeArrowheads="1"/>
          </p:cNvSpPr>
          <p:nvPr/>
        </p:nvSpPr>
        <p:spPr bwMode="auto">
          <a:xfrm>
            <a:off x="1695925" y="1720940"/>
            <a:ext cx="466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en-US" altLang="zh-CN" sz="2400" b="1">
                <a:solidFill>
                  <a:schemeClr val="bg1"/>
                </a:solidFill>
                <a:latin typeface="Impact" panose="020B0806030902050204" charset="0"/>
                <a:ea typeface="微软雅黑" panose="020B0503020204020204" pitchFamily="34" charset="-122"/>
              </a:rPr>
              <a:t>01</a:t>
            </a:r>
            <a:endParaRPr lang="zh-CN" altLang="en-US" sz="2400" b="1">
              <a:solidFill>
                <a:schemeClr val="bg1"/>
              </a:solidFill>
              <a:latin typeface="Impact" panose="020B0806030902050204" charset="0"/>
              <a:ea typeface="微软雅黑" panose="020B0503020204020204" pitchFamily="34" charset="-122"/>
            </a:endParaRPr>
          </a:p>
        </p:txBody>
      </p:sp>
      <p:sp>
        <p:nvSpPr>
          <p:cNvPr id="11" name="文本框 23"/>
          <p:cNvSpPr txBox="1">
            <a:spLocks noChangeArrowheads="1"/>
          </p:cNvSpPr>
          <p:nvPr/>
        </p:nvSpPr>
        <p:spPr bwMode="auto">
          <a:xfrm>
            <a:off x="1695925" y="2452777"/>
            <a:ext cx="503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en-US" altLang="zh-CN" sz="2400" b="1">
                <a:solidFill>
                  <a:schemeClr val="bg1"/>
                </a:solidFill>
                <a:latin typeface="Impact" panose="020B0806030902050204" charset="0"/>
                <a:ea typeface="微软雅黑" panose="020B0503020204020204" pitchFamily="34" charset="-122"/>
              </a:rPr>
              <a:t>02</a:t>
            </a:r>
            <a:endParaRPr lang="zh-CN" altLang="en-US" sz="2400" b="1">
              <a:solidFill>
                <a:schemeClr val="bg1"/>
              </a:solidFill>
              <a:latin typeface="Impact" panose="020B0806030902050204" charset="0"/>
              <a:ea typeface="微软雅黑" panose="020B0503020204020204" pitchFamily="34" charset="-122"/>
            </a:endParaRPr>
          </a:p>
        </p:txBody>
      </p:sp>
      <p:sp>
        <p:nvSpPr>
          <p:cNvPr id="12" name="文本框 15"/>
          <p:cNvSpPr txBox="1">
            <a:spLocks noChangeArrowheads="1"/>
          </p:cNvSpPr>
          <p:nvPr/>
        </p:nvSpPr>
        <p:spPr bwMode="auto">
          <a:xfrm>
            <a:off x="8183089" y="1762215"/>
            <a:ext cx="2647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2400" b="1">
                <a:solidFill>
                  <a:schemeClr val="bg1"/>
                </a:solidFill>
                <a:latin typeface="微软雅黑" panose="020B0503020204020204" pitchFamily="34" charset="-122"/>
                <a:ea typeface="微软雅黑" panose="020B0503020204020204" pitchFamily="34" charset="-122"/>
              </a:rPr>
              <a:t>研究过程以及方法</a:t>
            </a:r>
          </a:p>
        </p:txBody>
      </p:sp>
      <p:sp>
        <p:nvSpPr>
          <p:cNvPr id="13" name="文本框 16"/>
          <p:cNvSpPr txBox="1">
            <a:spLocks noChangeArrowheads="1"/>
          </p:cNvSpPr>
          <p:nvPr/>
        </p:nvSpPr>
        <p:spPr bwMode="auto">
          <a:xfrm>
            <a:off x="8197377" y="2479765"/>
            <a:ext cx="1416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2400" b="1">
                <a:solidFill>
                  <a:schemeClr val="bg1"/>
                </a:solidFill>
                <a:latin typeface="微软雅黑" panose="020B0503020204020204" pitchFamily="34" charset="-122"/>
                <a:ea typeface="微软雅黑" panose="020B0503020204020204" pitchFamily="34" charset="-122"/>
              </a:rPr>
              <a:t>研究结论</a:t>
            </a:r>
          </a:p>
        </p:txBody>
      </p:sp>
      <p:sp>
        <p:nvSpPr>
          <p:cNvPr id="14" name="椭圆 13"/>
          <p:cNvSpPr/>
          <p:nvPr/>
        </p:nvSpPr>
        <p:spPr>
          <a:xfrm>
            <a:off x="7425852" y="1698715"/>
            <a:ext cx="544512" cy="54451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solidFill>
            </a:endParaRPr>
          </a:p>
        </p:txBody>
      </p:sp>
      <p:sp>
        <p:nvSpPr>
          <p:cNvPr id="15" name="椭圆 14"/>
          <p:cNvSpPr/>
          <p:nvPr/>
        </p:nvSpPr>
        <p:spPr>
          <a:xfrm>
            <a:off x="7425852" y="2430552"/>
            <a:ext cx="544512" cy="54451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solidFill>
            </a:endParaRPr>
          </a:p>
        </p:txBody>
      </p:sp>
      <p:sp>
        <p:nvSpPr>
          <p:cNvPr id="16" name="文本框 24"/>
          <p:cNvSpPr txBox="1">
            <a:spLocks noChangeArrowheads="1"/>
          </p:cNvSpPr>
          <p:nvPr/>
        </p:nvSpPr>
        <p:spPr bwMode="auto">
          <a:xfrm>
            <a:off x="7465539" y="1739990"/>
            <a:ext cx="512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en-US" altLang="zh-CN" sz="2400" b="1">
                <a:solidFill>
                  <a:schemeClr val="bg1"/>
                </a:solidFill>
                <a:latin typeface="Impact" panose="020B0806030902050204" charset="0"/>
                <a:ea typeface="微软雅黑" panose="020B0503020204020204" pitchFamily="34" charset="-122"/>
              </a:rPr>
              <a:t>03</a:t>
            </a:r>
            <a:endParaRPr lang="zh-CN" altLang="en-US" sz="2400" b="1">
              <a:solidFill>
                <a:schemeClr val="bg1"/>
              </a:solidFill>
              <a:latin typeface="Impact" panose="020B0806030902050204" charset="0"/>
              <a:ea typeface="微软雅黑" panose="020B0503020204020204" pitchFamily="34" charset="-122"/>
            </a:endParaRPr>
          </a:p>
        </p:txBody>
      </p:sp>
      <p:sp>
        <p:nvSpPr>
          <p:cNvPr id="17" name="文本框 25"/>
          <p:cNvSpPr txBox="1">
            <a:spLocks noChangeArrowheads="1"/>
          </p:cNvSpPr>
          <p:nvPr/>
        </p:nvSpPr>
        <p:spPr bwMode="auto">
          <a:xfrm>
            <a:off x="7465539" y="2471827"/>
            <a:ext cx="503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en-US" altLang="zh-CN" sz="2400" b="1">
                <a:solidFill>
                  <a:schemeClr val="bg1"/>
                </a:solidFill>
                <a:latin typeface="Impact" panose="020B0806030902050204" charset="0"/>
                <a:ea typeface="微软雅黑" panose="020B0503020204020204" pitchFamily="34" charset="-122"/>
              </a:rPr>
              <a:t>04</a:t>
            </a:r>
            <a:endParaRPr lang="zh-CN" altLang="en-US" sz="2400" b="1">
              <a:solidFill>
                <a:schemeClr val="bg1"/>
              </a:solidFill>
              <a:latin typeface="Impact" panose="020B080603090205020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1588" y="1516857"/>
            <a:ext cx="11922125" cy="4231481"/>
            <a:chOff x="0" y="1516528"/>
            <a:chExt cx="11925298" cy="4232620"/>
          </a:xfrm>
        </p:grpSpPr>
        <p:sp>
          <p:nvSpPr>
            <p:cNvPr id="3" name="Freeform 4"/>
            <p:cNvSpPr/>
            <p:nvPr/>
          </p:nvSpPr>
          <p:spPr>
            <a:xfrm rot="5400000" flipH="1" flipV="1">
              <a:off x="6162725" y="-2816910"/>
              <a:ext cx="1429135" cy="10096011"/>
            </a:xfrm>
            <a:custGeom>
              <a:avLst/>
              <a:gdLst>
                <a:gd name="connsiteX0" fmla="*/ 1428994 w 1428994"/>
                <a:gd name="connsiteY0" fmla="*/ 9718336 h 10095707"/>
                <a:gd name="connsiteX1" fmla="*/ 1051623 w 1428994"/>
                <a:gd name="connsiteY1" fmla="*/ 10095707 h 10095707"/>
                <a:gd name="connsiteX2" fmla="*/ 674252 w 1428994"/>
                <a:gd name="connsiteY2" fmla="*/ 9718336 h 10095707"/>
                <a:gd name="connsiteX3" fmla="*/ 862937 w 1428994"/>
                <a:gd name="connsiteY3" fmla="*/ 9718336 h 10095707"/>
                <a:gd name="connsiteX4" fmla="*/ 862937 w 1428994"/>
                <a:gd name="connsiteY4" fmla="*/ 3482240 h 10095707"/>
                <a:gd name="connsiteX5" fmla="*/ 862937 w 1428994"/>
                <a:gd name="connsiteY5" fmla="*/ 3475832 h 10095707"/>
                <a:gd name="connsiteX6" fmla="*/ 867592 w 1428994"/>
                <a:gd name="connsiteY6" fmla="*/ 3475832 h 10095707"/>
                <a:gd name="connsiteX7" fmla="*/ 867592 w 1428994"/>
                <a:gd name="connsiteY7" fmla="*/ 615299 h 10095707"/>
                <a:gd name="connsiteX8" fmla="*/ 626704 w 1428994"/>
                <a:gd name="connsiteY8" fmla="*/ 374411 h 10095707"/>
                <a:gd name="connsiteX9" fmla="*/ 615299 w 1428994"/>
                <a:gd name="connsiteY9" fmla="*/ 374411 h 10095707"/>
                <a:gd name="connsiteX10" fmla="*/ 374411 w 1428994"/>
                <a:gd name="connsiteY10" fmla="*/ 615299 h 10095707"/>
                <a:gd name="connsiteX11" fmla="*/ 374411 w 1428994"/>
                <a:gd name="connsiteY11" fmla="*/ 4642987 h 10095707"/>
                <a:gd name="connsiteX12" fmla="*/ 0 w 1428994"/>
                <a:gd name="connsiteY12" fmla="*/ 4642987 h 10095707"/>
                <a:gd name="connsiteX13" fmla="*/ 0 w 1428994"/>
                <a:gd name="connsiteY13" fmla="*/ 615299 h 10095707"/>
                <a:gd name="connsiteX14" fmla="*/ 615299 w 1428994"/>
                <a:gd name="connsiteY14" fmla="*/ 0 h 10095707"/>
                <a:gd name="connsiteX15" fmla="*/ 626705 w 1428994"/>
                <a:gd name="connsiteY15" fmla="*/ 0 h 10095707"/>
                <a:gd name="connsiteX16" fmla="*/ 1242004 w 1428994"/>
                <a:gd name="connsiteY16" fmla="*/ 615299 h 10095707"/>
                <a:gd name="connsiteX17" fmla="*/ 1242003 w 1428994"/>
                <a:gd name="connsiteY17" fmla="*/ 3482240 h 10095707"/>
                <a:gd name="connsiteX18" fmla="*/ 1240308 w 1428994"/>
                <a:gd name="connsiteY18" fmla="*/ 3482240 h 10095707"/>
                <a:gd name="connsiteX19" fmla="*/ 1240308 w 1428994"/>
                <a:gd name="connsiteY19" fmla="*/ 9718336 h 1009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28994" h="10095707">
                  <a:moveTo>
                    <a:pt x="1428994" y="9718336"/>
                  </a:moveTo>
                  <a:lnTo>
                    <a:pt x="1051623" y="10095707"/>
                  </a:lnTo>
                  <a:lnTo>
                    <a:pt x="674252" y="9718336"/>
                  </a:lnTo>
                  <a:lnTo>
                    <a:pt x="862937" y="9718336"/>
                  </a:lnTo>
                  <a:lnTo>
                    <a:pt x="862937" y="3482240"/>
                  </a:lnTo>
                  <a:lnTo>
                    <a:pt x="862937" y="3475832"/>
                  </a:lnTo>
                  <a:lnTo>
                    <a:pt x="867592" y="3475832"/>
                  </a:lnTo>
                  <a:lnTo>
                    <a:pt x="867592" y="615299"/>
                  </a:lnTo>
                  <a:cubicBezTo>
                    <a:pt x="867592" y="482260"/>
                    <a:pt x="759743" y="374411"/>
                    <a:pt x="626704" y="374411"/>
                  </a:cubicBezTo>
                  <a:lnTo>
                    <a:pt x="615299" y="374411"/>
                  </a:lnTo>
                  <a:cubicBezTo>
                    <a:pt x="482260" y="374411"/>
                    <a:pt x="374411" y="482260"/>
                    <a:pt x="374411" y="615299"/>
                  </a:cubicBezTo>
                  <a:lnTo>
                    <a:pt x="374411" y="4642987"/>
                  </a:lnTo>
                  <a:lnTo>
                    <a:pt x="0" y="4642987"/>
                  </a:lnTo>
                  <a:lnTo>
                    <a:pt x="0" y="615299"/>
                  </a:lnTo>
                  <a:cubicBezTo>
                    <a:pt x="0" y="275479"/>
                    <a:pt x="275479" y="0"/>
                    <a:pt x="615299" y="0"/>
                  </a:cubicBezTo>
                  <a:lnTo>
                    <a:pt x="626705" y="0"/>
                  </a:lnTo>
                  <a:cubicBezTo>
                    <a:pt x="966525" y="0"/>
                    <a:pt x="1242004" y="275479"/>
                    <a:pt x="1242004" y="615299"/>
                  </a:cubicBezTo>
                  <a:cubicBezTo>
                    <a:pt x="1242004" y="1570946"/>
                    <a:pt x="1242003" y="2526593"/>
                    <a:pt x="1242003" y="3482240"/>
                  </a:cubicBezTo>
                  <a:lnTo>
                    <a:pt x="1240308" y="3482240"/>
                  </a:lnTo>
                  <a:lnTo>
                    <a:pt x="1240308" y="97183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dirty="0">
                <a:solidFill>
                  <a:srgbClr val="5D4574"/>
                </a:solidFill>
              </a:endParaRPr>
            </a:p>
          </p:txBody>
        </p:sp>
        <p:sp>
          <p:nvSpPr>
            <p:cNvPr id="4" name="U-Turn Arrow 5"/>
            <p:cNvSpPr/>
            <p:nvPr/>
          </p:nvSpPr>
          <p:spPr>
            <a:xfrm rot="16200000" flipV="1">
              <a:off x="6583128" y="792043"/>
              <a:ext cx="1406109" cy="4643085"/>
            </a:xfrm>
            <a:prstGeom prst="uturnArrow">
              <a:avLst>
                <a:gd name="adj1" fmla="val 26622"/>
                <a:gd name="adj2" fmla="val 25000"/>
                <a:gd name="adj3" fmla="val 25000"/>
                <a:gd name="adj4" fmla="val 43750"/>
                <a:gd name="adj5" fmla="val 75000"/>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5" name="U-Turn Arrow 6"/>
            <p:cNvSpPr/>
            <p:nvPr/>
          </p:nvSpPr>
          <p:spPr>
            <a:xfrm rot="5400000" flipH="1" flipV="1">
              <a:off x="3447774" y="1663021"/>
              <a:ext cx="1406110" cy="4643085"/>
            </a:xfrm>
            <a:prstGeom prst="uturnArrow">
              <a:avLst>
                <a:gd name="adj1" fmla="val 26622"/>
                <a:gd name="adj2" fmla="val 25000"/>
                <a:gd name="adj3" fmla="val 25000"/>
                <a:gd name="adj4" fmla="val 43750"/>
                <a:gd name="adj5" fmla="val 75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rgbClr val="5D4574"/>
                </a:solidFill>
              </a:endParaRPr>
            </a:p>
          </p:txBody>
        </p:sp>
        <p:sp>
          <p:nvSpPr>
            <p:cNvPr id="6" name="U-Turn Arrow 7"/>
            <p:cNvSpPr/>
            <p:nvPr/>
          </p:nvSpPr>
          <p:spPr>
            <a:xfrm rot="16200000" flipV="1">
              <a:off x="6583128" y="2533999"/>
              <a:ext cx="1406109" cy="4643085"/>
            </a:xfrm>
            <a:prstGeom prst="uturnArrow">
              <a:avLst>
                <a:gd name="adj1" fmla="val 26622"/>
                <a:gd name="adj2" fmla="val 25000"/>
                <a:gd name="adj3" fmla="val 25000"/>
                <a:gd name="adj4" fmla="val 43750"/>
                <a:gd name="adj5" fmla="val 75000"/>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dirty="0">
                <a:solidFill>
                  <a:srgbClr val="5D4574"/>
                </a:solidFill>
              </a:endParaRPr>
            </a:p>
          </p:txBody>
        </p:sp>
        <p:sp>
          <p:nvSpPr>
            <p:cNvPr id="7" name="Right Arrow 8"/>
            <p:cNvSpPr/>
            <p:nvPr/>
          </p:nvSpPr>
          <p:spPr>
            <a:xfrm>
              <a:off x="0" y="4994089"/>
              <a:ext cx="5276666" cy="75505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200" dirty="0">
                  <a:solidFill>
                    <a:srgbClr val="5D4574"/>
                  </a:solidFill>
                </a:rPr>
                <a:t>Starting Project</a:t>
              </a:r>
            </a:p>
          </p:txBody>
        </p:sp>
      </p:grpSp>
      <p:sp>
        <p:nvSpPr>
          <p:cNvPr id="8" name="TextBox 9"/>
          <p:cNvSpPr txBox="1"/>
          <p:nvPr/>
        </p:nvSpPr>
        <p:spPr>
          <a:xfrm>
            <a:off x="5992019" y="5237957"/>
            <a:ext cx="2586831" cy="276999"/>
          </a:xfrm>
          <a:prstGeom prst="rect">
            <a:avLst/>
          </a:prstGeom>
          <a:noFill/>
        </p:spPr>
        <p:txBody>
          <a:bodyPr>
            <a:spAutoFit/>
          </a:bodyPr>
          <a:lstStyle/>
          <a:p>
            <a:pPr algn="ctr">
              <a:defRPr/>
            </a:pPr>
            <a:r>
              <a:rPr lang="id-ID" sz="1200" b="1" dirty="0">
                <a:solidFill>
                  <a:schemeClr val="bg1"/>
                </a:solidFill>
                <a:latin typeface="Neris Thin" panose="00000300000000000000" pitchFamily="50" charset="0"/>
              </a:rPr>
              <a:t>Lorem ipsum dolor</a:t>
            </a:r>
          </a:p>
        </p:txBody>
      </p:sp>
      <p:sp>
        <p:nvSpPr>
          <p:cNvPr id="9" name="TextBox 10"/>
          <p:cNvSpPr txBox="1"/>
          <p:nvPr/>
        </p:nvSpPr>
        <p:spPr>
          <a:xfrm>
            <a:off x="2858294" y="4367213"/>
            <a:ext cx="2586831" cy="276999"/>
          </a:xfrm>
          <a:prstGeom prst="rect">
            <a:avLst/>
          </a:prstGeom>
          <a:noFill/>
        </p:spPr>
        <p:txBody>
          <a:bodyPr>
            <a:spAutoFit/>
          </a:bodyPr>
          <a:lstStyle/>
          <a:p>
            <a:pPr algn="ctr">
              <a:defRPr/>
            </a:pPr>
            <a:r>
              <a:rPr lang="id-ID" sz="1200" b="1" dirty="0">
                <a:solidFill>
                  <a:schemeClr val="bg1"/>
                </a:solidFill>
                <a:latin typeface="Neris Thin" panose="00000300000000000000" pitchFamily="50" charset="0"/>
              </a:rPr>
              <a:t>Lorem ipsum dolor</a:t>
            </a:r>
          </a:p>
        </p:txBody>
      </p:sp>
      <p:sp>
        <p:nvSpPr>
          <p:cNvPr id="10" name="TextBox 11"/>
          <p:cNvSpPr txBox="1"/>
          <p:nvPr/>
        </p:nvSpPr>
        <p:spPr>
          <a:xfrm>
            <a:off x="2858294" y="2616994"/>
            <a:ext cx="2586831" cy="276999"/>
          </a:xfrm>
          <a:prstGeom prst="rect">
            <a:avLst/>
          </a:prstGeom>
          <a:noFill/>
        </p:spPr>
        <p:txBody>
          <a:bodyPr>
            <a:spAutoFit/>
          </a:bodyPr>
          <a:lstStyle/>
          <a:p>
            <a:pPr algn="ctr">
              <a:defRPr/>
            </a:pPr>
            <a:r>
              <a:rPr lang="id-ID" sz="1200" b="1" dirty="0">
                <a:solidFill>
                  <a:schemeClr val="bg1"/>
                </a:solidFill>
                <a:latin typeface="Neris Thin" panose="00000300000000000000" pitchFamily="50" charset="0"/>
              </a:rPr>
              <a:t>Lorem ipsum dolor</a:t>
            </a:r>
          </a:p>
        </p:txBody>
      </p:sp>
      <p:sp>
        <p:nvSpPr>
          <p:cNvPr id="11" name="TextBox 12"/>
          <p:cNvSpPr txBox="1"/>
          <p:nvPr/>
        </p:nvSpPr>
        <p:spPr>
          <a:xfrm>
            <a:off x="6096000" y="3496469"/>
            <a:ext cx="2586832" cy="276999"/>
          </a:xfrm>
          <a:prstGeom prst="rect">
            <a:avLst/>
          </a:prstGeom>
          <a:noFill/>
        </p:spPr>
        <p:txBody>
          <a:bodyPr>
            <a:spAutoFit/>
          </a:bodyPr>
          <a:lstStyle/>
          <a:p>
            <a:pPr algn="ctr">
              <a:defRPr/>
            </a:pPr>
            <a:r>
              <a:rPr lang="id-ID" sz="1200" b="1" dirty="0">
                <a:solidFill>
                  <a:schemeClr val="bg1"/>
                </a:solidFill>
                <a:latin typeface="Neris Thin" panose="00000300000000000000" pitchFamily="50" charset="0"/>
              </a:rPr>
              <a:t>Lorem ipsum dolor</a:t>
            </a:r>
          </a:p>
        </p:txBody>
      </p:sp>
      <p:grpSp>
        <p:nvGrpSpPr>
          <p:cNvPr id="12" name="Group 13"/>
          <p:cNvGrpSpPr/>
          <p:nvPr/>
        </p:nvGrpSpPr>
        <p:grpSpPr bwMode="auto">
          <a:xfrm>
            <a:off x="1316832" y="1987550"/>
            <a:ext cx="725488" cy="725488"/>
            <a:chOff x="1315777" y="1986884"/>
            <a:chExt cx="725715" cy="725715"/>
          </a:xfrm>
        </p:grpSpPr>
        <p:sp>
          <p:nvSpPr>
            <p:cNvPr id="13" name="Oval 14"/>
            <p:cNvSpPr/>
            <p:nvPr/>
          </p:nvSpPr>
          <p:spPr>
            <a:xfrm>
              <a:off x="1315777" y="1986884"/>
              <a:ext cx="725715" cy="7257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chemeClr val="bg1"/>
                </a:solidFill>
              </a:endParaRPr>
            </a:p>
          </p:txBody>
        </p:sp>
        <p:sp>
          <p:nvSpPr>
            <p:cNvPr id="14" name="Freeform 59"/>
            <p:cNvSpPr>
              <a:spLocks noEditPoints="1"/>
            </p:cNvSpPr>
            <p:nvPr/>
          </p:nvSpPr>
          <p:spPr bwMode="auto">
            <a:xfrm>
              <a:off x="1484899" y="2221908"/>
              <a:ext cx="394618" cy="296956"/>
            </a:xfrm>
            <a:custGeom>
              <a:avLst/>
              <a:gdLst>
                <a:gd name="T0" fmla="*/ 3355 w 16058"/>
                <a:gd name="T1" fmla="*/ 1202 h 12062"/>
                <a:gd name="T2" fmla="*/ 12900 w 16058"/>
                <a:gd name="T3" fmla="*/ 3520 h 12062"/>
                <a:gd name="T4" fmla="*/ 6375 w 16058"/>
                <a:gd name="T5" fmla="*/ 9292 h 12062"/>
                <a:gd name="T6" fmla="*/ 7499 w 16058"/>
                <a:gd name="T7" fmla="*/ 10191 h 12062"/>
                <a:gd name="T8" fmla="*/ 3867 w 16058"/>
                <a:gd name="T9" fmla="*/ 3520 h 12062"/>
                <a:gd name="T10" fmla="*/ 4867 w 16058"/>
                <a:gd name="T11" fmla="*/ 1808 h 12062"/>
                <a:gd name="T12" fmla="*/ 10392 w 16058"/>
                <a:gd name="T13" fmla="*/ 1006 h 12062"/>
                <a:gd name="T14" fmla="*/ 11161 w 16058"/>
                <a:gd name="T15" fmla="*/ 2489 h 12062"/>
                <a:gd name="T16" fmla="*/ 8559 w 16058"/>
                <a:gd name="T17" fmla="*/ 10191 h 12062"/>
                <a:gd name="T18" fmla="*/ 9279 w 16058"/>
                <a:gd name="T19" fmla="*/ 4022 h 12062"/>
                <a:gd name="T20" fmla="*/ 6524 w 16058"/>
                <a:gd name="T21" fmla="*/ 3192 h 12062"/>
                <a:gd name="T22" fmla="*/ 8421 w 16058"/>
                <a:gd name="T23" fmla="*/ 2263 h 12062"/>
                <a:gd name="T24" fmla="*/ 15764 w 16058"/>
                <a:gd name="T25" fmla="*/ 2849 h 12062"/>
                <a:gd name="T26" fmla="*/ 13141 w 16058"/>
                <a:gd name="T27" fmla="*/ 228 h 12062"/>
                <a:gd name="T28" fmla="*/ 13041 w 16058"/>
                <a:gd name="T29" fmla="*/ 156 h 12062"/>
                <a:gd name="T30" fmla="*/ 12934 w 16058"/>
                <a:gd name="T31" fmla="*/ 97 h 12062"/>
                <a:gd name="T32" fmla="*/ 12820 w 16058"/>
                <a:gd name="T33" fmla="*/ 51 h 12062"/>
                <a:gd name="T34" fmla="*/ 12702 w 16058"/>
                <a:gd name="T35" fmla="*/ 19 h 12062"/>
                <a:gd name="T36" fmla="*/ 12579 w 16058"/>
                <a:gd name="T37" fmla="*/ 3 h 12062"/>
                <a:gd name="T38" fmla="*/ 3529 w 16058"/>
                <a:gd name="T39" fmla="*/ 0 h 12062"/>
                <a:gd name="T40" fmla="*/ 3405 w 16058"/>
                <a:gd name="T41" fmla="*/ 11 h 12062"/>
                <a:gd name="T42" fmla="*/ 3285 w 16058"/>
                <a:gd name="T43" fmla="*/ 36 h 12062"/>
                <a:gd name="T44" fmla="*/ 3169 w 16058"/>
                <a:gd name="T45" fmla="*/ 76 h 12062"/>
                <a:gd name="T46" fmla="*/ 3059 w 16058"/>
                <a:gd name="T47" fmla="*/ 131 h 12062"/>
                <a:gd name="T48" fmla="*/ 2957 w 16058"/>
                <a:gd name="T49" fmla="*/ 197 h 12062"/>
                <a:gd name="T50" fmla="*/ 2861 w 16058"/>
                <a:gd name="T51" fmla="*/ 278 h 12062"/>
                <a:gd name="T52" fmla="*/ 242 w 16058"/>
                <a:gd name="T53" fmla="*/ 2906 h 12062"/>
                <a:gd name="T54" fmla="*/ 166 w 16058"/>
                <a:gd name="T55" fmla="*/ 3008 h 12062"/>
                <a:gd name="T56" fmla="*/ 103 w 16058"/>
                <a:gd name="T57" fmla="*/ 3116 h 12062"/>
                <a:gd name="T58" fmla="*/ 56 w 16058"/>
                <a:gd name="T59" fmla="*/ 3231 h 12062"/>
                <a:gd name="T60" fmla="*/ 23 w 16058"/>
                <a:gd name="T61" fmla="*/ 3349 h 12062"/>
                <a:gd name="T62" fmla="*/ 5 w 16058"/>
                <a:gd name="T63" fmla="*/ 3469 h 12062"/>
                <a:gd name="T64" fmla="*/ 1 w 16058"/>
                <a:gd name="T65" fmla="*/ 3611 h 12062"/>
                <a:gd name="T66" fmla="*/ 37 w 16058"/>
                <a:gd name="T67" fmla="*/ 3830 h 12062"/>
                <a:gd name="T68" fmla="*/ 90 w 16058"/>
                <a:gd name="T69" fmla="*/ 3978 h 12062"/>
                <a:gd name="T70" fmla="*/ 144 w 16058"/>
                <a:gd name="T71" fmla="*/ 4079 h 12062"/>
                <a:gd name="T72" fmla="*/ 209 w 16058"/>
                <a:gd name="T73" fmla="*/ 4174 h 12062"/>
                <a:gd name="T74" fmla="*/ 7297 w 16058"/>
                <a:gd name="T75" fmla="*/ 11744 h 12062"/>
                <a:gd name="T76" fmla="*/ 7395 w 16058"/>
                <a:gd name="T77" fmla="*/ 11836 h 12062"/>
                <a:gd name="T78" fmla="*/ 7502 w 16058"/>
                <a:gd name="T79" fmla="*/ 11912 h 12062"/>
                <a:gd name="T80" fmla="*/ 7618 w 16058"/>
                <a:gd name="T81" fmla="*/ 11974 h 12062"/>
                <a:gd name="T82" fmla="*/ 7741 w 16058"/>
                <a:gd name="T83" fmla="*/ 12020 h 12062"/>
                <a:gd name="T84" fmla="*/ 7869 w 16058"/>
                <a:gd name="T85" fmla="*/ 12049 h 12062"/>
                <a:gd name="T86" fmla="*/ 8002 w 16058"/>
                <a:gd name="T87" fmla="*/ 12062 h 12062"/>
                <a:gd name="T88" fmla="*/ 8135 w 16058"/>
                <a:gd name="T89" fmla="*/ 12056 h 12062"/>
                <a:gd name="T90" fmla="*/ 8266 w 16058"/>
                <a:gd name="T91" fmla="*/ 12034 h 12062"/>
                <a:gd name="T92" fmla="*/ 8392 w 16058"/>
                <a:gd name="T93" fmla="*/ 11994 h 12062"/>
                <a:gd name="T94" fmla="*/ 8511 w 16058"/>
                <a:gd name="T95" fmla="*/ 11938 h 12062"/>
                <a:gd name="T96" fmla="*/ 8622 w 16058"/>
                <a:gd name="T97" fmla="*/ 11868 h 12062"/>
                <a:gd name="T98" fmla="*/ 8724 w 16058"/>
                <a:gd name="T99" fmla="*/ 11782 h 12062"/>
                <a:gd name="T100" fmla="*/ 15821 w 16058"/>
                <a:gd name="T101" fmla="*/ 4210 h 12062"/>
                <a:gd name="T102" fmla="*/ 15892 w 16058"/>
                <a:gd name="T103" fmla="*/ 4115 h 12062"/>
                <a:gd name="T104" fmla="*/ 15951 w 16058"/>
                <a:gd name="T105" fmla="*/ 4014 h 12062"/>
                <a:gd name="T106" fmla="*/ 15997 w 16058"/>
                <a:gd name="T107" fmla="*/ 3908 h 12062"/>
                <a:gd name="T108" fmla="*/ 16030 w 16058"/>
                <a:gd name="T109" fmla="*/ 3799 h 12062"/>
                <a:gd name="T110" fmla="*/ 16050 w 16058"/>
                <a:gd name="T111" fmla="*/ 3686 h 12062"/>
                <a:gd name="T112" fmla="*/ 16058 w 16058"/>
                <a:gd name="T113" fmla="*/ 3574 h 12062"/>
                <a:gd name="T114" fmla="*/ 16053 w 16058"/>
                <a:gd name="T115" fmla="*/ 3456 h 12062"/>
                <a:gd name="T116" fmla="*/ 16034 w 16058"/>
                <a:gd name="T117" fmla="*/ 3338 h 12062"/>
                <a:gd name="T118" fmla="*/ 16000 w 16058"/>
                <a:gd name="T119" fmla="*/ 3222 h 12062"/>
                <a:gd name="T120" fmla="*/ 15953 w 16058"/>
                <a:gd name="T121" fmla="*/ 3111 h 12062"/>
                <a:gd name="T122" fmla="*/ 15891 w 16058"/>
                <a:gd name="T123" fmla="*/ 3005 h 12062"/>
                <a:gd name="T124" fmla="*/ 15816 w 16058"/>
                <a:gd name="T125" fmla="*/ 2905 h 12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58" h="12062">
                  <a:moveTo>
                    <a:pt x="3355" y="1202"/>
                  </a:moveTo>
                  <a:lnTo>
                    <a:pt x="4509" y="2165"/>
                  </a:lnTo>
                  <a:lnTo>
                    <a:pt x="3157" y="3520"/>
                  </a:lnTo>
                  <a:lnTo>
                    <a:pt x="1007" y="3520"/>
                  </a:lnTo>
                  <a:lnTo>
                    <a:pt x="3355" y="1202"/>
                  </a:lnTo>
                  <a:close/>
                  <a:moveTo>
                    <a:pt x="12900" y="3520"/>
                  </a:moveTo>
                  <a:lnTo>
                    <a:pt x="11549" y="2165"/>
                  </a:lnTo>
                  <a:lnTo>
                    <a:pt x="12702" y="1203"/>
                  </a:lnTo>
                  <a:lnTo>
                    <a:pt x="15013" y="3520"/>
                  </a:lnTo>
                  <a:lnTo>
                    <a:pt x="12900" y="3520"/>
                  </a:lnTo>
                  <a:close/>
                  <a:moveTo>
                    <a:pt x="12837" y="4022"/>
                  </a:moveTo>
                  <a:lnTo>
                    <a:pt x="14621" y="4022"/>
                  </a:lnTo>
                  <a:lnTo>
                    <a:pt x="9682" y="9292"/>
                  </a:lnTo>
                  <a:lnTo>
                    <a:pt x="12837" y="4022"/>
                  </a:lnTo>
                  <a:close/>
                  <a:moveTo>
                    <a:pt x="6375" y="9292"/>
                  </a:moveTo>
                  <a:lnTo>
                    <a:pt x="1438" y="4022"/>
                  </a:lnTo>
                  <a:lnTo>
                    <a:pt x="3221" y="4022"/>
                  </a:lnTo>
                  <a:lnTo>
                    <a:pt x="6375" y="9292"/>
                  </a:lnTo>
                  <a:close/>
                  <a:moveTo>
                    <a:pt x="6268" y="4022"/>
                  </a:moveTo>
                  <a:lnTo>
                    <a:pt x="7499" y="10191"/>
                  </a:lnTo>
                  <a:lnTo>
                    <a:pt x="3806" y="4022"/>
                  </a:lnTo>
                  <a:lnTo>
                    <a:pt x="6268" y="4022"/>
                  </a:lnTo>
                  <a:close/>
                  <a:moveTo>
                    <a:pt x="4897" y="2489"/>
                  </a:moveTo>
                  <a:lnTo>
                    <a:pt x="6132" y="3520"/>
                  </a:lnTo>
                  <a:lnTo>
                    <a:pt x="3867" y="3520"/>
                  </a:lnTo>
                  <a:lnTo>
                    <a:pt x="4897" y="2489"/>
                  </a:lnTo>
                  <a:close/>
                  <a:moveTo>
                    <a:pt x="4867" y="1808"/>
                  </a:moveTo>
                  <a:lnTo>
                    <a:pt x="3905" y="1006"/>
                  </a:lnTo>
                  <a:lnTo>
                    <a:pt x="5666" y="1006"/>
                  </a:lnTo>
                  <a:lnTo>
                    <a:pt x="4867" y="1808"/>
                  </a:lnTo>
                  <a:close/>
                  <a:moveTo>
                    <a:pt x="8029" y="1936"/>
                  </a:moveTo>
                  <a:lnTo>
                    <a:pt x="6915" y="1006"/>
                  </a:lnTo>
                  <a:lnTo>
                    <a:pt x="9143" y="1006"/>
                  </a:lnTo>
                  <a:lnTo>
                    <a:pt x="8029" y="1936"/>
                  </a:lnTo>
                  <a:close/>
                  <a:moveTo>
                    <a:pt x="10392" y="1006"/>
                  </a:moveTo>
                  <a:lnTo>
                    <a:pt x="12154" y="1006"/>
                  </a:lnTo>
                  <a:lnTo>
                    <a:pt x="11192" y="1808"/>
                  </a:lnTo>
                  <a:lnTo>
                    <a:pt x="10392" y="1006"/>
                  </a:lnTo>
                  <a:close/>
                  <a:moveTo>
                    <a:pt x="9926" y="3520"/>
                  </a:moveTo>
                  <a:lnTo>
                    <a:pt x="11161" y="2489"/>
                  </a:lnTo>
                  <a:lnTo>
                    <a:pt x="12190" y="3520"/>
                  </a:lnTo>
                  <a:lnTo>
                    <a:pt x="9926" y="3520"/>
                  </a:lnTo>
                  <a:close/>
                  <a:moveTo>
                    <a:pt x="9790" y="4022"/>
                  </a:moveTo>
                  <a:lnTo>
                    <a:pt x="12252" y="4022"/>
                  </a:lnTo>
                  <a:lnTo>
                    <a:pt x="8559" y="10191"/>
                  </a:lnTo>
                  <a:lnTo>
                    <a:pt x="9790" y="4022"/>
                  </a:lnTo>
                  <a:close/>
                  <a:moveTo>
                    <a:pt x="9279" y="4022"/>
                  </a:moveTo>
                  <a:lnTo>
                    <a:pt x="8029" y="10283"/>
                  </a:lnTo>
                  <a:lnTo>
                    <a:pt x="6779" y="4022"/>
                  </a:lnTo>
                  <a:lnTo>
                    <a:pt x="9279" y="4022"/>
                  </a:lnTo>
                  <a:close/>
                  <a:moveTo>
                    <a:pt x="6524" y="3192"/>
                  </a:moveTo>
                  <a:lnTo>
                    <a:pt x="5253" y="2132"/>
                  </a:lnTo>
                  <a:lnTo>
                    <a:pt x="6266" y="1117"/>
                  </a:lnTo>
                  <a:lnTo>
                    <a:pt x="7637" y="2263"/>
                  </a:lnTo>
                  <a:lnTo>
                    <a:pt x="6524" y="3192"/>
                  </a:lnTo>
                  <a:close/>
                  <a:moveTo>
                    <a:pt x="8421" y="2263"/>
                  </a:moveTo>
                  <a:lnTo>
                    <a:pt x="9792" y="1117"/>
                  </a:lnTo>
                  <a:lnTo>
                    <a:pt x="10806" y="2132"/>
                  </a:lnTo>
                  <a:lnTo>
                    <a:pt x="9534" y="3192"/>
                  </a:lnTo>
                  <a:lnTo>
                    <a:pt x="8421" y="2263"/>
                  </a:lnTo>
                  <a:close/>
                  <a:moveTo>
                    <a:pt x="9143" y="3520"/>
                  </a:moveTo>
                  <a:lnTo>
                    <a:pt x="6915" y="3520"/>
                  </a:lnTo>
                  <a:lnTo>
                    <a:pt x="8029" y="2589"/>
                  </a:lnTo>
                  <a:lnTo>
                    <a:pt x="9143" y="3520"/>
                  </a:lnTo>
                  <a:close/>
                  <a:moveTo>
                    <a:pt x="15764" y="2849"/>
                  </a:moveTo>
                  <a:lnTo>
                    <a:pt x="13215" y="295"/>
                  </a:lnTo>
                  <a:lnTo>
                    <a:pt x="13197" y="278"/>
                  </a:lnTo>
                  <a:lnTo>
                    <a:pt x="13179" y="260"/>
                  </a:lnTo>
                  <a:lnTo>
                    <a:pt x="13160" y="243"/>
                  </a:lnTo>
                  <a:lnTo>
                    <a:pt x="13141" y="228"/>
                  </a:lnTo>
                  <a:lnTo>
                    <a:pt x="13121" y="212"/>
                  </a:lnTo>
                  <a:lnTo>
                    <a:pt x="13102" y="197"/>
                  </a:lnTo>
                  <a:lnTo>
                    <a:pt x="13082" y="183"/>
                  </a:lnTo>
                  <a:lnTo>
                    <a:pt x="13062" y="169"/>
                  </a:lnTo>
                  <a:lnTo>
                    <a:pt x="13041" y="156"/>
                  </a:lnTo>
                  <a:lnTo>
                    <a:pt x="13020" y="143"/>
                  </a:lnTo>
                  <a:lnTo>
                    <a:pt x="12999" y="131"/>
                  </a:lnTo>
                  <a:lnTo>
                    <a:pt x="12978" y="119"/>
                  </a:lnTo>
                  <a:lnTo>
                    <a:pt x="12956" y="108"/>
                  </a:lnTo>
                  <a:lnTo>
                    <a:pt x="12934" y="97"/>
                  </a:lnTo>
                  <a:lnTo>
                    <a:pt x="12912" y="86"/>
                  </a:lnTo>
                  <a:lnTo>
                    <a:pt x="12890" y="76"/>
                  </a:lnTo>
                  <a:lnTo>
                    <a:pt x="12866" y="67"/>
                  </a:lnTo>
                  <a:lnTo>
                    <a:pt x="12843" y="59"/>
                  </a:lnTo>
                  <a:lnTo>
                    <a:pt x="12820" y="51"/>
                  </a:lnTo>
                  <a:lnTo>
                    <a:pt x="12797" y="43"/>
                  </a:lnTo>
                  <a:lnTo>
                    <a:pt x="12773" y="36"/>
                  </a:lnTo>
                  <a:lnTo>
                    <a:pt x="12750" y="30"/>
                  </a:lnTo>
                  <a:lnTo>
                    <a:pt x="12726" y="25"/>
                  </a:lnTo>
                  <a:lnTo>
                    <a:pt x="12702" y="19"/>
                  </a:lnTo>
                  <a:lnTo>
                    <a:pt x="12678" y="15"/>
                  </a:lnTo>
                  <a:lnTo>
                    <a:pt x="12654" y="11"/>
                  </a:lnTo>
                  <a:lnTo>
                    <a:pt x="12629" y="8"/>
                  </a:lnTo>
                  <a:lnTo>
                    <a:pt x="12605" y="5"/>
                  </a:lnTo>
                  <a:lnTo>
                    <a:pt x="12579" y="3"/>
                  </a:lnTo>
                  <a:lnTo>
                    <a:pt x="12555" y="1"/>
                  </a:lnTo>
                  <a:lnTo>
                    <a:pt x="12530" y="0"/>
                  </a:lnTo>
                  <a:lnTo>
                    <a:pt x="12505" y="0"/>
                  </a:lnTo>
                  <a:lnTo>
                    <a:pt x="3554" y="0"/>
                  </a:lnTo>
                  <a:lnTo>
                    <a:pt x="3529" y="0"/>
                  </a:lnTo>
                  <a:lnTo>
                    <a:pt x="3504" y="1"/>
                  </a:lnTo>
                  <a:lnTo>
                    <a:pt x="3480" y="3"/>
                  </a:lnTo>
                  <a:lnTo>
                    <a:pt x="3454" y="5"/>
                  </a:lnTo>
                  <a:lnTo>
                    <a:pt x="3430" y="8"/>
                  </a:lnTo>
                  <a:lnTo>
                    <a:pt x="3405" y="11"/>
                  </a:lnTo>
                  <a:lnTo>
                    <a:pt x="3381" y="15"/>
                  </a:lnTo>
                  <a:lnTo>
                    <a:pt x="3357" y="19"/>
                  </a:lnTo>
                  <a:lnTo>
                    <a:pt x="3333" y="25"/>
                  </a:lnTo>
                  <a:lnTo>
                    <a:pt x="3309" y="30"/>
                  </a:lnTo>
                  <a:lnTo>
                    <a:pt x="3285" y="36"/>
                  </a:lnTo>
                  <a:lnTo>
                    <a:pt x="3262" y="43"/>
                  </a:lnTo>
                  <a:lnTo>
                    <a:pt x="3239" y="51"/>
                  </a:lnTo>
                  <a:lnTo>
                    <a:pt x="3216" y="59"/>
                  </a:lnTo>
                  <a:lnTo>
                    <a:pt x="3193" y="67"/>
                  </a:lnTo>
                  <a:lnTo>
                    <a:pt x="3169" y="76"/>
                  </a:lnTo>
                  <a:lnTo>
                    <a:pt x="3147" y="86"/>
                  </a:lnTo>
                  <a:lnTo>
                    <a:pt x="3124" y="97"/>
                  </a:lnTo>
                  <a:lnTo>
                    <a:pt x="3103" y="108"/>
                  </a:lnTo>
                  <a:lnTo>
                    <a:pt x="3081" y="119"/>
                  </a:lnTo>
                  <a:lnTo>
                    <a:pt x="3059" y="131"/>
                  </a:lnTo>
                  <a:lnTo>
                    <a:pt x="3038" y="143"/>
                  </a:lnTo>
                  <a:lnTo>
                    <a:pt x="3017" y="156"/>
                  </a:lnTo>
                  <a:lnTo>
                    <a:pt x="2997" y="169"/>
                  </a:lnTo>
                  <a:lnTo>
                    <a:pt x="2977" y="183"/>
                  </a:lnTo>
                  <a:lnTo>
                    <a:pt x="2957" y="197"/>
                  </a:lnTo>
                  <a:lnTo>
                    <a:pt x="2937" y="212"/>
                  </a:lnTo>
                  <a:lnTo>
                    <a:pt x="2918" y="228"/>
                  </a:lnTo>
                  <a:lnTo>
                    <a:pt x="2898" y="243"/>
                  </a:lnTo>
                  <a:lnTo>
                    <a:pt x="2880" y="260"/>
                  </a:lnTo>
                  <a:lnTo>
                    <a:pt x="2861" y="278"/>
                  </a:lnTo>
                  <a:lnTo>
                    <a:pt x="2844" y="295"/>
                  </a:lnTo>
                  <a:lnTo>
                    <a:pt x="295" y="2849"/>
                  </a:lnTo>
                  <a:lnTo>
                    <a:pt x="277" y="2868"/>
                  </a:lnTo>
                  <a:lnTo>
                    <a:pt x="259" y="2887"/>
                  </a:lnTo>
                  <a:lnTo>
                    <a:pt x="242" y="2906"/>
                  </a:lnTo>
                  <a:lnTo>
                    <a:pt x="226" y="2926"/>
                  </a:lnTo>
                  <a:lnTo>
                    <a:pt x="210" y="2946"/>
                  </a:lnTo>
                  <a:lnTo>
                    <a:pt x="195" y="2966"/>
                  </a:lnTo>
                  <a:lnTo>
                    <a:pt x="180" y="2987"/>
                  </a:lnTo>
                  <a:lnTo>
                    <a:pt x="166" y="3008"/>
                  </a:lnTo>
                  <a:lnTo>
                    <a:pt x="152" y="3029"/>
                  </a:lnTo>
                  <a:lnTo>
                    <a:pt x="140" y="3051"/>
                  </a:lnTo>
                  <a:lnTo>
                    <a:pt x="126" y="3072"/>
                  </a:lnTo>
                  <a:lnTo>
                    <a:pt x="114" y="3094"/>
                  </a:lnTo>
                  <a:lnTo>
                    <a:pt x="103" y="3116"/>
                  </a:lnTo>
                  <a:lnTo>
                    <a:pt x="93" y="3139"/>
                  </a:lnTo>
                  <a:lnTo>
                    <a:pt x="83" y="3162"/>
                  </a:lnTo>
                  <a:lnTo>
                    <a:pt x="73" y="3185"/>
                  </a:lnTo>
                  <a:lnTo>
                    <a:pt x="64" y="3208"/>
                  </a:lnTo>
                  <a:lnTo>
                    <a:pt x="56" y="3231"/>
                  </a:lnTo>
                  <a:lnTo>
                    <a:pt x="48" y="3254"/>
                  </a:lnTo>
                  <a:lnTo>
                    <a:pt x="41" y="3277"/>
                  </a:lnTo>
                  <a:lnTo>
                    <a:pt x="34" y="3301"/>
                  </a:lnTo>
                  <a:lnTo>
                    <a:pt x="28" y="3324"/>
                  </a:lnTo>
                  <a:lnTo>
                    <a:pt x="23" y="3349"/>
                  </a:lnTo>
                  <a:lnTo>
                    <a:pt x="18" y="3373"/>
                  </a:lnTo>
                  <a:lnTo>
                    <a:pt x="14" y="3397"/>
                  </a:lnTo>
                  <a:lnTo>
                    <a:pt x="10" y="3421"/>
                  </a:lnTo>
                  <a:lnTo>
                    <a:pt x="7" y="3445"/>
                  </a:lnTo>
                  <a:lnTo>
                    <a:pt x="5" y="3469"/>
                  </a:lnTo>
                  <a:lnTo>
                    <a:pt x="3" y="3493"/>
                  </a:lnTo>
                  <a:lnTo>
                    <a:pt x="1" y="3518"/>
                  </a:lnTo>
                  <a:lnTo>
                    <a:pt x="0" y="3543"/>
                  </a:lnTo>
                  <a:lnTo>
                    <a:pt x="0" y="3567"/>
                  </a:lnTo>
                  <a:lnTo>
                    <a:pt x="1" y="3611"/>
                  </a:lnTo>
                  <a:lnTo>
                    <a:pt x="5" y="3655"/>
                  </a:lnTo>
                  <a:lnTo>
                    <a:pt x="10" y="3700"/>
                  </a:lnTo>
                  <a:lnTo>
                    <a:pt x="17" y="3743"/>
                  </a:lnTo>
                  <a:lnTo>
                    <a:pt x="26" y="3787"/>
                  </a:lnTo>
                  <a:lnTo>
                    <a:pt x="37" y="3830"/>
                  </a:lnTo>
                  <a:lnTo>
                    <a:pt x="49" y="3874"/>
                  </a:lnTo>
                  <a:lnTo>
                    <a:pt x="64" y="3916"/>
                  </a:lnTo>
                  <a:lnTo>
                    <a:pt x="72" y="3936"/>
                  </a:lnTo>
                  <a:lnTo>
                    <a:pt x="81" y="3957"/>
                  </a:lnTo>
                  <a:lnTo>
                    <a:pt x="90" y="3978"/>
                  </a:lnTo>
                  <a:lnTo>
                    <a:pt x="100" y="3998"/>
                  </a:lnTo>
                  <a:lnTo>
                    <a:pt x="110" y="4018"/>
                  </a:lnTo>
                  <a:lnTo>
                    <a:pt x="120" y="4039"/>
                  </a:lnTo>
                  <a:lnTo>
                    <a:pt x="132" y="4059"/>
                  </a:lnTo>
                  <a:lnTo>
                    <a:pt x="144" y="4079"/>
                  </a:lnTo>
                  <a:lnTo>
                    <a:pt x="156" y="4099"/>
                  </a:lnTo>
                  <a:lnTo>
                    <a:pt x="169" y="4118"/>
                  </a:lnTo>
                  <a:lnTo>
                    <a:pt x="182" y="4137"/>
                  </a:lnTo>
                  <a:lnTo>
                    <a:pt x="195" y="4156"/>
                  </a:lnTo>
                  <a:lnTo>
                    <a:pt x="209" y="4174"/>
                  </a:lnTo>
                  <a:lnTo>
                    <a:pt x="224" y="4193"/>
                  </a:lnTo>
                  <a:lnTo>
                    <a:pt x="239" y="4211"/>
                  </a:lnTo>
                  <a:lnTo>
                    <a:pt x="254" y="4228"/>
                  </a:lnTo>
                  <a:lnTo>
                    <a:pt x="7278" y="11724"/>
                  </a:lnTo>
                  <a:lnTo>
                    <a:pt x="7297" y="11744"/>
                  </a:lnTo>
                  <a:lnTo>
                    <a:pt x="7315" y="11763"/>
                  </a:lnTo>
                  <a:lnTo>
                    <a:pt x="7334" y="11782"/>
                  </a:lnTo>
                  <a:lnTo>
                    <a:pt x="7354" y="11801"/>
                  </a:lnTo>
                  <a:lnTo>
                    <a:pt x="7374" y="11819"/>
                  </a:lnTo>
                  <a:lnTo>
                    <a:pt x="7395" y="11836"/>
                  </a:lnTo>
                  <a:lnTo>
                    <a:pt x="7415" y="11852"/>
                  </a:lnTo>
                  <a:lnTo>
                    <a:pt x="7436" y="11868"/>
                  </a:lnTo>
                  <a:lnTo>
                    <a:pt x="7458" y="11883"/>
                  </a:lnTo>
                  <a:lnTo>
                    <a:pt x="7480" y="11898"/>
                  </a:lnTo>
                  <a:lnTo>
                    <a:pt x="7502" y="11912"/>
                  </a:lnTo>
                  <a:lnTo>
                    <a:pt x="7524" y="11925"/>
                  </a:lnTo>
                  <a:lnTo>
                    <a:pt x="7547" y="11938"/>
                  </a:lnTo>
                  <a:lnTo>
                    <a:pt x="7570" y="11950"/>
                  </a:lnTo>
                  <a:lnTo>
                    <a:pt x="7594" y="11962"/>
                  </a:lnTo>
                  <a:lnTo>
                    <a:pt x="7618" y="11974"/>
                  </a:lnTo>
                  <a:lnTo>
                    <a:pt x="7642" y="11985"/>
                  </a:lnTo>
                  <a:lnTo>
                    <a:pt x="7667" y="11994"/>
                  </a:lnTo>
                  <a:lnTo>
                    <a:pt x="7691" y="12004"/>
                  </a:lnTo>
                  <a:lnTo>
                    <a:pt x="7716" y="12012"/>
                  </a:lnTo>
                  <a:lnTo>
                    <a:pt x="7741" y="12020"/>
                  </a:lnTo>
                  <a:lnTo>
                    <a:pt x="7766" y="12027"/>
                  </a:lnTo>
                  <a:lnTo>
                    <a:pt x="7792" y="12034"/>
                  </a:lnTo>
                  <a:lnTo>
                    <a:pt x="7817" y="12040"/>
                  </a:lnTo>
                  <a:lnTo>
                    <a:pt x="7843" y="12045"/>
                  </a:lnTo>
                  <a:lnTo>
                    <a:pt x="7869" y="12049"/>
                  </a:lnTo>
                  <a:lnTo>
                    <a:pt x="7896" y="12053"/>
                  </a:lnTo>
                  <a:lnTo>
                    <a:pt x="7923" y="12056"/>
                  </a:lnTo>
                  <a:lnTo>
                    <a:pt x="7949" y="12059"/>
                  </a:lnTo>
                  <a:lnTo>
                    <a:pt x="7976" y="12061"/>
                  </a:lnTo>
                  <a:lnTo>
                    <a:pt x="8002" y="12062"/>
                  </a:lnTo>
                  <a:lnTo>
                    <a:pt x="8029" y="12062"/>
                  </a:lnTo>
                  <a:lnTo>
                    <a:pt x="8056" y="12062"/>
                  </a:lnTo>
                  <a:lnTo>
                    <a:pt x="8082" y="12061"/>
                  </a:lnTo>
                  <a:lnTo>
                    <a:pt x="8109" y="12059"/>
                  </a:lnTo>
                  <a:lnTo>
                    <a:pt x="8135" y="12056"/>
                  </a:lnTo>
                  <a:lnTo>
                    <a:pt x="8162" y="12053"/>
                  </a:lnTo>
                  <a:lnTo>
                    <a:pt x="8189" y="12049"/>
                  </a:lnTo>
                  <a:lnTo>
                    <a:pt x="8215" y="12045"/>
                  </a:lnTo>
                  <a:lnTo>
                    <a:pt x="8241" y="12040"/>
                  </a:lnTo>
                  <a:lnTo>
                    <a:pt x="8266" y="12034"/>
                  </a:lnTo>
                  <a:lnTo>
                    <a:pt x="8292" y="12027"/>
                  </a:lnTo>
                  <a:lnTo>
                    <a:pt x="8317" y="12020"/>
                  </a:lnTo>
                  <a:lnTo>
                    <a:pt x="8342" y="12012"/>
                  </a:lnTo>
                  <a:lnTo>
                    <a:pt x="8367" y="12004"/>
                  </a:lnTo>
                  <a:lnTo>
                    <a:pt x="8392" y="11994"/>
                  </a:lnTo>
                  <a:lnTo>
                    <a:pt x="8416" y="11985"/>
                  </a:lnTo>
                  <a:lnTo>
                    <a:pt x="8440" y="11974"/>
                  </a:lnTo>
                  <a:lnTo>
                    <a:pt x="8465" y="11962"/>
                  </a:lnTo>
                  <a:lnTo>
                    <a:pt x="8488" y="11950"/>
                  </a:lnTo>
                  <a:lnTo>
                    <a:pt x="8511" y="11938"/>
                  </a:lnTo>
                  <a:lnTo>
                    <a:pt x="8534" y="11925"/>
                  </a:lnTo>
                  <a:lnTo>
                    <a:pt x="8557" y="11912"/>
                  </a:lnTo>
                  <a:lnTo>
                    <a:pt x="8579" y="11898"/>
                  </a:lnTo>
                  <a:lnTo>
                    <a:pt x="8601" y="11883"/>
                  </a:lnTo>
                  <a:lnTo>
                    <a:pt x="8622" y="11868"/>
                  </a:lnTo>
                  <a:lnTo>
                    <a:pt x="8643" y="11852"/>
                  </a:lnTo>
                  <a:lnTo>
                    <a:pt x="8664" y="11836"/>
                  </a:lnTo>
                  <a:lnTo>
                    <a:pt x="8684" y="11819"/>
                  </a:lnTo>
                  <a:lnTo>
                    <a:pt x="8704" y="11801"/>
                  </a:lnTo>
                  <a:lnTo>
                    <a:pt x="8724" y="11782"/>
                  </a:lnTo>
                  <a:lnTo>
                    <a:pt x="8743" y="11763"/>
                  </a:lnTo>
                  <a:lnTo>
                    <a:pt x="8762" y="11744"/>
                  </a:lnTo>
                  <a:lnTo>
                    <a:pt x="8780" y="11724"/>
                  </a:lnTo>
                  <a:lnTo>
                    <a:pt x="15805" y="4228"/>
                  </a:lnTo>
                  <a:lnTo>
                    <a:pt x="15821" y="4210"/>
                  </a:lnTo>
                  <a:lnTo>
                    <a:pt x="15836" y="4192"/>
                  </a:lnTo>
                  <a:lnTo>
                    <a:pt x="15851" y="4173"/>
                  </a:lnTo>
                  <a:lnTo>
                    <a:pt x="15865" y="4154"/>
                  </a:lnTo>
                  <a:lnTo>
                    <a:pt x="15878" y="4135"/>
                  </a:lnTo>
                  <a:lnTo>
                    <a:pt x="15892" y="4115"/>
                  </a:lnTo>
                  <a:lnTo>
                    <a:pt x="15904" y="4096"/>
                  </a:lnTo>
                  <a:lnTo>
                    <a:pt x="15917" y="4076"/>
                  </a:lnTo>
                  <a:lnTo>
                    <a:pt x="15929" y="4056"/>
                  </a:lnTo>
                  <a:lnTo>
                    <a:pt x="15940" y="4034"/>
                  </a:lnTo>
                  <a:lnTo>
                    <a:pt x="15951" y="4014"/>
                  </a:lnTo>
                  <a:lnTo>
                    <a:pt x="15961" y="3993"/>
                  </a:lnTo>
                  <a:lnTo>
                    <a:pt x="15971" y="3972"/>
                  </a:lnTo>
                  <a:lnTo>
                    <a:pt x="15980" y="3951"/>
                  </a:lnTo>
                  <a:lnTo>
                    <a:pt x="15989" y="3930"/>
                  </a:lnTo>
                  <a:lnTo>
                    <a:pt x="15997" y="3908"/>
                  </a:lnTo>
                  <a:lnTo>
                    <a:pt x="16004" y="3887"/>
                  </a:lnTo>
                  <a:lnTo>
                    <a:pt x="16011" y="3864"/>
                  </a:lnTo>
                  <a:lnTo>
                    <a:pt x="16018" y="3842"/>
                  </a:lnTo>
                  <a:lnTo>
                    <a:pt x="16024" y="3820"/>
                  </a:lnTo>
                  <a:lnTo>
                    <a:pt x="16030" y="3799"/>
                  </a:lnTo>
                  <a:lnTo>
                    <a:pt x="16035" y="3776"/>
                  </a:lnTo>
                  <a:lnTo>
                    <a:pt x="16039" y="3754"/>
                  </a:lnTo>
                  <a:lnTo>
                    <a:pt x="16044" y="3732"/>
                  </a:lnTo>
                  <a:lnTo>
                    <a:pt x="16047" y="3710"/>
                  </a:lnTo>
                  <a:lnTo>
                    <a:pt x="16050" y="3686"/>
                  </a:lnTo>
                  <a:lnTo>
                    <a:pt x="16053" y="3664"/>
                  </a:lnTo>
                  <a:lnTo>
                    <a:pt x="16055" y="3642"/>
                  </a:lnTo>
                  <a:lnTo>
                    <a:pt x="16056" y="3619"/>
                  </a:lnTo>
                  <a:lnTo>
                    <a:pt x="16057" y="3597"/>
                  </a:lnTo>
                  <a:lnTo>
                    <a:pt x="16058" y="3574"/>
                  </a:lnTo>
                  <a:lnTo>
                    <a:pt x="16058" y="3552"/>
                  </a:lnTo>
                  <a:lnTo>
                    <a:pt x="16057" y="3528"/>
                  </a:lnTo>
                  <a:lnTo>
                    <a:pt x="16056" y="3503"/>
                  </a:lnTo>
                  <a:lnTo>
                    <a:pt x="16055" y="3479"/>
                  </a:lnTo>
                  <a:lnTo>
                    <a:pt x="16053" y="3456"/>
                  </a:lnTo>
                  <a:lnTo>
                    <a:pt x="16050" y="3432"/>
                  </a:lnTo>
                  <a:lnTo>
                    <a:pt x="16047" y="3408"/>
                  </a:lnTo>
                  <a:lnTo>
                    <a:pt x="16043" y="3385"/>
                  </a:lnTo>
                  <a:lnTo>
                    <a:pt x="16039" y="3362"/>
                  </a:lnTo>
                  <a:lnTo>
                    <a:pt x="16034" y="3338"/>
                  </a:lnTo>
                  <a:lnTo>
                    <a:pt x="16028" y="3314"/>
                  </a:lnTo>
                  <a:lnTo>
                    <a:pt x="16022" y="3291"/>
                  </a:lnTo>
                  <a:lnTo>
                    <a:pt x="16015" y="3268"/>
                  </a:lnTo>
                  <a:lnTo>
                    <a:pt x="16008" y="3245"/>
                  </a:lnTo>
                  <a:lnTo>
                    <a:pt x="16000" y="3222"/>
                  </a:lnTo>
                  <a:lnTo>
                    <a:pt x="15992" y="3200"/>
                  </a:lnTo>
                  <a:lnTo>
                    <a:pt x="15983" y="3178"/>
                  </a:lnTo>
                  <a:lnTo>
                    <a:pt x="15974" y="3155"/>
                  </a:lnTo>
                  <a:lnTo>
                    <a:pt x="15964" y="3132"/>
                  </a:lnTo>
                  <a:lnTo>
                    <a:pt x="15953" y="3111"/>
                  </a:lnTo>
                  <a:lnTo>
                    <a:pt x="15942" y="3089"/>
                  </a:lnTo>
                  <a:lnTo>
                    <a:pt x="15930" y="3068"/>
                  </a:lnTo>
                  <a:lnTo>
                    <a:pt x="15917" y="3047"/>
                  </a:lnTo>
                  <a:lnTo>
                    <a:pt x="15904" y="3026"/>
                  </a:lnTo>
                  <a:lnTo>
                    <a:pt x="15891" y="3005"/>
                  </a:lnTo>
                  <a:lnTo>
                    <a:pt x="15877" y="2985"/>
                  </a:lnTo>
                  <a:lnTo>
                    <a:pt x="15863" y="2964"/>
                  </a:lnTo>
                  <a:lnTo>
                    <a:pt x="15848" y="2944"/>
                  </a:lnTo>
                  <a:lnTo>
                    <a:pt x="15832" y="2924"/>
                  </a:lnTo>
                  <a:lnTo>
                    <a:pt x="15816" y="2905"/>
                  </a:lnTo>
                  <a:lnTo>
                    <a:pt x="15799" y="2886"/>
                  </a:lnTo>
                  <a:lnTo>
                    <a:pt x="15782" y="2868"/>
                  </a:lnTo>
                  <a:lnTo>
                    <a:pt x="15764" y="2849"/>
                  </a:lnTo>
                  <a:close/>
                </a:path>
              </a:pathLst>
            </a:custGeom>
            <a:solidFill>
              <a:srgbClr val="5D4574"/>
            </a:solidFill>
            <a:ln>
              <a:noFill/>
            </a:ln>
          </p:spPr>
          <p:txBody>
            <a:bodyPr lIns="91416" tIns="45708" rIns="91416" bIns="45708"/>
            <a:lstStyle/>
            <a:p>
              <a:pPr>
                <a:defRPr/>
              </a:pPr>
              <a:endParaRPr lang="id-ID" sz="3600">
                <a:solidFill>
                  <a:schemeClr val="bg1"/>
                </a:solidFill>
                <a:latin typeface="Lato Light"/>
              </a:endParaRPr>
            </a:p>
          </p:txBody>
        </p:sp>
      </p:grpSp>
      <p:grpSp>
        <p:nvGrpSpPr>
          <p:cNvPr id="15" name="Group 16"/>
          <p:cNvGrpSpPr/>
          <p:nvPr/>
        </p:nvGrpSpPr>
        <p:grpSpPr bwMode="auto">
          <a:xfrm>
            <a:off x="1316832" y="3729038"/>
            <a:ext cx="725488" cy="725488"/>
            <a:chOff x="1315777" y="3729185"/>
            <a:chExt cx="725715" cy="725715"/>
          </a:xfrm>
        </p:grpSpPr>
        <p:sp>
          <p:nvSpPr>
            <p:cNvPr id="16" name="Oval 17"/>
            <p:cNvSpPr/>
            <p:nvPr/>
          </p:nvSpPr>
          <p:spPr>
            <a:xfrm>
              <a:off x="1315777" y="3729185"/>
              <a:ext cx="725715" cy="7257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chemeClr val="bg1"/>
                </a:solidFill>
              </a:endParaRPr>
            </a:p>
          </p:txBody>
        </p:sp>
        <p:grpSp>
          <p:nvGrpSpPr>
            <p:cNvPr id="17" name="Group 18"/>
            <p:cNvGrpSpPr/>
            <p:nvPr/>
          </p:nvGrpSpPr>
          <p:grpSpPr>
            <a:xfrm>
              <a:off x="1503622" y="3928295"/>
              <a:ext cx="350023" cy="327493"/>
              <a:chOff x="6964363" y="2108200"/>
              <a:chExt cx="690562" cy="646113"/>
            </a:xfrm>
            <a:solidFill>
              <a:schemeClr val="bg1"/>
            </a:solidFill>
          </p:grpSpPr>
          <p:sp>
            <p:nvSpPr>
              <p:cNvPr id="18"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chemeClr val="bg1"/>
                  </a:solidFill>
                  <a:latin typeface="Lato Light"/>
                </a:endParaRPr>
              </a:p>
            </p:txBody>
          </p:sp>
          <p:sp>
            <p:nvSpPr>
              <p:cNvPr id="19"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solidFill>
                <a:srgbClr val="5D4574"/>
              </a:solid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chemeClr val="bg1"/>
                  </a:solidFill>
                  <a:latin typeface="Lato Light"/>
                </a:endParaRPr>
              </a:p>
            </p:txBody>
          </p:sp>
        </p:grpSp>
      </p:grpSp>
      <p:grpSp>
        <p:nvGrpSpPr>
          <p:cNvPr id="20" name="Group 23"/>
          <p:cNvGrpSpPr/>
          <p:nvPr/>
        </p:nvGrpSpPr>
        <p:grpSpPr bwMode="auto">
          <a:xfrm>
            <a:off x="9394825" y="4564857"/>
            <a:ext cx="725488" cy="725488"/>
            <a:chOff x="9395533" y="4565488"/>
            <a:chExt cx="725715" cy="725715"/>
          </a:xfrm>
        </p:grpSpPr>
        <p:sp>
          <p:nvSpPr>
            <p:cNvPr id="21" name="Oval 24"/>
            <p:cNvSpPr/>
            <p:nvPr/>
          </p:nvSpPr>
          <p:spPr>
            <a:xfrm>
              <a:off x="9395533" y="4565488"/>
              <a:ext cx="725715" cy="725715"/>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chemeClr val="bg1"/>
                </a:solidFill>
              </a:endParaRPr>
            </a:p>
          </p:txBody>
        </p:sp>
        <p:grpSp>
          <p:nvGrpSpPr>
            <p:cNvPr id="22" name="Group 25"/>
            <p:cNvGrpSpPr/>
            <p:nvPr/>
          </p:nvGrpSpPr>
          <p:grpSpPr>
            <a:xfrm>
              <a:off x="9642334" y="4759890"/>
              <a:ext cx="232111" cy="336910"/>
              <a:chOff x="8591550" y="2065338"/>
              <a:chExt cx="474663" cy="688975"/>
            </a:xfrm>
            <a:solidFill>
              <a:schemeClr val="bg1"/>
            </a:solidFill>
          </p:grpSpPr>
          <p:sp>
            <p:nvSpPr>
              <p:cNvPr id="23" name="Freeform 100"/>
              <p:cNvSpPr>
                <a:spLocks noEditPoints="1"/>
              </p:cNvSpPr>
              <p:nvPr/>
            </p:nvSpPr>
            <p:spPr bwMode="auto">
              <a:xfrm>
                <a:off x="8591550" y="2065338"/>
                <a:ext cx="474663" cy="688975"/>
              </a:xfrm>
              <a:custGeom>
                <a:avLst/>
                <a:gdLst>
                  <a:gd name="T0" fmla="*/ 2887 w 11063"/>
                  <a:gd name="T1" fmla="*/ 9929 h 16058"/>
                  <a:gd name="T2" fmla="*/ 2451 w 11063"/>
                  <a:gd name="T3" fmla="*/ 9123 h 16058"/>
                  <a:gd name="T4" fmla="*/ 1855 w 11063"/>
                  <a:gd name="T5" fmla="*/ 8041 h 16058"/>
                  <a:gd name="T6" fmla="*/ 1427 w 11063"/>
                  <a:gd name="T7" fmla="*/ 7165 h 16058"/>
                  <a:gd name="T8" fmla="*/ 1122 w 11063"/>
                  <a:gd name="T9" fmla="*/ 6318 h 16058"/>
                  <a:gd name="T10" fmla="*/ 1006 w 11063"/>
                  <a:gd name="T11" fmla="*/ 5520 h 16058"/>
                  <a:gd name="T12" fmla="*/ 1362 w 11063"/>
                  <a:gd name="T13" fmla="*/ 3764 h 16058"/>
                  <a:gd name="T14" fmla="*/ 2332 w 11063"/>
                  <a:gd name="T15" fmla="*/ 2327 h 16058"/>
                  <a:gd name="T16" fmla="*/ 3771 w 11063"/>
                  <a:gd name="T17" fmla="*/ 1359 h 16058"/>
                  <a:gd name="T18" fmla="*/ 5532 w 11063"/>
                  <a:gd name="T19" fmla="*/ 1004 h 16058"/>
                  <a:gd name="T20" fmla="*/ 7292 w 11063"/>
                  <a:gd name="T21" fmla="*/ 1359 h 16058"/>
                  <a:gd name="T22" fmla="*/ 8731 w 11063"/>
                  <a:gd name="T23" fmla="*/ 2327 h 16058"/>
                  <a:gd name="T24" fmla="*/ 9701 w 11063"/>
                  <a:gd name="T25" fmla="*/ 3764 h 16058"/>
                  <a:gd name="T26" fmla="*/ 10057 w 11063"/>
                  <a:gd name="T27" fmla="*/ 5520 h 16058"/>
                  <a:gd name="T28" fmla="*/ 9941 w 11063"/>
                  <a:gd name="T29" fmla="*/ 6314 h 16058"/>
                  <a:gd name="T30" fmla="*/ 9636 w 11063"/>
                  <a:gd name="T31" fmla="*/ 7163 h 16058"/>
                  <a:gd name="T32" fmla="*/ 9207 w 11063"/>
                  <a:gd name="T33" fmla="*/ 8042 h 16058"/>
                  <a:gd name="T34" fmla="*/ 8612 w 11063"/>
                  <a:gd name="T35" fmla="*/ 9129 h 16058"/>
                  <a:gd name="T36" fmla="*/ 8179 w 11063"/>
                  <a:gd name="T37" fmla="*/ 9932 h 16058"/>
                  <a:gd name="T38" fmla="*/ 5484 w 11063"/>
                  <a:gd name="T39" fmla="*/ 15054 h 16058"/>
                  <a:gd name="T40" fmla="*/ 5160 w 11063"/>
                  <a:gd name="T41" fmla="*/ 15030 h 16058"/>
                  <a:gd name="T42" fmla="*/ 4907 w 11063"/>
                  <a:gd name="T43" fmla="*/ 14937 h 16058"/>
                  <a:gd name="T44" fmla="*/ 4698 w 11063"/>
                  <a:gd name="T45" fmla="*/ 14732 h 16058"/>
                  <a:gd name="T46" fmla="*/ 6658 w 11063"/>
                  <a:gd name="T47" fmla="*/ 14161 h 16058"/>
                  <a:gd name="T48" fmla="*/ 6436 w 11063"/>
                  <a:gd name="T49" fmla="*/ 14651 h 16058"/>
                  <a:gd name="T50" fmla="*/ 6202 w 11063"/>
                  <a:gd name="T51" fmla="*/ 14919 h 16058"/>
                  <a:gd name="T52" fmla="*/ 5915 w 11063"/>
                  <a:gd name="T53" fmla="*/ 15031 h 16058"/>
                  <a:gd name="T54" fmla="*/ 5532 w 11063"/>
                  <a:gd name="T55" fmla="*/ 15054 h 16058"/>
                  <a:gd name="T56" fmla="*/ 3763 w 11063"/>
                  <a:gd name="T57" fmla="*/ 12094 h 16058"/>
                  <a:gd name="T58" fmla="*/ 3603 w 11063"/>
                  <a:gd name="T59" fmla="*/ 11605 h 16058"/>
                  <a:gd name="T60" fmla="*/ 7351 w 11063"/>
                  <a:gd name="T61" fmla="*/ 11943 h 16058"/>
                  <a:gd name="T62" fmla="*/ 4290 w 11063"/>
                  <a:gd name="T63" fmla="*/ 13799 h 16058"/>
                  <a:gd name="T64" fmla="*/ 4145 w 11063"/>
                  <a:gd name="T65" fmla="*/ 13340 h 16058"/>
                  <a:gd name="T66" fmla="*/ 7149 w 11063"/>
                  <a:gd name="T67" fmla="*/ 12594 h 16058"/>
                  <a:gd name="T68" fmla="*/ 7016 w 11063"/>
                  <a:gd name="T69" fmla="*/ 13038 h 16058"/>
                  <a:gd name="T70" fmla="*/ 6835 w 11063"/>
                  <a:gd name="T71" fmla="*/ 13637 h 16058"/>
                  <a:gd name="T72" fmla="*/ 3630 w 11063"/>
                  <a:gd name="T73" fmla="*/ 335 h 16058"/>
                  <a:gd name="T74" fmla="*/ 1812 w 11063"/>
                  <a:gd name="T75" fmla="*/ 1434 h 16058"/>
                  <a:gd name="T76" fmla="*/ 545 w 11063"/>
                  <a:gd name="T77" fmla="*/ 3127 h 16058"/>
                  <a:gd name="T78" fmla="*/ 7 w 11063"/>
                  <a:gd name="T79" fmla="*/ 5236 h 16058"/>
                  <a:gd name="T80" fmla="*/ 234 w 11063"/>
                  <a:gd name="T81" fmla="*/ 6861 h 16058"/>
                  <a:gd name="T82" fmla="*/ 910 w 11063"/>
                  <a:gd name="T83" fmla="*/ 8405 h 16058"/>
                  <a:gd name="T84" fmla="*/ 1748 w 11063"/>
                  <a:gd name="T85" fmla="*/ 9927 h 16058"/>
                  <a:gd name="T86" fmla="*/ 2463 w 11063"/>
                  <a:gd name="T87" fmla="*/ 11392 h 16058"/>
                  <a:gd name="T88" fmla="*/ 3065 w 11063"/>
                  <a:gd name="T89" fmla="*/ 13245 h 16058"/>
                  <a:gd name="T90" fmla="*/ 3552 w 11063"/>
                  <a:gd name="T91" fmla="*/ 14718 h 16058"/>
                  <a:gd name="T92" fmla="*/ 4207 w 11063"/>
                  <a:gd name="T93" fmla="*/ 15672 h 16058"/>
                  <a:gd name="T94" fmla="*/ 5340 w 11063"/>
                  <a:gd name="T95" fmla="*/ 16053 h 16058"/>
                  <a:gd name="T96" fmla="*/ 6643 w 11063"/>
                  <a:gd name="T97" fmla="*/ 15823 h 16058"/>
                  <a:gd name="T98" fmla="*/ 7387 w 11063"/>
                  <a:gd name="T99" fmla="*/ 15011 h 16058"/>
                  <a:gd name="T100" fmla="*/ 7880 w 11063"/>
                  <a:gd name="T101" fmla="*/ 13666 h 16058"/>
                  <a:gd name="T102" fmla="*/ 8442 w 11063"/>
                  <a:gd name="T103" fmla="*/ 11841 h 16058"/>
                  <a:gd name="T104" fmla="*/ 9115 w 11063"/>
                  <a:gd name="T105" fmla="*/ 10307 h 16058"/>
                  <a:gd name="T106" fmla="*/ 9949 w 11063"/>
                  <a:gd name="T107" fmla="*/ 8788 h 16058"/>
                  <a:gd name="T108" fmla="*/ 10691 w 11063"/>
                  <a:gd name="T109" fmla="*/ 7241 h 16058"/>
                  <a:gd name="T110" fmla="*/ 11058 w 11063"/>
                  <a:gd name="T111" fmla="*/ 5709 h 16058"/>
                  <a:gd name="T112" fmla="*/ 10727 w 11063"/>
                  <a:gd name="T113" fmla="*/ 3622 h 16058"/>
                  <a:gd name="T114" fmla="*/ 9626 w 11063"/>
                  <a:gd name="T115" fmla="*/ 1809 h 16058"/>
                  <a:gd name="T116" fmla="*/ 7929 w 11063"/>
                  <a:gd name="T117" fmla="*/ 544 h 16058"/>
                  <a:gd name="T118" fmla="*/ 5816 w 11063"/>
                  <a:gd name="T119" fmla="*/ 7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063" h="16058">
                    <a:moveTo>
                      <a:pt x="7881" y="10538"/>
                    </a:moveTo>
                    <a:lnTo>
                      <a:pt x="3187" y="10538"/>
                    </a:lnTo>
                    <a:lnTo>
                      <a:pt x="3140" y="10437"/>
                    </a:lnTo>
                    <a:lnTo>
                      <a:pt x="3092" y="10335"/>
                    </a:lnTo>
                    <a:lnTo>
                      <a:pt x="3041" y="10234"/>
                    </a:lnTo>
                    <a:lnTo>
                      <a:pt x="2991" y="10132"/>
                    </a:lnTo>
                    <a:lnTo>
                      <a:pt x="2940" y="10030"/>
                    </a:lnTo>
                    <a:lnTo>
                      <a:pt x="2887" y="9929"/>
                    </a:lnTo>
                    <a:lnTo>
                      <a:pt x="2835" y="9827"/>
                    </a:lnTo>
                    <a:lnTo>
                      <a:pt x="2781" y="9727"/>
                    </a:lnTo>
                    <a:lnTo>
                      <a:pt x="2728" y="9626"/>
                    </a:lnTo>
                    <a:lnTo>
                      <a:pt x="2672" y="9524"/>
                    </a:lnTo>
                    <a:lnTo>
                      <a:pt x="2618" y="9424"/>
                    </a:lnTo>
                    <a:lnTo>
                      <a:pt x="2563" y="9324"/>
                    </a:lnTo>
                    <a:lnTo>
                      <a:pt x="2507" y="9223"/>
                    </a:lnTo>
                    <a:lnTo>
                      <a:pt x="2451" y="9123"/>
                    </a:lnTo>
                    <a:lnTo>
                      <a:pt x="2396" y="9024"/>
                    </a:lnTo>
                    <a:lnTo>
                      <a:pt x="2340" y="8924"/>
                    </a:lnTo>
                    <a:lnTo>
                      <a:pt x="2217" y="8703"/>
                    </a:lnTo>
                    <a:lnTo>
                      <a:pt x="2094" y="8483"/>
                    </a:lnTo>
                    <a:lnTo>
                      <a:pt x="2034" y="8372"/>
                    </a:lnTo>
                    <a:lnTo>
                      <a:pt x="1973" y="8262"/>
                    </a:lnTo>
                    <a:lnTo>
                      <a:pt x="1914" y="8151"/>
                    </a:lnTo>
                    <a:lnTo>
                      <a:pt x="1855" y="8041"/>
                    </a:lnTo>
                    <a:lnTo>
                      <a:pt x="1796" y="7931"/>
                    </a:lnTo>
                    <a:lnTo>
                      <a:pt x="1740" y="7820"/>
                    </a:lnTo>
                    <a:lnTo>
                      <a:pt x="1684" y="7711"/>
                    </a:lnTo>
                    <a:lnTo>
                      <a:pt x="1629" y="7600"/>
                    </a:lnTo>
                    <a:lnTo>
                      <a:pt x="1576" y="7491"/>
                    </a:lnTo>
                    <a:lnTo>
                      <a:pt x="1525" y="7383"/>
                    </a:lnTo>
                    <a:lnTo>
                      <a:pt x="1475" y="7273"/>
                    </a:lnTo>
                    <a:lnTo>
                      <a:pt x="1427" y="7165"/>
                    </a:lnTo>
                    <a:lnTo>
                      <a:pt x="1381" y="7057"/>
                    </a:lnTo>
                    <a:lnTo>
                      <a:pt x="1337" y="6950"/>
                    </a:lnTo>
                    <a:lnTo>
                      <a:pt x="1294" y="6843"/>
                    </a:lnTo>
                    <a:lnTo>
                      <a:pt x="1255" y="6736"/>
                    </a:lnTo>
                    <a:lnTo>
                      <a:pt x="1218" y="6631"/>
                    </a:lnTo>
                    <a:lnTo>
                      <a:pt x="1183" y="6526"/>
                    </a:lnTo>
                    <a:lnTo>
                      <a:pt x="1151" y="6421"/>
                    </a:lnTo>
                    <a:lnTo>
                      <a:pt x="1122" y="6318"/>
                    </a:lnTo>
                    <a:lnTo>
                      <a:pt x="1095" y="6214"/>
                    </a:lnTo>
                    <a:lnTo>
                      <a:pt x="1072" y="6112"/>
                    </a:lnTo>
                    <a:lnTo>
                      <a:pt x="1053" y="6012"/>
                    </a:lnTo>
                    <a:lnTo>
                      <a:pt x="1036" y="5911"/>
                    </a:lnTo>
                    <a:lnTo>
                      <a:pt x="1023" y="5812"/>
                    </a:lnTo>
                    <a:lnTo>
                      <a:pt x="1014" y="5714"/>
                    </a:lnTo>
                    <a:lnTo>
                      <a:pt x="1008" y="5616"/>
                    </a:lnTo>
                    <a:lnTo>
                      <a:pt x="1006" y="5520"/>
                    </a:lnTo>
                    <a:lnTo>
                      <a:pt x="1012" y="5288"/>
                    </a:lnTo>
                    <a:lnTo>
                      <a:pt x="1029" y="5059"/>
                    </a:lnTo>
                    <a:lnTo>
                      <a:pt x="1058" y="4833"/>
                    </a:lnTo>
                    <a:lnTo>
                      <a:pt x="1098" y="4611"/>
                    </a:lnTo>
                    <a:lnTo>
                      <a:pt x="1149" y="4393"/>
                    </a:lnTo>
                    <a:lnTo>
                      <a:pt x="1210" y="4178"/>
                    </a:lnTo>
                    <a:lnTo>
                      <a:pt x="1280" y="3968"/>
                    </a:lnTo>
                    <a:lnTo>
                      <a:pt x="1362" y="3764"/>
                    </a:lnTo>
                    <a:lnTo>
                      <a:pt x="1452" y="3564"/>
                    </a:lnTo>
                    <a:lnTo>
                      <a:pt x="1553" y="3369"/>
                    </a:lnTo>
                    <a:lnTo>
                      <a:pt x="1661" y="3179"/>
                    </a:lnTo>
                    <a:lnTo>
                      <a:pt x="1779" y="2997"/>
                    </a:lnTo>
                    <a:lnTo>
                      <a:pt x="1906" y="2819"/>
                    </a:lnTo>
                    <a:lnTo>
                      <a:pt x="2041" y="2649"/>
                    </a:lnTo>
                    <a:lnTo>
                      <a:pt x="2182" y="2485"/>
                    </a:lnTo>
                    <a:lnTo>
                      <a:pt x="2332" y="2327"/>
                    </a:lnTo>
                    <a:lnTo>
                      <a:pt x="2490" y="2178"/>
                    </a:lnTo>
                    <a:lnTo>
                      <a:pt x="2654" y="2036"/>
                    </a:lnTo>
                    <a:lnTo>
                      <a:pt x="2825" y="1902"/>
                    </a:lnTo>
                    <a:lnTo>
                      <a:pt x="3003" y="1776"/>
                    </a:lnTo>
                    <a:lnTo>
                      <a:pt x="3186" y="1658"/>
                    </a:lnTo>
                    <a:lnTo>
                      <a:pt x="3376" y="1550"/>
                    </a:lnTo>
                    <a:lnTo>
                      <a:pt x="3571" y="1449"/>
                    </a:lnTo>
                    <a:lnTo>
                      <a:pt x="3771" y="1359"/>
                    </a:lnTo>
                    <a:lnTo>
                      <a:pt x="3977" y="1279"/>
                    </a:lnTo>
                    <a:lnTo>
                      <a:pt x="4187" y="1207"/>
                    </a:lnTo>
                    <a:lnTo>
                      <a:pt x="4402" y="1146"/>
                    </a:lnTo>
                    <a:lnTo>
                      <a:pt x="4620" y="1096"/>
                    </a:lnTo>
                    <a:lnTo>
                      <a:pt x="4843" y="1056"/>
                    </a:lnTo>
                    <a:lnTo>
                      <a:pt x="5069" y="1027"/>
                    </a:lnTo>
                    <a:lnTo>
                      <a:pt x="5299" y="1010"/>
                    </a:lnTo>
                    <a:lnTo>
                      <a:pt x="5532" y="1004"/>
                    </a:lnTo>
                    <a:lnTo>
                      <a:pt x="5764" y="1010"/>
                    </a:lnTo>
                    <a:lnTo>
                      <a:pt x="5993" y="1027"/>
                    </a:lnTo>
                    <a:lnTo>
                      <a:pt x="6219" y="1056"/>
                    </a:lnTo>
                    <a:lnTo>
                      <a:pt x="6443" y="1096"/>
                    </a:lnTo>
                    <a:lnTo>
                      <a:pt x="6661" y="1146"/>
                    </a:lnTo>
                    <a:lnTo>
                      <a:pt x="6876" y="1207"/>
                    </a:lnTo>
                    <a:lnTo>
                      <a:pt x="7086" y="1279"/>
                    </a:lnTo>
                    <a:lnTo>
                      <a:pt x="7292" y="1359"/>
                    </a:lnTo>
                    <a:lnTo>
                      <a:pt x="7492" y="1449"/>
                    </a:lnTo>
                    <a:lnTo>
                      <a:pt x="7687" y="1550"/>
                    </a:lnTo>
                    <a:lnTo>
                      <a:pt x="7877" y="1658"/>
                    </a:lnTo>
                    <a:lnTo>
                      <a:pt x="8060" y="1776"/>
                    </a:lnTo>
                    <a:lnTo>
                      <a:pt x="8238" y="1902"/>
                    </a:lnTo>
                    <a:lnTo>
                      <a:pt x="8409" y="2036"/>
                    </a:lnTo>
                    <a:lnTo>
                      <a:pt x="8573" y="2178"/>
                    </a:lnTo>
                    <a:lnTo>
                      <a:pt x="8731" y="2327"/>
                    </a:lnTo>
                    <a:lnTo>
                      <a:pt x="8881" y="2485"/>
                    </a:lnTo>
                    <a:lnTo>
                      <a:pt x="9022" y="2649"/>
                    </a:lnTo>
                    <a:lnTo>
                      <a:pt x="9157" y="2819"/>
                    </a:lnTo>
                    <a:lnTo>
                      <a:pt x="9283" y="2997"/>
                    </a:lnTo>
                    <a:lnTo>
                      <a:pt x="9402" y="3179"/>
                    </a:lnTo>
                    <a:lnTo>
                      <a:pt x="9510" y="3369"/>
                    </a:lnTo>
                    <a:lnTo>
                      <a:pt x="9611" y="3564"/>
                    </a:lnTo>
                    <a:lnTo>
                      <a:pt x="9701" y="3764"/>
                    </a:lnTo>
                    <a:lnTo>
                      <a:pt x="9783" y="3968"/>
                    </a:lnTo>
                    <a:lnTo>
                      <a:pt x="9853" y="4178"/>
                    </a:lnTo>
                    <a:lnTo>
                      <a:pt x="9914" y="4393"/>
                    </a:lnTo>
                    <a:lnTo>
                      <a:pt x="9965" y="4611"/>
                    </a:lnTo>
                    <a:lnTo>
                      <a:pt x="10005" y="4833"/>
                    </a:lnTo>
                    <a:lnTo>
                      <a:pt x="10034" y="5059"/>
                    </a:lnTo>
                    <a:lnTo>
                      <a:pt x="10051" y="5288"/>
                    </a:lnTo>
                    <a:lnTo>
                      <a:pt x="10057" y="5520"/>
                    </a:lnTo>
                    <a:lnTo>
                      <a:pt x="10055" y="5615"/>
                    </a:lnTo>
                    <a:lnTo>
                      <a:pt x="10049" y="5713"/>
                    </a:lnTo>
                    <a:lnTo>
                      <a:pt x="10040" y="5810"/>
                    </a:lnTo>
                    <a:lnTo>
                      <a:pt x="10027" y="5908"/>
                    </a:lnTo>
                    <a:lnTo>
                      <a:pt x="10010" y="6009"/>
                    </a:lnTo>
                    <a:lnTo>
                      <a:pt x="9990" y="6110"/>
                    </a:lnTo>
                    <a:lnTo>
                      <a:pt x="9967" y="6211"/>
                    </a:lnTo>
                    <a:lnTo>
                      <a:pt x="9941" y="6314"/>
                    </a:lnTo>
                    <a:lnTo>
                      <a:pt x="9911" y="6418"/>
                    </a:lnTo>
                    <a:lnTo>
                      <a:pt x="9880" y="6523"/>
                    </a:lnTo>
                    <a:lnTo>
                      <a:pt x="9845" y="6627"/>
                    </a:lnTo>
                    <a:lnTo>
                      <a:pt x="9808" y="6733"/>
                    </a:lnTo>
                    <a:lnTo>
                      <a:pt x="9769" y="6840"/>
                    </a:lnTo>
                    <a:lnTo>
                      <a:pt x="9726" y="6947"/>
                    </a:lnTo>
                    <a:lnTo>
                      <a:pt x="9682" y="7054"/>
                    </a:lnTo>
                    <a:lnTo>
                      <a:pt x="9636" y="7163"/>
                    </a:lnTo>
                    <a:lnTo>
                      <a:pt x="9588" y="7271"/>
                    </a:lnTo>
                    <a:lnTo>
                      <a:pt x="9538" y="7381"/>
                    </a:lnTo>
                    <a:lnTo>
                      <a:pt x="9486" y="7490"/>
                    </a:lnTo>
                    <a:lnTo>
                      <a:pt x="9433" y="7599"/>
                    </a:lnTo>
                    <a:lnTo>
                      <a:pt x="9378" y="7710"/>
                    </a:lnTo>
                    <a:lnTo>
                      <a:pt x="9323" y="7820"/>
                    </a:lnTo>
                    <a:lnTo>
                      <a:pt x="9266" y="7932"/>
                    </a:lnTo>
                    <a:lnTo>
                      <a:pt x="9207" y="8042"/>
                    </a:lnTo>
                    <a:lnTo>
                      <a:pt x="9149" y="8153"/>
                    </a:lnTo>
                    <a:lnTo>
                      <a:pt x="9089" y="8264"/>
                    </a:lnTo>
                    <a:lnTo>
                      <a:pt x="9028" y="8375"/>
                    </a:lnTo>
                    <a:lnTo>
                      <a:pt x="8968" y="8487"/>
                    </a:lnTo>
                    <a:lnTo>
                      <a:pt x="8845" y="8708"/>
                    </a:lnTo>
                    <a:lnTo>
                      <a:pt x="8722" y="8930"/>
                    </a:lnTo>
                    <a:lnTo>
                      <a:pt x="8667" y="9029"/>
                    </a:lnTo>
                    <a:lnTo>
                      <a:pt x="8612" y="9129"/>
                    </a:lnTo>
                    <a:lnTo>
                      <a:pt x="8557" y="9228"/>
                    </a:lnTo>
                    <a:lnTo>
                      <a:pt x="8501" y="9329"/>
                    </a:lnTo>
                    <a:lnTo>
                      <a:pt x="8447" y="9429"/>
                    </a:lnTo>
                    <a:lnTo>
                      <a:pt x="8392" y="9529"/>
                    </a:lnTo>
                    <a:lnTo>
                      <a:pt x="8338" y="9630"/>
                    </a:lnTo>
                    <a:lnTo>
                      <a:pt x="8284" y="9730"/>
                    </a:lnTo>
                    <a:lnTo>
                      <a:pt x="8231" y="9831"/>
                    </a:lnTo>
                    <a:lnTo>
                      <a:pt x="8179" y="9932"/>
                    </a:lnTo>
                    <a:lnTo>
                      <a:pt x="8127" y="10033"/>
                    </a:lnTo>
                    <a:lnTo>
                      <a:pt x="8076" y="10134"/>
                    </a:lnTo>
                    <a:lnTo>
                      <a:pt x="8026" y="10235"/>
                    </a:lnTo>
                    <a:lnTo>
                      <a:pt x="7976" y="10336"/>
                    </a:lnTo>
                    <a:lnTo>
                      <a:pt x="7928" y="10437"/>
                    </a:lnTo>
                    <a:lnTo>
                      <a:pt x="7881" y="10538"/>
                    </a:lnTo>
                    <a:close/>
                    <a:moveTo>
                      <a:pt x="5532" y="15054"/>
                    </a:moveTo>
                    <a:lnTo>
                      <a:pt x="5484" y="15054"/>
                    </a:lnTo>
                    <a:lnTo>
                      <a:pt x="5439" y="15053"/>
                    </a:lnTo>
                    <a:lnTo>
                      <a:pt x="5395" y="15052"/>
                    </a:lnTo>
                    <a:lnTo>
                      <a:pt x="5352" y="15050"/>
                    </a:lnTo>
                    <a:lnTo>
                      <a:pt x="5311" y="15048"/>
                    </a:lnTo>
                    <a:lnTo>
                      <a:pt x="5272" y="15045"/>
                    </a:lnTo>
                    <a:lnTo>
                      <a:pt x="5234" y="15041"/>
                    </a:lnTo>
                    <a:lnTo>
                      <a:pt x="5197" y="15036"/>
                    </a:lnTo>
                    <a:lnTo>
                      <a:pt x="5160" y="15030"/>
                    </a:lnTo>
                    <a:lnTo>
                      <a:pt x="5125" y="15023"/>
                    </a:lnTo>
                    <a:lnTo>
                      <a:pt x="5091" y="15015"/>
                    </a:lnTo>
                    <a:lnTo>
                      <a:pt x="5059" y="15006"/>
                    </a:lnTo>
                    <a:lnTo>
                      <a:pt x="5027" y="14995"/>
                    </a:lnTo>
                    <a:lnTo>
                      <a:pt x="4995" y="14983"/>
                    </a:lnTo>
                    <a:lnTo>
                      <a:pt x="4965" y="14969"/>
                    </a:lnTo>
                    <a:lnTo>
                      <a:pt x="4936" y="14954"/>
                    </a:lnTo>
                    <a:lnTo>
                      <a:pt x="4907" y="14937"/>
                    </a:lnTo>
                    <a:lnTo>
                      <a:pt x="4880" y="14919"/>
                    </a:lnTo>
                    <a:lnTo>
                      <a:pt x="4852" y="14898"/>
                    </a:lnTo>
                    <a:lnTo>
                      <a:pt x="4825" y="14876"/>
                    </a:lnTo>
                    <a:lnTo>
                      <a:pt x="4799" y="14852"/>
                    </a:lnTo>
                    <a:lnTo>
                      <a:pt x="4773" y="14825"/>
                    </a:lnTo>
                    <a:lnTo>
                      <a:pt x="4748" y="14796"/>
                    </a:lnTo>
                    <a:lnTo>
                      <a:pt x="4723" y="14765"/>
                    </a:lnTo>
                    <a:lnTo>
                      <a:pt x="4698" y="14732"/>
                    </a:lnTo>
                    <a:lnTo>
                      <a:pt x="4673" y="14696"/>
                    </a:lnTo>
                    <a:lnTo>
                      <a:pt x="4648" y="14658"/>
                    </a:lnTo>
                    <a:lnTo>
                      <a:pt x="4624" y="14618"/>
                    </a:lnTo>
                    <a:lnTo>
                      <a:pt x="4600" y="14574"/>
                    </a:lnTo>
                    <a:lnTo>
                      <a:pt x="4576" y="14527"/>
                    </a:lnTo>
                    <a:lnTo>
                      <a:pt x="4552" y="14479"/>
                    </a:lnTo>
                    <a:lnTo>
                      <a:pt x="4527" y="14427"/>
                    </a:lnTo>
                    <a:lnTo>
                      <a:pt x="6658" y="14161"/>
                    </a:lnTo>
                    <a:lnTo>
                      <a:pt x="6630" y="14236"/>
                    </a:lnTo>
                    <a:lnTo>
                      <a:pt x="6602" y="14308"/>
                    </a:lnTo>
                    <a:lnTo>
                      <a:pt x="6573" y="14375"/>
                    </a:lnTo>
                    <a:lnTo>
                      <a:pt x="6546" y="14438"/>
                    </a:lnTo>
                    <a:lnTo>
                      <a:pt x="6518" y="14496"/>
                    </a:lnTo>
                    <a:lnTo>
                      <a:pt x="6491" y="14552"/>
                    </a:lnTo>
                    <a:lnTo>
                      <a:pt x="6464" y="14603"/>
                    </a:lnTo>
                    <a:lnTo>
                      <a:pt x="6436" y="14651"/>
                    </a:lnTo>
                    <a:lnTo>
                      <a:pt x="6408" y="14695"/>
                    </a:lnTo>
                    <a:lnTo>
                      <a:pt x="6380" y="14736"/>
                    </a:lnTo>
                    <a:lnTo>
                      <a:pt x="6352" y="14773"/>
                    </a:lnTo>
                    <a:lnTo>
                      <a:pt x="6323" y="14808"/>
                    </a:lnTo>
                    <a:lnTo>
                      <a:pt x="6294" y="14841"/>
                    </a:lnTo>
                    <a:lnTo>
                      <a:pt x="6264" y="14869"/>
                    </a:lnTo>
                    <a:lnTo>
                      <a:pt x="6233" y="14895"/>
                    </a:lnTo>
                    <a:lnTo>
                      <a:pt x="6202" y="14919"/>
                    </a:lnTo>
                    <a:lnTo>
                      <a:pt x="6170" y="14940"/>
                    </a:lnTo>
                    <a:lnTo>
                      <a:pt x="6137" y="14959"/>
                    </a:lnTo>
                    <a:lnTo>
                      <a:pt x="6103" y="14976"/>
                    </a:lnTo>
                    <a:lnTo>
                      <a:pt x="6068" y="14990"/>
                    </a:lnTo>
                    <a:lnTo>
                      <a:pt x="6031" y="15003"/>
                    </a:lnTo>
                    <a:lnTo>
                      <a:pt x="5994" y="15014"/>
                    </a:lnTo>
                    <a:lnTo>
                      <a:pt x="5955" y="15023"/>
                    </a:lnTo>
                    <a:lnTo>
                      <a:pt x="5915" y="15031"/>
                    </a:lnTo>
                    <a:lnTo>
                      <a:pt x="5873" y="15038"/>
                    </a:lnTo>
                    <a:lnTo>
                      <a:pt x="5829" y="15043"/>
                    </a:lnTo>
                    <a:lnTo>
                      <a:pt x="5785" y="15047"/>
                    </a:lnTo>
                    <a:lnTo>
                      <a:pt x="5738" y="15050"/>
                    </a:lnTo>
                    <a:lnTo>
                      <a:pt x="5689" y="15052"/>
                    </a:lnTo>
                    <a:lnTo>
                      <a:pt x="5638" y="15053"/>
                    </a:lnTo>
                    <a:lnTo>
                      <a:pt x="5586" y="15054"/>
                    </a:lnTo>
                    <a:lnTo>
                      <a:pt x="5532" y="15054"/>
                    </a:lnTo>
                    <a:close/>
                    <a:moveTo>
                      <a:pt x="3890" y="12499"/>
                    </a:moveTo>
                    <a:lnTo>
                      <a:pt x="3873" y="12442"/>
                    </a:lnTo>
                    <a:lnTo>
                      <a:pt x="3855" y="12386"/>
                    </a:lnTo>
                    <a:lnTo>
                      <a:pt x="3838" y="12328"/>
                    </a:lnTo>
                    <a:lnTo>
                      <a:pt x="3820" y="12269"/>
                    </a:lnTo>
                    <a:lnTo>
                      <a:pt x="3802" y="12211"/>
                    </a:lnTo>
                    <a:lnTo>
                      <a:pt x="3783" y="12153"/>
                    </a:lnTo>
                    <a:lnTo>
                      <a:pt x="3763" y="12094"/>
                    </a:lnTo>
                    <a:lnTo>
                      <a:pt x="3744" y="12033"/>
                    </a:lnTo>
                    <a:lnTo>
                      <a:pt x="3725" y="11974"/>
                    </a:lnTo>
                    <a:lnTo>
                      <a:pt x="3705" y="11913"/>
                    </a:lnTo>
                    <a:lnTo>
                      <a:pt x="3685" y="11853"/>
                    </a:lnTo>
                    <a:lnTo>
                      <a:pt x="3665" y="11792"/>
                    </a:lnTo>
                    <a:lnTo>
                      <a:pt x="3645" y="11729"/>
                    </a:lnTo>
                    <a:lnTo>
                      <a:pt x="3624" y="11667"/>
                    </a:lnTo>
                    <a:lnTo>
                      <a:pt x="3603" y="11605"/>
                    </a:lnTo>
                    <a:lnTo>
                      <a:pt x="3581" y="11542"/>
                    </a:lnTo>
                    <a:lnTo>
                      <a:pt x="7487" y="11542"/>
                    </a:lnTo>
                    <a:lnTo>
                      <a:pt x="7464" y="11609"/>
                    </a:lnTo>
                    <a:lnTo>
                      <a:pt x="7440" y="11677"/>
                    </a:lnTo>
                    <a:lnTo>
                      <a:pt x="7417" y="11744"/>
                    </a:lnTo>
                    <a:lnTo>
                      <a:pt x="7395" y="11811"/>
                    </a:lnTo>
                    <a:lnTo>
                      <a:pt x="7373" y="11878"/>
                    </a:lnTo>
                    <a:lnTo>
                      <a:pt x="7351" y="11943"/>
                    </a:lnTo>
                    <a:lnTo>
                      <a:pt x="7330" y="12008"/>
                    </a:lnTo>
                    <a:lnTo>
                      <a:pt x="7309" y="12074"/>
                    </a:lnTo>
                    <a:lnTo>
                      <a:pt x="3890" y="12499"/>
                    </a:lnTo>
                    <a:close/>
                    <a:moveTo>
                      <a:pt x="6835" y="13637"/>
                    </a:moveTo>
                    <a:lnTo>
                      <a:pt x="4342" y="13948"/>
                    </a:lnTo>
                    <a:lnTo>
                      <a:pt x="4325" y="13899"/>
                    </a:lnTo>
                    <a:lnTo>
                      <a:pt x="4309" y="13850"/>
                    </a:lnTo>
                    <a:lnTo>
                      <a:pt x="4290" y="13799"/>
                    </a:lnTo>
                    <a:lnTo>
                      <a:pt x="4273" y="13747"/>
                    </a:lnTo>
                    <a:lnTo>
                      <a:pt x="4256" y="13693"/>
                    </a:lnTo>
                    <a:lnTo>
                      <a:pt x="4238" y="13638"/>
                    </a:lnTo>
                    <a:lnTo>
                      <a:pt x="4220" y="13582"/>
                    </a:lnTo>
                    <a:lnTo>
                      <a:pt x="4202" y="13524"/>
                    </a:lnTo>
                    <a:lnTo>
                      <a:pt x="4183" y="13465"/>
                    </a:lnTo>
                    <a:lnTo>
                      <a:pt x="4164" y="13403"/>
                    </a:lnTo>
                    <a:lnTo>
                      <a:pt x="4145" y="13340"/>
                    </a:lnTo>
                    <a:lnTo>
                      <a:pt x="4124" y="13276"/>
                    </a:lnTo>
                    <a:lnTo>
                      <a:pt x="4104" y="13210"/>
                    </a:lnTo>
                    <a:lnTo>
                      <a:pt x="4083" y="13141"/>
                    </a:lnTo>
                    <a:lnTo>
                      <a:pt x="4062" y="13070"/>
                    </a:lnTo>
                    <a:lnTo>
                      <a:pt x="4041" y="12998"/>
                    </a:lnTo>
                    <a:lnTo>
                      <a:pt x="4038" y="12990"/>
                    </a:lnTo>
                    <a:lnTo>
                      <a:pt x="4036" y="12983"/>
                    </a:lnTo>
                    <a:lnTo>
                      <a:pt x="7149" y="12594"/>
                    </a:lnTo>
                    <a:lnTo>
                      <a:pt x="7132" y="12651"/>
                    </a:lnTo>
                    <a:lnTo>
                      <a:pt x="7116" y="12707"/>
                    </a:lnTo>
                    <a:lnTo>
                      <a:pt x="7098" y="12763"/>
                    </a:lnTo>
                    <a:lnTo>
                      <a:pt x="7081" y="12819"/>
                    </a:lnTo>
                    <a:lnTo>
                      <a:pt x="7064" y="12876"/>
                    </a:lnTo>
                    <a:lnTo>
                      <a:pt x="7047" y="12931"/>
                    </a:lnTo>
                    <a:lnTo>
                      <a:pt x="7031" y="12985"/>
                    </a:lnTo>
                    <a:lnTo>
                      <a:pt x="7016" y="13038"/>
                    </a:lnTo>
                    <a:lnTo>
                      <a:pt x="6992" y="13121"/>
                    </a:lnTo>
                    <a:lnTo>
                      <a:pt x="6968" y="13202"/>
                    </a:lnTo>
                    <a:lnTo>
                      <a:pt x="6945" y="13280"/>
                    </a:lnTo>
                    <a:lnTo>
                      <a:pt x="6921" y="13355"/>
                    </a:lnTo>
                    <a:lnTo>
                      <a:pt x="6899" y="13429"/>
                    </a:lnTo>
                    <a:lnTo>
                      <a:pt x="6878" y="13500"/>
                    </a:lnTo>
                    <a:lnTo>
                      <a:pt x="6856" y="13570"/>
                    </a:lnTo>
                    <a:lnTo>
                      <a:pt x="6835" y="13637"/>
                    </a:lnTo>
                    <a:close/>
                    <a:moveTo>
                      <a:pt x="5532" y="0"/>
                    </a:moveTo>
                    <a:lnTo>
                      <a:pt x="5247" y="7"/>
                    </a:lnTo>
                    <a:lnTo>
                      <a:pt x="4966" y="28"/>
                    </a:lnTo>
                    <a:lnTo>
                      <a:pt x="4689" y="63"/>
                    </a:lnTo>
                    <a:lnTo>
                      <a:pt x="4417" y="112"/>
                    </a:lnTo>
                    <a:lnTo>
                      <a:pt x="4149" y="174"/>
                    </a:lnTo>
                    <a:lnTo>
                      <a:pt x="3886" y="248"/>
                    </a:lnTo>
                    <a:lnTo>
                      <a:pt x="3630" y="335"/>
                    </a:lnTo>
                    <a:lnTo>
                      <a:pt x="3378" y="434"/>
                    </a:lnTo>
                    <a:lnTo>
                      <a:pt x="3133" y="544"/>
                    </a:lnTo>
                    <a:lnTo>
                      <a:pt x="2894" y="666"/>
                    </a:lnTo>
                    <a:lnTo>
                      <a:pt x="2663" y="799"/>
                    </a:lnTo>
                    <a:lnTo>
                      <a:pt x="2439" y="942"/>
                    </a:lnTo>
                    <a:lnTo>
                      <a:pt x="2222" y="1097"/>
                    </a:lnTo>
                    <a:lnTo>
                      <a:pt x="2013" y="1261"/>
                    </a:lnTo>
                    <a:lnTo>
                      <a:pt x="1812" y="1434"/>
                    </a:lnTo>
                    <a:lnTo>
                      <a:pt x="1620" y="1617"/>
                    </a:lnTo>
                    <a:lnTo>
                      <a:pt x="1437" y="1809"/>
                    </a:lnTo>
                    <a:lnTo>
                      <a:pt x="1263" y="2009"/>
                    </a:lnTo>
                    <a:lnTo>
                      <a:pt x="1099" y="2217"/>
                    </a:lnTo>
                    <a:lnTo>
                      <a:pt x="944" y="2434"/>
                    </a:lnTo>
                    <a:lnTo>
                      <a:pt x="801" y="2658"/>
                    </a:lnTo>
                    <a:lnTo>
                      <a:pt x="668" y="2888"/>
                    </a:lnTo>
                    <a:lnTo>
                      <a:pt x="545" y="3127"/>
                    </a:lnTo>
                    <a:lnTo>
                      <a:pt x="434" y="3371"/>
                    </a:lnTo>
                    <a:lnTo>
                      <a:pt x="336" y="3622"/>
                    </a:lnTo>
                    <a:lnTo>
                      <a:pt x="248" y="3879"/>
                    </a:lnTo>
                    <a:lnTo>
                      <a:pt x="174" y="4141"/>
                    </a:lnTo>
                    <a:lnTo>
                      <a:pt x="113" y="4408"/>
                    </a:lnTo>
                    <a:lnTo>
                      <a:pt x="63" y="4679"/>
                    </a:lnTo>
                    <a:lnTo>
                      <a:pt x="28" y="4956"/>
                    </a:lnTo>
                    <a:lnTo>
                      <a:pt x="7" y="5236"/>
                    </a:lnTo>
                    <a:lnTo>
                      <a:pt x="0" y="5520"/>
                    </a:lnTo>
                    <a:lnTo>
                      <a:pt x="5" y="5710"/>
                    </a:lnTo>
                    <a:lnTo>
                      <a:pt x="21" y="5900"/>
                    </a:lnTo>
                    <a:lnTo>
                      <a:pt x="46" y="6092"/>
                    </a:lnTo>
                    <a:lnTo>
                      <a:pt x="81" y="6284"/>
                    </a:lnTo>
                    <a:lnTo>
                      <a:pt x="125" y="6475"/>
                    </a:lnTo>
                    <a:lnTo>
                      <a:pt x="176" y="6668"/>
                    </a:lnTo>
                    <a:lnTo>
                      <a:pt x="234" y="6861"/>
                    </a:lnTo>
                    <a:lnTo>
                      <a:pt x="301" y="7053"/>
                    </a:lnTo>
                    <a:lnTo>
                      <a:pt x="373" y="7247"/>
                    </a:lnTo>
                    <a:lnTo>
                      <a:pt x="451" y="7440"/>
                    </a:lnTo>
                    <a:lnTo>
                      <a:pt x="534" y="7634"/>
                    </a:lnTo>
                    <a:lnTo>
                      <a:pt x="623" y="7826"/>
                    </a:lnTo>
                    <a:lnTo>
                      <a:pt x="715" y="8020"/>
                    </a:lnTo>
                    <a:lnTo>
                      <a:pt x="811" y="8213"/>
                    </a:lnTo>
                    <a:lnTo>
                      <a:pt x="910" y="8405"/>
                    </a:lnTo>
                    <a:lnTo>
                      <a:pt x="1012" y="8597"/>
                    </a:lnTo>
                    <a:lnTo>
                      <a:pt x="1115" y="8789"/>
                    </a:lnTo>
                    <a:lnTo>
                      <a:pt x="1221" y="8980"/>
                    </a:lnTo>
                    <a:lnTo>
                      <a:pt x="1327" y="9171"/>
                    </a:lnTo>
                    <a:lnTo>
                      <a:pt x="1433" y="9361"/>
                    </a:lnTo>
                    <a:lnTo>
                      <a:pt x="1539" y="9550"/>
                    </a:lnTo>
                    <a:lnTo>
                      <a:pt x="1644" y="9739"/>
                    </a:lnTo>
                    <a:lnTo>
                      <a:pt x="1748" y="9927"/>
                    </a:lnTo>
                    <a:lnTo>
                      <a:pt x="1850" y="10115"/>
                    </a:lnTo>
                    <a:lnTo>
                      <a:pt x="1949" y="10300"/>
                    </a:lnTo>
                    <a:lnTo>
                      <a:pt x="2046" y="10485"/>
                    </a:lnTo>
                    <a:lnTo>
                      <a:pt x="2138" y="10670"/>
                    </a:lnTo>
                    <a:lnTo>
                      <a:pt x="2228" y="10852"/>
                    </a:lnTo>
                    <a:lnTo>
                      <a:pt x="2311" y="11033"/>
                    </a:lnTo>
                    <a:lnTo>
                      <a:pt x="2391" y="11214"/>
                    </a:lnTo>
                    <a:lnTo>
                      <a:pt x="2463" y="11392"/>
                    </a:lnTo>
                    <a:lnTo>
                      <a:pt x="2529" y="11569"/>
                    </a:lnTo>
                    <a:lnTo>
                      <a:pt x="2621" y="11829"/>
                    </a:lnTo>
                    <a:lnTo>
                      <a:pt x="2706" y="12083"/>
                    </a:lnTo>
                    <a:lnTo>
                      <a:pt x="2787" y="12329"/>
                    </a:lnTo>
                    <a:lnTo>
                      <a:pt x="2861" y="12568"/>
                    </a:lnTo>
                    <a:lnTo>
                      <a:pt x="2933" y="12801"/>
                    </a:lnTo>
                    <a:lnTo>
                      <a:pt x="3000" y="13026"/>
                    </a:lnTo>
                    <a:lnTo>
                      <a:pt x="3065" y="13245"/>
                    </a:lnTo>
                    <a:lnTo>
                      <a:pt x="3128" y="13456"/>
                    </a:lnTo>
                    <a:lnTo>
                      <a:pt x="3188" y="13658"/>
                    </a:lnTo>
                    <a:lnTo>
                      <a:pt x="3248" y="13855"/>
                    </a:lnTo>
                    <a:lnTo>
                      <a:pt x="3308" y="14043"/>
                    </a:lnTo>
                    <a:lnTo>
                      <a:pt x="3367" y="14223"/>
                    </a:lnTo>
                    <a:lnTo>
                      <a:pt x="3428" y="14396"/>
                    </a:lnTo>
                    <a:lnTo>
                      <a:pt x="3489" y="14562"/>
                    </a:lnTo>
                    <a:lnTo>
                      <a:pt x="3552" y="14718"/>
                    </a:lnTo>
                    <a:lnTo>
                      <a:pt x="3619" y="14867"/>
                    </a:lnTo>
                    <a:lnTo>
                      <a:pt x="3688" y="15007"/>
                    </a:lnTo>
                    <a:lnTo>
                      <a:pt x="3761" y="15140"/>
                    </a:lnTo>
                    <a:lnTo>
                      <a:pt x="3839" y="15263"/>
                    </a:lnTo>
                    <a:lnTo>
                      <a:pt x="3922" y="15379"/>
                    </a:lnTo>
                    <a:lnTo>
                      <a:pt x="4011" y="15485"/>
                    </a:lnTo>
                    <a:lnTo>
                      <a:pt x="4105" y="15582"/>
                    </a:lnTo>
                    <a:lnTo>
                      <a:pt x="4207" y="15672"/>
                    </a:lnTo>
                    <a:lnTo>
                      <a:pt x="4316" y="15752"/>
                    </a:lnTo>
                    <a:lnTo>
                      <a:pt x="4433" y="15822"/>
                    </a:lnTo>
                    <a:lnTo>
                      <a:pt x="4559" y="15884"/>
                    </a:lnTo>
                    <a:lnTo>
                      <a:pt x="4694" y="15937"/>
                    </a:lnTo>
                    <a:lnTo>
                      <a:pt x="4840" y="15981"/>
                    </a:lnTo>
                    <a:lnTo>
                      <a:pt x="4995" y="16014"/>
                    </a:lnTo>
                    <a:lnTo>
                      <a:pt x="5161" y="16038"/>
                    </a:lnTo>
                    <a:lnTo>
                      <a:pt x="5340" y="16053"/>
                    </a:lnTo>
                    <a:lnTo>
                      <a:pt x="5532" y="16058"/>
                    </a:lnTo>
                    <a:lnTo>
                      <a:pt x="5726" y="16053"/>
                    </a:lnTo>
                    <a:lnTo>
                      <a:pt x="5907" y="16039"/>
                    </a:lnTo>
                    <a:lnTo>
                      <a:pt x="6076" y="16014"/>
                    </a:lnTo>
                    <a:lnTo>
                      <a:pt x="6232" y="15981"/>
                    </a:lnTo>
                    <a:lnTo>
                      <a:pt x="6379" y="15938"/>
                    </a:lnTo>
                    <a:lnTo>
                      <a:pt x="6516" y="15885"/>
                    </a:lnTo>
                    <a:lnTo>
                      <a:pt x="6643" y="15823"/>
                    </a:lnTo>
                    <a:lnTo>
                      <a:pt x="6760" y="15753"/>
                    </a:lnTo>
                    <a:lnTo>
                      <a:pt x="6870" y="15673"/>
                    </a:lnTo>
                    <a:lnTo>
                      <a:pt x="6972" y="15584"/>
                    </a:lnTo>
                    <a:lnTo>
                      <a:pt x="7066" y="15487"/>
                    </a:lnTo>
                    <a:lnTo>
                      <a:pt x="7155" y="15381"/>
                    </a:lnTo>
                    <a:lnTo>
                      <a:pt x="7237" y="15266"/>
                    </a:lnTo>
                    <a:lnTo>
                      <a:pt x="7315" y="15143"/>
                    </a:lnTo>
                    <a:lnTo>
                      <a:pt x="7387" y="15011"/>
                    </a:lnTo>
                    <a:lnTo>
                      <a:pt x="7455" y="14871"/>
                    </a:lnTo>
                    <a:lnTo>
                      <a:pt x="7521" y="14723"/>
                    </a:lnTo>
                    <a:lnTo>
                      <a:pt x="7584" y="14567"/>
                    </a:lnTo>
                    <a:lnTo>
                      <a:pt x="7645" y="14402"/>
                    </a:lnTo>
                    <a:lnTo>
                      <a:pt x="7704" y="14229"/>
                    </a:lnTo>
                    <a:lnTo>
                      <a:pt x="7762" y="14050"/>
                    </a:lnTo>
                    <a:lnTo>
                      <a:pt x="7821" y="13862"/>
                    </a:lnTo>
                    <a:lnTo>
                      <a:pt x="7880" y="13666"/>
                    </a:lnTo>
                    <a:lnTo>
                      <a:pt x="7939" y="13464"/>
                    </a:lnTo>
                    <a:lnTo>
                      <a:pt x="8002" y="13253"/>
                    </a:lnTo>
                    <a:lnTo>
                      <a:pt x="8065" y="13035"/>
                    </a:lnTo>
                    <a:lnTo>
                      <a:pt x="8132" y="12810"/>
                    </a:lnTo>
                    <a:lnTo>
                      <a:pt x="8203" y="12578"/>
                    </a:lnTo>
                    <a:lnTo>
                      <a:pt x="8277" y="12340"/>
                    </a:lnTo>
                    <a:lnTo>
                      <a:pt x="8357" y="12094"/>
                    </a:lnTo>
                    <a:lnTo>
                      <a:pt x="8442" y="11841"/>
                    </a:lnTo>
                    <a:lnTo>
                      <a:pt x="8534" y="11581"/>
                    </a:lnTo>
                    <a:lnTo>
                      <a:pt x="8600" y="11403"/>
                    </a:lnTo>
                    <a:lnTo>
                      <a:pt x="8673" y="11224"/>
                    </a:lnTo>
                    <a:lnTo>
                      <a:pt x="8752" y="11043"/>
                    </a:lnTo>
                    <a:lnTo>
                      <a:pt x="8836" y="10861"/>
                    </a:lnTo>
                    <a:lnTo>
                      <a:pt x="8926" y="10678"/>
                    </a:lnTo>
                    <a:lnTo>
                      <a:pt x="9018" y="10493"/>
                    </a:lnTo>
                    <a:lnTo>
                      <a:pt x="9115" y="10307"/>
                    </a:lnTo>
                    <a:lnTo>
                      <a:pt x="9214" y="10121"/>
                    </a:lnTo>
                    <a:lnTo>
                      <a:pt x="9316" y="9932"/>
                    </a:lnTo>
                    <a:lnTo>
                      <a:pt x="9421" y="9743"/>
                    </a:lnTo>
                    <a:lnTo>
                      <a:pt x="9525" y="9554"/>
                    </a:lnTo>
                    <a:lnTo>
                      <a:pt x="9632" y="9363"/>
                    </a:lnTo>
                    <a:lnTo>
                      <a:pt x="9737" y="9172"/>
                    </a:lnTo>
                    <a:lnTo>
                      <a:pt x="9844" y="8980"/>
                    </a:lnTo>
                    <a:lnTo>
                      <a:pt x="9949" y="8788"/>
                    </a:lnTo>
                    <a:lnTo>
                      <a:pt x="10052" y="8596"/>
                    </a:lnTo>
                    <a:lnTo>
                      <a:pt x="10154" y="8402"/>
                    </a:lnTo>
                    <a:lnTo>
                      <a:pt x="10253" y="8210"/>
                    </a:lnTo>
                    <a:lnTo>
                      <a:pt x="10349" y="8016"/>
                    </a:lnTo>
                    <a:lnTo>
                      <a:pt x="10441" y="7822"/>
                    </a:lnTo>
                    <a:lnTo>
                      <a:pt x="10529" y="7629"/>
                    </a:lnTo>
                    <a:lnTo>
                      <a:pt x="10612" y="7435"/>
                    </a:lnTo>
                    <a:lnTo>
                      <a:pt x="10691" y="7241"/>
                    </a:lnTo>
                    <a:lnTo>
                      <a:pt x="10763" y="7048"/>
                    </a:lnTo>
                    <a:lnTo>
                      <a:pt x="10829" y="6856"/>
                    </a:lnTo>
                    <a:lnTo>
                      <a:pt x="10888" y="6663"/>
                    </a:lnTo>
                    <a:lnTo>
                      <a:pt x="10939" y="6470"/>
                    </a:lnTo>
                    <a:lnTo>
                      <a:pt x="10983" y="6280"/>
                    </a:lnTo>
                    <a:lnTo>
                      <a:pt x="11017" y="6088"/>
                    </a:lnTo>
                    <a:lnTo>
                      <a:pt x="11042" y="5898"/>
                    </a:lnTo>
                    <a:lnTo>
                      <a:pt x="11058" y="5709"/>
                    </a:lnTo>
                    <a:lnTo>
                      <a:pt x="11063" y="5520"/>
                    </a:lnTo>
                    <a:lnTo>
                      <a:pt x="11056" y="5236"/>
                    </a:lnTo>
                    <a:lnTo>
                      <a:pt x="11035" y="4956"/>
                    </a:lnTo>
                    <a:lnTo>
                      <a:pt x="11000" y="4679"/>
                    </a:lnTo>
                    <a:lnTo>
                      <a:pt x="10950" y="4408"/>
                    </a:lnTo>
                    <a:lnTo>
                      <a:pt x="10889" y="4141"/>
                    </a:lnTo>
                    <a:lnTo>
                      <a:pt x="10815" y="3879"/>
                    </a:lnTo>
                    <a:lnTo>
                      <a:pt x="10727" y="3622"/>
                    </a:lnTo>
                    <a:lnTo>
                      <a:pt x="10629" y="3371"/>
                    </a:lnTo>
                    <a:lnTo>
                      <a:pt x="10518" y="3127"/>
                    </a:lnTo>
                    <a:lnTo>
                      <a:pt x="10395" y="2888"/>
                    </a:lnTo>
                    <a:lnTo>
                      <a:pt x="10262" y="2658"/>
                    </a:lnTo>
                    <a:lnTo>
                      <a:pt x="10119" y="2434"/>
                    </a:lnTo>
                    <a:lnTo>
                      <a:pt x="9964" y="2217"/>
                    </a:lnTo>
                    <a:lnTo>
                      <a:pt x="9800" y="2009"/>
                    </a:lnTo>
                    <a:lnTo>
                      <a:pt x="9626" y="1809"/>
                    </a:lnTo>
                    <a:lnTo>
                      <a:pt x="9443" y="1617"/>
                    </a:lnTo>
                    <a:lnTo>
                      <a:pt x="9251" y="1434"/>
                    </a:lnTo>
                    <a:lnTo>
                      <a:pt x="9050" y="1261"/>
                    </a:lnTo>
                    <a:lnTo>
                      <a:pt x="8841" y="1097"/>
                    </a:lnTo>
                    <a:lnTo>
                      <a:pt x="8624" y="942"/>
                    </a:lnTo>
                    <a:lnTo>
                      <a:pt x="8400" y="799"/>
                    </a:lnTo>
                    <a:lnTo>
                      <a:pt x="8169" y="666"/>
                    </a:lnTo>
                    <a:lnTo>
                      <a:pt x="7929" y="544"/>
                    </a:lnTo>
                    <a:lnTo>
                      <a:pt x="7685" y="434"/>
                    </a:lnTo>
                    <a:lnTo>
                      <a:pt x="7433" y="335"/>
                    </a:lnTo>
                    <a:lnTo>
                      <a:pt x="7176" y="248"/>
                    </a:lnTo>
                    <a:lnTo>
                      <a:pt x="6913" y="174"/>
                    </a:lnTo>
                    <a:lnTo>
                      <a:pt x="6646" y="112"/>
                    </a:lnTo>
                    <a:lnTo>
                      <a:pt x="6374" y="63"/>
                    </a:lnTo>
                    <a:lnTo>
                      <a:pt x="6097" y="28"/>
                    </a:lnTo>
                    <a:lnTo>
                      <a:pt x="5816" y="7"/>
                    </a:lnTo>
                    <a:lnTo>
                      <a:pt x="553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chemeClr val="bg1"/>
                  </a:solidFill>
                  <a:latin typeface="Lato Light"/>
                </a:endParaRPr>
              </a:p>
            </p:txBody>
          </p:sp>
          <p:sp>
            <p:nvSpPr>
              <p:cNvPr id="24" name="Freeform 101"/>
              <p:cNvSpPr/>
              <p:nvPr/>
            </p:nvSpPr>
            <p:spPr bwMode="auto">
              <a:xfrm>
                <a:off x="8699500" y="2173288"/>
                <a:ext cx="139700" cy="139700"/>
              </a:xfrm>
              <a:custGeom>
                <a:avLst/>
                <a:gdLst>
                  <a:gd name="T0" fmla="*/ 2559 w 3269"/>
                  <a:gd name="T1" fmla="*/ 35 h 3262"/>
                  <a:gd name="T2" fmla="*/ 1981 w 3269"/>
                  <a:gd name="T3" fmla="*/ 183 h 3262"/>
                  <a:gd name="T4" fmla="*/ 1455 w 3269"/>
                  <a:gd name="T5" fmla="*/ 437 h 3262"/>
                  <a:gd name="T6" fmla="*/ 990 w 3269"/>
                  <a:gd name="T7" fmla="*/ 783 h 3262"/>
                  <a:gd name="T8" fmla="*/ 601 w 3269"/>
                  <a:gd name="T9" fmla="*/ 1210 h 3262"/>
                  <a:gd name="T10" fmla="*/ 298 w 3269"/>
                  <a:gd name="T11" fmla="*/ 1706 h 3262"/>
                  <a:gd name="T12" fmla="*/ 96 w 3269"/>
                  <a:gd name="T13" fmla="*/ 2259 h 3262"/>
                  <a:gd name="T14" fmla="*/ 4 w 3269"/>
                  <a:gd name="T15" fmla="*/ 2856 h 3262"/>
                  <a:gd name="T16" fmla="*/ 3 w 3269"/>
                  <a:gd name="T17" fmla="*/ 3049 h 3262"/>
                  <a:gd name="T18" fmla="*/ 15 w 3269"/>
                  <a:gd name="T19" fmla="*/ 3097 h 3262"/>
                  <a:gd name="T20" fmla="*/ 37 w 3269"/>
                  <a:gd name="T21" fmla="*/ 3141 h 3262"/>
                  <a:gd name="T22" fmla="*/ 66 w 3269"/>
                  <a:gd name="T23" fmla="*/ 3180 h 3262"/>
                  <a:gd name="T24" fmla="*/ 101 w 3269"/>
                  <a:gd name="T25" fmla="*/ 3212 h 3262"/>
                  <a:gd name="T26" fmla="*/ 143 w 3269"/>
                  <a:gd name="T27" fmla="*/ 3237 h 3262"/>
                  <a:gd name="T28" fmla="*/ 189 w 3269"/>
                  <a:gd name="T29" fmla="*/ 3254 h 3262"/>
                  <a:gd name="T30" fmla="*/ 239 w 3269"/>
                  <a:gd name="T31" fmla="*/ 3262 h 3262"/>
                  <a:gd name="T32" fmla="*/ 290 w 3269"/>
                  <a:gd name="T33" fmla="*/ 3259 h 3262"/>
                  <a:gd name="T34" fmla="*/ 338 w 3269"/>
                  <a:gd name="T35" fmla="*/ 3247 h 3262"/>
                  <a:gd name="T36" fmla="*/ 382 w 3269"/>
                  <a:gd name="T37" fmla="*/ 3226 h 3262"/>
                  <a:gd name="T38" fmla="*/ 421 w 3269"/>
                  <a:gd name="T39" fmla="*/ 3197 h 3262"/>
                  <a:gd name="T40" fmla="*/ 453 w 3269"/>
                  <a:gd name="T41" fmla="*/ 3161 h 3262"/>
                  <a:gd name="T42" fmla="*/ 478 w 3269"/>
                  <a:gd name="T43" fmla="*/ 3119 h 3262"/>
                  <a:gd name="T44" fmla="*/ 495 w 3269"/>
                  <a:gd name="T45" fmla="*/ 3073 h 3262"/>
                  <a:gd name="T46" fmla="*/ 503 w 3269"/>
                  <a:gd name="T47" fmla="*/ 3024 h 3262"/>
                  <a:gd name="T48" fmla="*/ 532 w 3269"/>
                  <a:gd name="T49" fmla="*/ 2630 h 3262"/>
                  <a:gd name="T50" fmla="*/ 656 w 3269"/>
                  <a:gd name="T51" fmla="*/ 2149 h 3262"/>
                  <a:gd name="T52" fmla="*/ 867 w 3269"/>
                  <a:gd name="T53" fmla="*/ 1711 h 3262"/>
                  <a:gd name="T54" fmla="*/ 1157 w 3269"/>
                  <a:gd name="T55" fmla="*/ 1325 h 3262"/>
                  <a:gd name="T56" fmla="*/ 1514 w 3269"/>
                  <a:gd name="T57" fmla="*/ 1001 h 3262"/>
                  <a:gd name="T58" fmla="*/ 1928 w 3269"/>
                  <a:gd name="T59" fmla="*/ 750 h 3262"/>
                  <a:gd name="T60" fmla="*/ 2390 w 3269"/>
                  <a:gd name="T61" fmla="*/ 581 h 3262"/>
                  <a:gd name="T62" fmla="*/ 2889 w 3269"/>
                  <a:gd name="T63" fmla="*/ 505 h 3262"/>
                  <a:gd name="T64" fmla="*/ 3056 w 3269"/>
                  <a:gd name="T65" fmla="*/ 499 h 3262"/>
                  <a:gd name="T66" fmla="*/ 3104 w 3269"/>
                  <a:gd name="T67" fmla="*/ 487 h 3262"/>
                  <a:gd name="T68" fmla="*/ 3148 w 3269"/>
                  <a:gd name="T69" fmla="*/ 466 h 3262"/>
                  <a:gd name="T70" fmla="*/ 3186 w 3269"/>
                  <a:gd name="T71" fmla="*/ 437 h 3262"/>
                  <a:gd name="T72" fmla="*/ 3219 w 3269"/>
                  <a:gd name="T73" fmla="*/ 402 h 3262"/>
                  <a:gd name="T74" fmla="*/ 3244 w 3269"/>
                  <a:gd name="T75" fmla="*/ 359 h 3262"/>
                  <a:gd name="T76" fmla="*/ 3261 w 3269"/>
                  <a:gd name="T77" fmla="*/ 314 h 3262"/>
                  <a:gd name="T78" fmla="*/ 3269 w 3269"/>
                  <a:gd name="T79" fmla="*/ 264 h 3262"/>
                  <a:gd name="T80" fmla="*/ 3266 w 3269"/>
                  <a:gd name="T81" fmla="*/ 213 h 3262"/>
                  <a:gd name="T82" fmla="*/ 3254 w 3269"/>
                  <a:gd name="T83" fmla="*/ 165 h 3262"/>
                  <a:gd name="T84" fmla="*/ 3233 w 3269"/>
                  <a:gd name="T85" fmla="*/ 120 h 3262"/>
                  <a:gd name="T86" fmla="*/ 3204 w 3269"/>
                  <a:gd name="T87" fmla="*/ 82 h 3262"/>
                  <a:gd name="T88" fmla="*/ 3168 w 3269"/>
                  <a:gd name="T89" fmla="*/ 50 h 3262"/>
                  <a:gd name="T90" fmla="*/ 3126 w 3269"/>
                  <a:gd name="T91" fmla="*/ 25 h 3262"/>
                  <a:gd name="T92" fmla="*/ 3080 w 3269"/>
                  <a:gd name="T93" fmla="*/ 8 h 3262"/>
                  <a:gd name="T94" fmla="*/ 3031 w 3269"/>
                  <a:gd name="T95" fmla="*/ 0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69" h="3262">
                    <a:moveTo>
                      <a:pt x="3018" y="0"/>
                    </a:moveTo>
                    <a:lnTo>
                      <a:pt x="2863" y="4"/>
                    </a:lnTo>
                    <a:lnTo>
                      <a:pt x="2710" y="15"/>
                    </a:lnTo>
                    <a:lnTo>
                      <a:pt x="2559" y="35"/>
                    </a:lnTo>
                    <a:lnTo>
                      <a:pt x="2410" y="61"/>
                    </a:lnTo>
                    <a:lnTo>
                      <a:pt x="2264" y="95"/>
                    </a:lnTo>
                    <a:lnTo>
                      <a:pt x="2121" y="136"/>
                    </a:lnTo>
                    <a:lnTo>
                      <a:pt x="1981" y="183"/>
                    </a:lnTo>
                    <a:lnTo>
                      <a:pt x="1844" y="237"/>
                    </a:lnTo>
                    <a:lnTo>
                      <a:pt x="1710" y="297"/>
                    </a:lnTo>
                    <a:lnTo>
                      <a:pt x="1580" y="364"/>
                    </a:lnTo>
                    <a:lnTo>
                      <a:pt x="1455" y="437"/>
                    </a:lnTo>
                    <a:lnTo>
                      <a:pt x="1332" y="515"/>
                    </a:lnTo>
                    <a:lnTo>
                      <a:pt x="1213" y="599"/>
                    </a:lnTo>
                    <a:lnTo>
                      <a:pt x="1100" y="689"/>
                    </a:lnTo>
                    <a:lnTo>
                      <a:pt x="990" y="783"/>
                    </a:lnTo>
                    <a:lnTo>
                      <a:pt x="885" y="883"/>
                    </a:lnTo>
                    <a:lnTo>
                      <a:pt x="785" y="988"/>
                    </a:lnTo>
                    <a:lnTo>
                      <a:pt x="690" y="1097"/>
                    </a:lnTo>
                    <a:lnTo>
                      <a:pt x="601" y="1210"/>
                    </a:lnTo>
                    <a:lnTo>
                      <a:pt x="516" y="1329"/>
                    </a:lnTo>
                    <a:lnTo>
                      <a:pt x="438" y="1450"/>
                    </a:lnTo>
                    <a:lnTo>
                      <a:pt x="365" y="1577"/>
                    </a:lnTo>
                    <a:lnTo>
                      <a:pt x="298" y="1706"/>
                    </a:lnTo>
                    <a:lnTo>
                      <a:pt x="238" y="1840"/>
                    </a:lnTo>
                    <a:lnTo>
                      <a:pt x="183" y="1976"/>
                    </a:lnTo>
                    <a:lnTo>
                      <a:pt x="136" y="2117"/>
                    </a:lnTo>
                    <a:lnTo>
                      <a:pt x="96" y="2259"/>
                    </a:lnTo>
                    <a:lnTo>
                      <a:pt x="62" y="2405"/>
                    </a:lnTo>
                    <a:lnTo>
                      <a:pt x="36" y="2553"/>
                    </a:lnTo>
                    <a:lnTo>
                      <a:pt x="16" y="2704"/>
                    </a:lnTo>
                    <a:lnTo>
                      <a:pt x="4" y="2856"/>
                    </a:lnTo>
                    <a:lnTo>
                      <a:pt x="0" y="3011"/>
                    </a:lnTo>
                    <a:lnTo>
                      <a:pt x="0" y="3024"/>
                    </a:lnTo>
                    <a:lnTo>
                      <a:pt x="1" y="3037"/>
                    </a:lnTo>
                    <a:lnTo>
                      <a:pt x="3" y="3049"/>
                    </a:lnTo>
                    <a:lnTo>
                      <a:pt x="5" y="3061"/>
                    </a:lnTo>
                    <a:lnTo>
                      <a:pt x="8" y="3073"/>
                    </a:lnTo>
                    <a:lnTo>
                      <a:pt x="11" y="3085"/>
                    </a:lnTo>
                    <a:lnTo>
                      <a:pt x="15" y="3097"/>
                    </a:lnTo>
                    <a:lnTo>
                      <a:pt x="20" y="3108"/>
                    </a:lnTo>
                    <a:lnTo>
                      <a:pt x="25" y="3119"/>
                    </a:lnTo>
                    <a:lnTo>
                      <a:pt x="30" y="3130"/>
                    </a:lnTo>
                    <a:lnTo>
                      <a:pt x="37" y="3141"/>
                    </a:lnTo>
                    <a:lnTo>
                      <a:pt x="44" y="3151"/>
                    </a:lnTo>
                    <a:lnTo>
                      <a:pt x="51" y="3161"/>
                    </a:lnTo>
                    <a:lnTo>
                      <a:pt x="58" y="3171"/>
                    </a:lnTo>
                    <a:lnTo>
                      <a:pt x="66" y="3180"/>
                    </a:lnTo>
                    <a:lnTo>
                      <a:pt x="74" y="3189"/>
                    </a:lnTo>
                    <a:lnTo>
                      <a:pt x="83" y="3197"/>
                    </a:lnTo>
                    <a:lnTo>
                      <a:pt x="92" y="3205"/>
                    </a:lnTo>
                    <a:lnTo>
                      <a:pt x="101" y="3212"/>
                    </a:lnTo>
                    <a:lnTo>
                      <a:pt x="111" y="3219"/>
                    </a:lnTo>
                    <a:lnTo>
                      <a:pt x="121" y="3226"/>
                    </a:lnTo>
                    <a:lnTo>
                      <a:pt x="132" y="3232"/>
                    </a:lnTo>
                    <a:lnTo>
                      <a:pt x="143" y="3237"/>
                    </a:lnTo>
                    <a:lnTo>
                      <a:pt x="154" y="3242"/>
                    </a:lnTo>
                    <a:lnTo>
                      <a:pt x="165" y="3247"/>
                    </a:lnTo>
                    <a:lnTo>
                      <a:pt x="177" y="3251"/>
                    </a:lnTo>
                    <a:lnTo>
                      <a:pt x="189" y="3254"/>
                    </a:lnTo>
                    <a:lnTo>
                      <a:pt x="201" y="3257"/>
                    </a:lnTo>
                    <a:lnTo>
                      <a:pt x="214" y="3259"/>
                    </a:lnTo>
                    <a:lnTo>
                      <a:pt x="227" y="3261"/>
                    </a:lnTo>
                    <a:lnTo>
                      <a:pt x="239" y="3262"/>
                    </a:lnTo>
                    <a:lnTo>
                      <a:pt x="252" y="3262"/>
                    </a:lnTo>
                    <a:lnTo>
                      <a:pt x="265" y="3262"/>
                    </a:lnTo>
                    <a:lnTo>
                      <a:pt x="278" y="3261"/>
                    </a:lnTo>
                    <a:lnTo>
                      <a:pt x="290" y="3259"/>
                    </a:lnTo>
                    <a:lnTo>
                      <a:pt x="302" y="3257"/>
                    </a:lnTo>
                    <a:lnTo>
                      <a:pt x="315" y="3254"/>
                    </a:lnTo>
                    <a:lnTo>
                      <a:pt x="326" y="3251"/>
                    </a:lnTo>
                    <a:lnTo>
                      <a:pt x="338" y="3247"/>
                    </a:lnTo>
                    <a:lnTo>
                      <a:pt x="349" y="3242"/>
                    </a:lnTo>
                    <a:lnTo>
                      <a:pt x="360" y="3237"/>
                    </a:lnTo>
                    <a:lnTo>
                      <a:pt x="371" y="3232"/>
                    </a:lnTo>
                    <a:lnTo>
                      <a:pt x="382" y="3226"/>
                    </a:lnTo>
                    <a:lnTo>
                      <a:pt x="393" y="3219"/>
                    </a:lnTo>
                    <a:lnTo>
                      <a:pt x="403" y="3212"/>
                    </a:lnTo>
                    <a:lnTo>
                      <a:pt x="412" y="3205"/>
                    </a:lnTo>
                    <a:lnTo>
                      <a:pt x="421" y="3197"/>
                    </a:lnTo>
                    <a:lnTo>
                      <a:pt x="430" y="3189"/>
                    </a:lnTo>
                    <a:lnTo>
                      <a:pt x="438" y="3180"/>
                    </a:lnTo>
                    <a:lnTo>
                      <a:pt x="446" y="3171"/>
                    </a:lnTo>
                    <a:lnTo>
                      <a:pt x="453" y="3161"/>
                    </a:lnTo>
                    <a:lnTo>
                      <a:pt x="460" y="3151"/>
                    </a:lnTo>
                    <a:lnTo>
                      <a:pt x="467" y="3141"/>
                    </a:lnTo>
                    <a:lnTo>
                      <a:pt x="473" y="3130"/>
                    </a:lnTo>
                    <a:lnTo>
                      <a:pt x="478" y="3119"/>
                    </a:lnTo>
                    <a:lnTo>
                      <a:pt x="483" y="3108"/>
                    </a:lnTo>
                    <a:lnTo>
                      <a:pt x="488" y="3097"/>
                    </a:lnTo>
                    <a:lnTo>
                      <a:pt x="492" y="3085"/>
                    </a:lnTo>
                    <a:lnTo>
                      <a:pt x="495" y="3073"/>
                    </a:lnTo>
                    <a:lnTo>
                      <a:pt x="498" y="3061"/>
                    </a:lnTo>
                    <a:lnTo>
                      <a:pt x="500" y="3049"/>
                    </a:lnTo>
                    <a:lnTo>
                      <a:pt x="502" y="3037"/>
                    </a:lnTo>
                    <a:lnTo>
                      <a:pt x="503" y="3024"/>
                    </a:lnTo>
                    <a:lnTo>
                      <a:pt x="503" y="3011"/>
                    </a:lnTo>
                    <a:lnTo>
                      <a:pt x="506" y="2882"/>
                    </a:lnTo>
                    <a:lnTo>
                      <a:pt x="516" y="2755"/>
                    </a:lnTo>
                    <a:lnTo>
                      <a:pt x="532" y="2630"/>
                    </a:lnTo>
                    <a:lnTo>
                      <a:pt x="554" y="2506"/>
                    </a:lnTo>
                    <a:lnTo>
                      <a:pt x="583" y="2385"/>
                    </a:lnTo>
                    <a:lnTo>
                      <a:pt x="617" y="2265"/>
                    </a:lnTo>
                    <a:lnTo>
                      <a:pt x="656" y="2149"/>
                    </a:lnTo>
                    <a:lnTo>
                      <a:pt x="701" y="2035"/>
                    </a:lnTo>
                    <a:lnTo>
                      <a:pt x="752" y="1924"/>
                    </a:lnTo>
                    <a:lnTo>
                      <a:pt x="807" y="1816"/>
                    </a:lnTo>
                    <a:lnTo>
                      <a:pt x="867" y="1711"/>
                    </a:lnTo>
                    <a:lnTo>
                      <a:pt x="934" y="1609"/>
                    </a:lnTo>
                    <a:lnTo>
                      <a:pt x="1003" y="1511"/>
                    </a:lnTo>
                    <a:lnTo>
                      <a:pt x="1078" y="1416"/>
                    </a:lnTo>
                    <a:lnTo>
                      <a:pt x="1157" y="1325"/>
                    </a:lnTo>
                    <a:lnTo>
                      <a:pt x="1240" y="1238"/>
                    </a:lnTo>
                    <a:lnTo>
                      <a:pt x="1328" y="1154"/>
                    </a:lnTo>
                    <a:lnTo>
                      <a:pt x="1419" y="1076"/>
                    </a:lnTo>
                    <a:lnTo>
                      <a:pt x="1514" y="1001"/>
                    </a:lnTo>
                    <a:lnTo>
                      <a:pt x="1612" y="931"/>
                    </a:lnTo>
                    <a:lnTo>
                      <a:pt x="1715" y="865"/>
                    </a:lnTo>
                    <a:lnTo>
                      <a:pt x="1820" y="805"/>
                    </a:lnTo>
                    <a:lnTo>
                      <a:pt x="1928" y="750"/>
                    </a:lnTo>
                    <a:lnTo>
                      <a:pt x="2040" y="700"/>
                    </a:lnTo>
                    <a:lnTo>
                      <a:pt x="2154" y="654"/>
                    </a:lnTo>
                    <a:lnTo>
                      <a:pt x="2270" y="615"/>
                    </a:lnTo>
                    <a:lnTo>
                      <a:pt x="2390" y="581"/>
                    </a:lnTo>
                    <a:lnTo>
                      <a:pt x="2512" y="553"/>
                    </a:lnTo>
                    <a:lnTo>
                      <a:pt x="2635" y="531"/>
                    </a:lnTo>
                    <a:lnTo>
                      <a:pt x="2761" y="515"/>
                    </a:lnTo>
                    <a:lnTo>
                      <a:pt x="2889" y="505"/>
                    </a:lnTo>
                    <a:lnTo>
                      <a:pt x="3018" y="502"/>
                    </a:lnTo>
                    <a:lnTo>
                      <a:pt x="3031" y="502"/>
                    </a:lnTo>
                    <a:lnTo>
                      <a:pt x="3044" y="501"/>
                    </a:lnTo>
                    <a:lnTo>
                      <a:pt x="3056" y="499"/>
                    </a:lnTo>
                    <a:lnTo>
                      <a:pt x="3068" y="497"/>
                    </a:lnTo>
                    <a:lnTo>
                      <a:pt x="3080" y="494"/>
                    </a:lnTo>
                    <a:lnTo>
                      <a:pt x="3092" y="491"/>
                    </a:lnTo>
                    <a:lnTo>
                      <a:pt x="3104" y="487"/>
                    </a:lnTo>
                    <a:lnTo>
                      <a:pt x="3115" y="482"/>
                    </a:lnTo>
                    <a:lnTo>
                      <a:pt x="3126" y="477"/>
                    </a:lnTo>
                    <a:lnTo>
                      <a:pt x="3137" y="472"/>
                    </a:lnTo>
                    <a:lnTo>
                      <a:pt x="3148" y="466"/>
                    </a:lnTo>
                    <a:lnTo>
                      <a:pt x="3158" y="459"/>
                    </a:lnTo>
                    <a:lnTo>
                      <a:pt x="3168" y="452"/>
                    </a:lnTo>
                    <a:lnTo>
                      <a:pt x="3177" y="445"/>
                    </a:lnTo>
                    <a:lnTo>
                      <a:pt x="3186" y="437"/>
                    </a:lnTo>
                    <a:lnTo>
                      <a:pt x="3196" y="429"/>
                    </a:lnTo>
                    <a:lnTo>
                      <a:pt x="3204" y="420"/>
                    </a:lnTo>
                    <a:lnTo>
                      <a:pt x="3212" y="411"/>
                    </a:lnTo>
                    <a:lnTo>
                      <a:pt x="3219" y="402"/>
                    </a:lnTo>
                    <a:lnTo>
                      <a:pt x="3226" y="391"/>
                    </a:lnTo>
                    <a:lnTo>
                      <a:pt x="3233" y="381"/>
                    </a:lnTo>
                    <a:lnTo>
                      <a:pt x="3239" y="370"/>
                    </a:lnTo>
                    <a:lnTo>
                      <a:pt x="3244" y="359"/>
                    </a:lnTo>
                    <a:lnTo>
                      <a:pt x="3249" y="348"/>
                    </a:lnTo>
                    <a:lnTo>
                      <a:pt x="3254" y="337"/>
                    </a:lnTo>
                    <a:lnTo>
                      <a:pt x="3258" y="325"/>
                    </a:lnTo>
                    <a:lnTo>
                      <a:pt x="3261" y="314"/>
                    </a:lnTo>
                    <a:lnTo>
                      <a:pt x="3264" y="301"/>
                    </a:lnTo>
                    <a:lnTo>
                      <a:pt x="3266" y="289"/>
                    </a:lnTo>
                    <a:lnTo>
                      <a:pt x="3268" y="277"/>
                    </a:lnTo>
                    <a:lnTo>
                      <a:pt x="3269" y="264"/>
                    </a:lnTo>
                    <a:lnTo>
                      <a:pt x="3269" y="251"/>
                    </a:lnTo>
                    <a:lnTo>
                      <a:pt x="3269" y="238"/>
                    </a:lnTo>
                    <a:lnTo>
                      <a:pt x="3268" y="226"/>
                    </a:lnTo>
                    <a:lnTo>
                      <a:pt x="3266" y="213"/>
                    </a:lnTo>
                    <a:lnTo>
                      <a:pt x="3264" y="201"/>
                    </a:lnTo>
                    <a:lnTo>
                      <a:pt x="3261" y="189"/>
                    </a:lnTo>
                    <a:lnTo>
                      <a:pt x="3258" y="177"/>
                    </a:lnTo>
                    <a:lnTo>
                      <a:pt x="3254" y="165"/>
                    </a:lnTo>
                    <a:lnTo>
                      <a:pt x="3249" y="154"/>
                    </a:lnTo>
                    <a:lnTo>
                      <a:pt x="3244" y="143"/>
                    </a:lnTo>
                    <a:lnTo>
                      <a:pt x="3239" y="132"/>
                    </a:lnTo>
                    <a:lnTo>
                      <a:pt x="3233" y="120"/>
                    </a:lnTo>
                    <a:lnTo>
                      <a:pt x="3226" y="110"/>
                    </a:lnTo>
                    <a:lnTo>
                      <a:pt x="3219" y="100"/>
                    </a:lnTo>
                    <a:lnTo>
                      <a:pt x="3212" y="91"/>
                    </a:lnTo>
                    <a:lnTo>
                      <a:pt x="3204" y="82"/>
                    </a:lnTo>
                    <a:lnTo>
                      <a:pt x="3196" y="73"/>
                    </a:lnTo>
                    <a:lnTo>
                      <a:pt x="3186" y="65"/>
                    </a:lnTo>
                    <a:lnTo>
                      <a:pt x="3177" y="57"/>
                    </a:lnTo>
                    <a:lnTo>
                      <a:pt x="3168" y="50"/>
                    </a:lnTo>
                    <a:lnTo>
                      <a:pt x="3158" y="43"/>
                    </a:lnTo>
                    <a:lnTo>
                      <a:pt x="3148" y="36"/>
                    </a:lnTo>
                    <a:lnTo>
                      <a:pt x="3137" y="30"/>
                    </a:lnTo>
                    <a:lnTo>
                      <a:pt x="3126" y="25"/>
                    </a:lnTo>
                    <a:lnTo>
                      <a:pt x="3115" y="20"/>
                    </a:lnTo>
                    <a:lnTo>
                      <a:pt x="3104" y="15"/>
                    </a:lnTo>
                    <a:lnTo>
                      <a:pt x="3092" y="11"/>
                    </a:lnTo>
                    <a:lnTo>
                      <a:pt x="3080" y="8"/>
                    </a:lnTo>
                    <a:lnTo>
                      <a:pt x="3068" y="5"/>
                    </a:lnTo>
                    <a:lnTo>
                      <a:pt x="3056" y="3"/>
                    </a:lnTo>
                    <a:lnTo>
                      <a:pt x="3044" y="1"/>
                    </a:lnTo>
                    <a:lnTo>
                      <a:pt x="3031" y="0"/>
                    </a:lnTo>
                    <a:lnTo>
                      <a:pt x="301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pPr>
                  <a:defRPr/>
                </a:pPr>
                <a:endParaRPr lang="id-ID" sz="3600">
                  <a:solidFill>
                    <a:schemeClr val="bg1"/>
                  </a:solidFill>
                  <a:latin typeface="Lato Light"/>
                </a:endParaRPr>
              </a:p>
            </p:txBody>
          </p:sp>
        </p:grpSp>
      </p:grpSp>
      <p:grpSp>
        <p:nvGrpSpPr>
          <p:cNvPr id="25" name="Group 28"/>
          <p:cNvGrpSpPr/>
          <p:nvPr/>
        </p:nvGrpSpPr>
        <p:grpSpPr bwMode="auto">
          <a:xfrm>
            <a:off x="9394825" y="2823369"/>
            <a:ext cx="725488" cy="725488"/>
            <a:chOff x="9395533" y="2823187"/>
            <a:chExt cx="725715" cy="725715"/>
          </a:xfrm>
        </p:grpSpPr>
        <p:sp>
          <p:nvSpPr>
            <p:cNvPr id="26" name="Oval 29"/>
            <p:cNvSpPr/>
            <p:nvPr/>
          </p:nvSpPr>
          <p:spPr>
            <a:xfrm>
              <a:off x="9395533" y="2823187"/>
              <a:ext cx="725715" cy="725715"/>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3600">
                <a:solidFill>
                  <a:schemeClr val="bg1"/>
                </a:solidFill>
              </a:endParaRPr>
            </a:p>
          </p:txBody>
        </p:sp>
        <p:sp>
          <p:nvSpPr>
            <p:cNvPr id="27" name="Freeform 213"/>
            <p:cNvSpPr>
              <a:spLocks noEditPoints="1"/>
            </p:cNvSpPr>
            <p:nvPr/>
          </p:nvSpPr>
          <p:spPr bwMode="auto">
            <a:xfrm>
              <a:off x="9594827" y="3038360"/>
              <a:ext cx="281076" cy="281076"/>
            </a:xfrm>
            <a:custGeom>
              <a:avLst/>
              <a:gdLst>
                <a:gd name="T0" fmla="*/ 8330 w 16095"/>
                <a:gd name="T1" fmla="*/ 13155 h 16095"/>
                <a:gd name="T2" fmla="*/ 8153 w 16095"/>
                <a:gd name="T3" fmla="*/ 13120 h 16095"/>
                <a:gd name="T4" fmla="*/ 5125 w 16095"/>
                <a:gd name="T5" fmla="*/ 12104 h 16095"/>
                <a:gd name="T6" fmla="*/ 5125 w 16095"/>
                <a:gd name="T7" fmla="*/ 12104 h 16095"/>
                <a:gd name="T8" fmla="*/ 4694 w 16095"/>
                <a:gd name="T9" fmla="*/ 11707 h 16095"/>
                <a:gd name="T10" fmla="*/ 1577 w 16095"/>
                <a:gd name="T11" fmla="*/ 10451 h 16095"/>
                <a:gd name="T12" fmla="*/ 15800 w 16095"/>
                <a:gd name="T13" fmla="*/ 45 h 16095"/>
                <a:gd name="T14" fmla="*/ 15716 w 16095"/>
                <a:gd name="T15" fmla="*/ 15 h 16095"/>
                <a:gd name="T16" fmla="*/ 15627 w 16095"/>
                <a:gd name="T17" fmla="*/ 1 h 16095"/>
                <a:gd name="T18" fmla="*/ 15537 w 16095"/>
                <a:gd name="T19" fmla="*/ 3 h 16095"/>
                <a:gd name="T20" fmla="*/ 15448 w 16095"/>
                <a:gd name="T21" fmla="*/ 21 h 16095"/>
                <a:gd name="T22" fmla="*/ 15362 w 16095"/>
                <a:gd name="T23" fmla="*/ 55 h 16095"/>
                <a:gd name="T24" fmla="*/ 210 w 16095"/>
                <a:gd name="T25" fmla="*/ 10154 h 16095"/>
                <a:gd name="T26" fmla="*/ 145 w 16095"/>
                <a:gd name="T27" fmla="*/ 10209 h 16095"/>
                <a:gd name="T28" fmla="*/ 91 w 16095"/>
                <a:gd name="T29" fmla="*/ 10275 h 16095"/>
                <a:gd name="T30" fmla="*/ 48 w 16095"/>
                <a:gd name="T31" fmla="*/ 10348 h 16095"/>
                <a:gd name="T32" fmla="*/ 18 w 16095"/>
                <a:gd name="T33" fmla="*/ 10428 h 16095"/>
                <a:gd name="T34" fmla="*/ 3 w 16095"/>
                <a:gd name="T35" fmla="*/ 10511 h 16095"/>
                <a:gd name="T36" fmla="*/ 1 w 16095"/>
                <a:gd name="T37" fmla="*/ 10597 h 16095"/>
                <a:gd name="T38" fmla="*/ 15 w 16095"/>
                <a:gd name="T39" fmla="*/ 10682 h 16095"/>
                <a:gd name="T40" fmla="*/ 42 w 16095"/>
                <a:gd name="T41" fmla="*/ 10764 h 16095"/>
                <a:gd name="T42" fmla="*/ 82 w 16095"/>
                <a:gd name="T43" fmla="*/ 10838 h 16095"/>
                <a:gd name="T44" fmla="*/ 134 w 16095"/>
                <a:gd name="T45" fmla="*/ 10904 h 16095"/>
                <a:gd name="T46" fmla="*/ 197 w 16095"/>
                <a:gd name="T47" fmla="*/ 10961 h 16095"/>
                <a:gd name="T48" fmla="*/ 269 w 16095"/>
                <a:gd name="T49" fmla="*/ 11007 h 16095"/>
                <a:gd name="T50" fmla="*/ 6102 w 16095"/>
                <a:gd name="T51" fmla="*/ 15842 h 16095"/>
                <a:gd name="T52" fmla="*/ 6148 w 16095"/>
                <a:gd name="T53" fmla="*/ 15910 h 16095"/>
                <a:gd name="T54" fmla="*/ 6206 w 16095"/>
                <a:gd name="T55" fmla="*/ 15968 h 16095"/>
                <a:gd name="T56" fmla="*/ 6270 w 16095"/>
                <a:gd name="T57" fmla="*/ 16018 h 16095"/>
                <a:gd name="T58" fmla="*/ 6341 w 16095"/>
                <a:gd name="T59" fmla="*/ 16055 h 16095"/>
                <a:gd name="T60" fmla="*/ 6419 w 16095"/>
                <a:gd name="T61" fmla="*/ 16081 h 16095"/>
                <a:gd name="T62" fmla="*/ 6499 w 16095"/>
                <a:gd name="T63" fmla="*/ 16093 h 16095"/>
                <a:gd name="T64" fmla="*/ 6572 w 16095"/>
                <a:gd name="T65" fmla="*/ 16094 h 16095"/>
                <a:gd name="T66" fmla="*/ 6652 w 16095"/>
                <a:gd name="T67" fmla="*/ 16082 h 16095"/>
                <a:gd name="T68" fmla="*/ 6729 w 16095"/>
                <a:gd name="T69" fmla="*/ 16058 h 16095"/>
                <a:gd name="T70" fmla="*/ 6800 w 16095"/>
                <a:gd name="T71" fmla="*/ 16022 h 16095"/>
                <a:gd name="T72" fmla="*/ 6866 w 16095"/>
                <a:gd name="T73" fmla="*/ 15974 h 16095"/>
                <a:gd name="T74" fmla="*/ 6922 w 16095"/>
                <a:gd name="T75" fmla="*/ 15917 h 16095"/>
                <a:gd name="T76" fmla="*/ 6970 w 16095"/>
                <a:gd name="T77" fmla="*/ 15851 h 16095"/>
                <a:gd name="T78" fmla="*/ 12958 w 16095"/>
                <a:gd name="T79" fmla="*/ 16081 h 16095"/>
                <a:gd name="T80" fmla="*/ 13077 w 16095"/>
                <a:gd name="T81" fmla="*/ 16095 h 16095"/>
                <a:gd name="T82" fmla="*/ 13157 w 16095"/>
                <a:gd name="T83" fmla="*/ 16089 h 16095"/>
                <a:gd name="T84" fmla="*/ 13234 w 16095"/>
                <a:gd name="T85" fmla="*/ 16070 h 16095"/>
                <a:gd name="T86" fmla="*/ 13309 w 16095"/>
                <a:gd name="T87" fmla="*/ 16038 h 16095"/>
                <a:gd name="T88" fmla="*/ 13415 w 16095"/>
                <a:gd name="T89" fmla="*/ 15964 h 16095"/>
                <a:gd name="T90" fmla="*/ 13504 w 16095"/>
                <a:gd name="T91" fmla="*/ 15858 h 16095"/>
                <a:gd name="T92" fmla="*/ 13561 w 16095"/>
                <a:gd name="T93" fmla="*/ 15730 h 16095"/>
                <a:gd name="T94" fmla="*/ 16093 w 16095"/>
                <a:gd name="T95" fmla="*/ 548 h 16095"/>
                <a:gd name="T96" fmla="*/ 16093 w 16095"/>
                <a:gd name="T97" fmla="*/ 457 h 16095"/>
                <a:gd name="T98" fmla="*/ 16076 w 16095"/>
                <a:gd name="T99" fmla="*/ 367 h 16095"/>
                <a:gd name="T100" fmla="*/ 16045 w 16095"/>
                <a:gd name="T101" fmla="*/ 284 h 16095"/>
                <a:gd name="T102" fmla="*/ 15997 w 16095"/>
                <a:gd name="T103" fmla="*/ 206 h 16095"/>
                <a:gd name="T104" fmla="*/ 15938 w 16095"/>
                <a:gd name="T105" fmla="*/ 138 h 16095"/>
                <a:gd name="T106" fmla="*/ 15865 w 16095"/>
                <a:gd name="T107" fmla="*/ 8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095" h="16095">
                  <a:moveTo>
                    <a:pt x="12684" y="14892"/>
                  </a:moveTo>
                  <a:lnTo>
                    <a:pt x="8388" y="13174"/>
                  </a:lnTo>
                  <a:lnTo>
                    <a:pt x="8368" y="13167"/>
                  </a:lnTo>
                  <a:lnTo>
                    <a:pt x="8349" y="13161"/>
                  </a:lnTo>
                  <a:lnTo>
                    <a:pt x="8330" y="13155"/>
                  </a:lnTo>
                  <a:lnTo>
                    <a:pt x="8310" y="13149"/>
                  </a:lnTo>
                  <a:lnTo>
                    <a:pt x="8271" y="13140"/>
                  </a:lnTo>
                  <a:lnTo>
                    <a:pt x="8232" y="13132"/>
                  </a:lnTo>
                  <a:lnTo>
                    <a:pt x="8192" y="13125"/>
                  </a:lnTo>
                  <a:lnTo>
                    <a:pt x="8153" y="13120"/>
                  </a:lnTo>
                  <a:lnTo>
                    <a:pt x="8114" y="13117"/>
                  </a:lnTo>
                  <a:lnTo>
                    <a:pt x="8074" y="13114"/>
                  </a:lnTo>
                  <a:lnTo>
                    <a:pt x="14689" y="2860"/>
                  </a:lnTo>
                  <a:lnTo>
                    <a:pt x="12684" y="14892"/>
                  </a:lnTo>
                  <a:close/>
                  <a:moveTo>
                    <a:pt x="5125" y="12104"/>
                  </a:moveTo>
                  <a:lnTo>
                    <a:pt x="5123" y="12102"/>
                  </a:lnTo>
                  <a:lnTo>
                    <a:pt x="5121" y="12099"/>
                  </a:lnTo>
                  <a:lnTo>
                    <a:pt x="14648" y="1902"/>
                  </a:lnTo>
                  <a:lnTo>
                    <a:pt x="6527" y="14558"/>
                  </a:lnTo>
                  <a:lnTo>
                    <a:pt x="5125" y="12104"/>
                  </a:lnTo>
                  <a:close/>
                  <a:moveTo>
                    <a:pt x="1577" y="10451"/>
                  </a:moveTo>
                  <a:lnTo>
                    <a:pt x="13234" y="2679"/>
                  </a:lnTo>
                  <a:lnTo>
                    <a:pt x="4759" y="11751"/>
                  </a:lnTo>
                  <a:lnTo>
                    <a:pt x="4726" y="11729"/>
                  </a:lnTo>
                  <a:lnTo>
                    <a:pt x="4694" y="11707"/>
                  </a:lnTo>
                  <a:lnTo>
                    <a:pt x="4678" y="11697"/>
                  </a:lnTo>
                  <a:lnTo>
                    <a:pt x="4661" y="11687"/>
                  </a:lnTo>
                  <a:lnTo>
                    <a:pt x="4643" y="11677"/>
                  </a:lnTo>
                  <a:lnTo>
                    <a:pt x="4625" y="11669"/>
                  </a:lnTo>
                  <a:lnTo>
                    <a:pt x="1577" y="10451"/>
                  </a:lnTo>
                  <a:close/>
                  <a:moveTo>
                    <a:pt x="15865" y="80"/>
                  </a:moveTo>
                  <a:lnTo>
                    <a:pt x="15850" y="70"/>
                  </a:lnTo>
                  <a:lnTo>
                    <a:pt x="15833" y="61"/>
                  </a:lnTo>
                  <a:lnTo>
                    <a:pt x="15817" y="53"/>
                  </a:lnTo>
                  <a:lnTo>
                    <a:pt x="15800" y="45"/>
                  </a:lnTo>
                  <a:lnTo>
                    <a:pt x="15784" y="38"/>
                  </a:lnTo>
                  <a:lnTo>
                    <a:pt x="15767" y="31"/>
                  </a:lnTo>
                  <a:lnTo>
                    <a:pt x="15750" y="25"/>
                  </a:lnTo>
                  <a:lnTo>
                    <a:pt x="15733" y="20"/>
                  </a:lnTo>
                  <a:lnTo>
                    <a:pt x="15716" y="15"/>
                  </a:lnTo>
                  <a:lnTo>
                    <a:pt x="15698" y="11"/>
                  </a:lnTo>
                  <a:lnTo>
                    <a:pt x="15681" y="8"/>
                  </a:lnTo>
                  <a:lnTo>
                    <a:pt x="15662" y="5"/>
                  </a:lnTo>
                  <a:lnTo>
                    <a:pt x="15645" y="3"/>
                  </a:lnTo>
                  <a:lnTo>
                    <a:pt x="15627" y="1"/>
                  </a:lnTo>
                  <a:lnTo>
                    <a:pt x="15609" y="0"/>
                  </a:lnTo>
                  <a:lnTo>
                    <a:pt x="15592" y="0"/>
                  </a:lnTo>
                  <a:lnTo>
                    <a:pt x="15574" y="0"/>
                  </a:lnTo>
                  <a:lnTo>
                    <a:pt x="15556" y="1"/>
                  </a:lnTo>
                  <a:lnTo>
                    <a:pt x="15537" y="3"/>
                  </a:lnTo>
                  <a:lnTo>
                    <a:pt x="15520" y="5"/>
                  </a:lnTo>
                  <a:lnTo>
                    <a:pt x="15501" y="8"/>
                  </a:lnTo>
                  <a:lnTo>
                    <a:pt x="15483" y="12"/>
                  </a:lnTo>
                  <a:lnTo>
                    <a:pt x="15465" y="16"/>
                  </a:lnTo>
                  <a:lnTo>
                    <a:pt x="15448" y="21"/>
                  </a:lnTo>
                  <a:lnTo>
                    <a:pt x="15430" y="26"/>
                  </a:lnTo>
                  <a:lnTo>
                    <a:pt x="15413" y="32"/>
                  </a:lnTo>
                  <a:lnTo>
                    <a:pt x="15396" y="39"/>
                  </a:lnTo>
                  <a:lnTo>
                    <a:pt x="15379" y="47"/>
                  </a:lnTo>
                  <a:lnTo>
                    <a:pt x="15362" y="55"/>
                  </a:lnTo>
                  <a:lnTo>
                    <a:pt x="15346" y="64"/>
                  </a:lnTo>
                  <a:lnTo>
                    <a:pt x="15329" y="74"/>
                  </a:lnTo>
                  <a:lnTo>
                    <a:pt x="15313" y="84"/>
                  </a:lnTo>
                  <a:lnTo>
                    <a:pt x="224" y="10144"/>
                  </a:lnTo>
                  <a:lnTo>
                    <a:pt x="210" y="10154"/>
                  </a:lnTo>
                  <a:lnTo>
                    <a:pt x="196" y="10164"/>
                  </a:lnTo>
                  <a:lnTo>
                    <a:pt x="182" y="10175"/>
                  </a:lnTo>
                  <a:lnTo>
                    <a:pt x="169" y="10186"/>
                  </a:lnTo>
                  <a:lnTo>
                    <a:pt x="157" y="10197"/>
                  </a:lnTo>
                  <a:lnTo>
                    <a:pt x="145" y="10209"/>
                  </a:lnTo>
                  <a:lnTo>
                    <a:pt x="133" y="10222"/>
                  </a:lnTo>
                  <a:lnTo>
                    <a:pt x="122" y="10234"/>
                  </a:lnTo>
                  <a:lnTo>
                    <a:pt x="111" y="10247"/>
                  </a:lnTo>
                  <a:lnTo>
                    <a:pt x="100" y="10262"/>
                  </a:lnTo>
                  <a:lnTo>
                    <a:pt x="91" y="10275"/>
                  </a:lnTo>
                  <a:lnTo>
                    <a:pt x="80" y="10289"/>
                  </a:lnTo>
                  <a:lnTo>
                    <a:pt x="71" y="10304"/>
                  </a:lnTo>
                  <a:lnTo>
                    <a:pt x="63" y="10318"/>
                  </a:lnTo>
                  <a:lnTo>
                    <a:pt x="55" y="10333"/>
                  </a:lnTo>
                  <a:lnTo>
                    <a:pt x="48" y="10348"/>
                  </a:lnTo>
                  <a:lnTo>
                    <a:pt x="41" y="10363"/>
                  </a:lnTo>
                  <a:lnTo>
                    <a:pt x="34" y="10379"/>
                  </a:lnTo>
                  <a:lnTo>
                    <a:pt x="29" y="10395"/>
                  </a:lnTo>
                  <a:lnTo>
                    <a:pt x="23" y="10411"/>
                  </a:lnTo>
                  <a:lnTo>
                    <a:pt x="18" y="10428"/>
                  </a:lnTo>
                  <a:lnTo>
                    <a:pt x="14" y="10444"/>
                  </a:lnTo>
                  <a:lnTo>
                    <a:pt x="10" y="10460"/>
                  </a:lnTo>
                  <a:lnTo>
                    <a:pt x="7" y="10477"/>
                  </a:lnTo>
                  <a:lnTo>
                    <a:pt x="5" y="10494"/>
                  </a:lnTo>
                  <a:lnTo>
                    <a:pt x="3" y="10511"/>
                  </a:lnTo>
                  <a:lnTo>
                    <a:pt x="1" y="10528"/>
                  </a:lnTo>
                  <a:lnTo>
                    <a:pt x="0" y="10545"/>
                  </a:lnTo>
                  <a:lnTo>
                    <a:pt x="0" y="10562"/>
                  </a:lnTo>
                  <a:lnTo>
                    <a:pt x="0" y="10579"/>
                  </a:lnTo>
                  <a:lnTo>
                    <a:pt x="1" y="10597"/>
                  </a:lnTo>
                  <a:lnTo>
                    <a:pt x="3" y="10614"/>
                  </a:lnTo>
                  <a:lnTo>
                    <a:pt x="5" y="10632"/>
                  </a:lnTo>
                  <a:lnTo>
                    <a:pt x="8" y="10649"/>
                  </a:lnTo>
                  <a:lnTo>
                    <a:pt x="11" y="10666"/>
                  </a:lnTo>
                  <a:lnTo>
                    <a:pt x="15" y="10682"/>
                  </a:lnTo>
                  <a:lnTo>
                    <a:pt x="19" y="10699"/>
                  </a:lnTo>
                  <a:lnTo>
                    <a:pt x="24" y="10715"/>
                  </a:lnTo>
                  <a:lnTo>
                    <a:pt x="29" y="10731"/>
                  </a:lnTo>
                  <a:lnTo>
                    <a:pt x="35" y="10747"/>
                  </a:lnTo>
                  <a:lnTo>
                    <a:pt x="42" y="10764"/>
                  </a:lnTo>
                  <a:lnTo>
                    <a:pt x="49" y="10779"/>
                  </a:lnTo>
                  <a:lnTo>
                    <a:pt x="56" y="10794"/>
                  </a:lnTo>
                  <a:lnTo>
                    <a:pt x="64" y="10809"/>
                  </a:lnTo>
                  <a:lnTo>
                    <a:pt x="73" y="10824"/>
                  </a:lnTo>
                  <a:lnTo>
                    <a:pt x="82" y="10838"/>
                  </a:lnTo>
                  <a:lnTo>
                    <a:pt x="92" y="10852"/>
                  </a:lnTo>
                  <a:lnTo>
                    <a:pt x="102" y="10865"/>
                  </a:lnTo>
                  <a:lnTo>
                    <a:pt x="112" y="10878"/>
                  </a:lnTo>
                  <a:lnTo>
                    <a:pt x="123" y="10891"/>
                  </a:lnTo>
                  <a:lnTo>
                    <a:pt x="134" y="10904"/>
                  </a:lnTo>
                  <a:lnTo>
                    <a:pt x="146" y="10916"/>
                  </a:lnTo>
                  <a:lnTo>
                    <a:pt x="158" y="10929"/>
                  </a:lnTo>
                  <a:lnTo>
                    <a:pt x="171" y="10940"/>
                  </a:lnTo>
                  <a:lnTo>
                    <a:pt x="183" y="10951"/>
                  </a:lnTo>
                  <a:lnTo>
                    <a:pt x="197" y="10961"/>
                  </a:lnTo>
                  <a:lnTo>
                    <a:pt x="210" y="10972"/>
                  </a:lnTo>
                  <a:lnTo>
                    <a:pt x="224" y="10981"/>
                  </a:lnTo>
                  <a:lnTo>
                    <a:pt x="239" y="10990"/>
                  </a:lnTo>
                  <a:lnTo>
                    <a:pt x="253" y="10999"/>
                  </a:lnTo>
                  <a:lnTo>
                    <a:pt x="269" y="11007"/>
                  </a:lnTo>
                  <a:lnTo>
                    <a:pt x="285" y="11015"/>
                  </a:lnTo>
                  <a:lnTo>
                    <a:pt x="300" y="11022"/>
                  </a:lnTo>
                  <a:lnTo>
                    <a:pt x="316" y="11029"/>
                  </a:lnTo>
                  <a:lnTo>
                    <a:pt x="4251" y="12603"/>
                  </a:lnTo>
                  <a:lnTo>
                    <a:pt x="6102" y="15842"/>
                  </a:lnTo>
                  <a:lnTo>
                    <a:pt x="6110" y="15856"/>
                  </a:lnTo>
                  <a:lnTo>
                    <a:pt x="6119" y="15870"/>
                  </a:lnTo>
                  <a:lnTo>
                    <a:pt x="6128" y="15884"/>
                  </a:lnTo>
                  <a:lnTo>
                    <a:pt x="6138" y="15897"/>
                  </a:lnTo>
                  <a:lnTo>
                    <a:pt x="6148" y="15910"/>
                  </a:lnTo>
                  <a:lnTo>
                    <a:pt x="6159" y="15922"/>
                  </a:lnTo>
                  <a:lnTo>
                    <a:pt x="6170" y="15934"/>
                  </a:lnTo>
                  <a:lnTo>
                    <a:pt x="6181" y="15946"/>
                  </a:lnTo>
                  <a:lnTo>
                    <a:pt x="6194" y="15957"/>
                  </a:lnTo>
                  <a:lnTo>
                    <a:pt x="6206" y="15968"/>
                  </a:lnTo>
                  <a:lnTo>
                    <a:pt x="6218" y="15979"/>
                  </a:lnTo>
                  <a:lnTo>
                    <a:pt x="6230" y="15989"/>
                  </a:lnTo>
                  <a:lnTo>
                    <a:pt x="6243" y="15999"/>
                  </a:lnTo>
                  <a:lnTo>
                    <a:pt x="6257" y="16008"/>
                  </a:lnTo>
                  <a:lnTo>
                    <a:pt x="6270" y="16018"/>
                  </a:lnTo>
                  <a:lnTo>
                    <a:pt x="6284" y="16026"/>
                  </a:lnTo>
                  <a:lnTo>
                    <a:pt x="6298" y="16034"/>
                  </a:lnTo>
                  <a:lnTo>
                    <a:pt x="6312" y="16041"/>
                  </a:lnTo>
                  <a:lnTo>
                    <a:pt x="6326" y="16048"/>
                  </a:lnTo>
                  <a:lnTo>
                    <a:pt x="6341" y="16055"/>
                  </a:lnTo>
                  <a:lnTo>
                    <a:pt x="6357" y="16061"/>
                  </a:lnTo>
                  <a:lnTo>
                    <a:pt x="6372" y="16067"/>
                  </a:lnTo>
                  <a:lnTo>
                    <a:pt x="6388" y="16072"/>
                  </a:lnTo>
                  <a:lnTo>
                    <a:pt x="6403" y="16076"/>
                  </a:lnTo>
                  <a:lnTo>
                    <a:pt x="6419" y="16081"/>
                  </a:lnTo>
                  <a:lnTo>
                    <a:pt x="6435" y="16084"/>
                  </a:lnTo>
                  <a:lnTo>
                    <a:pt x="6451" y="16087"/>
                  </a:lnTo>
                  <a:lnTo>
                    <a:pt x="6467" y="16090"/>
                  </a:lnTo>
                  <a:lnTo>
                    <a:pt x="6483" y="16092"/>
                  </a:lnTo>
                  <a:lnTo>
                    <a:pt x="6499" y="16093"/>
                  </a:lnTo>
                  <a:lnTo>
                    <a:pt x="6516" y="16094"/>
                  </a:lnTo>
                  <a:lnTo>
                    <a:pt x="6533" y="16095"/>
                  </a:lnTo>
                  <a:lnTo>
                    <a:pt x="6539" y="16095"/>
                  </a:lnTo>
                  <a:lnTo>
                    <a:pt x="6555" y="16095"/>
                  </a:lnTo>
                  <a:lnTo>
                    <a:pt x="6572" y="16094"/>
                  </a:lnTo>
                  <a:lnTo>
                    <a:pt x="6588" y="16093"/>
                  </a:lnTo>
                  <a:lnTo>
                    <a:pt x="6604" y="16091"/>
                  </a:lnTo>
                  <a:lnTo>
                    <a:pt x="6620" y="16088"/>
                  </a:lnTo>
                  <a:lnTo>
                    <a:pt x="6636" y="16085"/>
                  </a:lnTo>
                  <a:lnTo>
                    <a:pt x="6652" y="16082"/>
                  </a:lnTo>
                  <a:lnTo>
                    <a:pt x="6667" y="16078"/>
                  </a:lnTo>
                  <a:lnTo>
                    <a:pt x="6683" y="16074"/>
                  </a:lnTo>
                  <a:lnTo>
                    <a:pt x="6699" y="16069"/>
                  </a:lnTo>
                  <a:lnTo>
                    <a:pt x="6714" y="16063"/>
                  </a:lnTo>
                  <a:lnTo>
                    <a:pt x="6729" y="16058"/>
                  </a:lnTo>
                  <a:lnTo>
                    <a:pt x="6743" y="16051"/>
                  </a:lnTo>
                  <a:lnTo>
                    <a:pt x="6758" y="16045"/>
                  </a:lnTo>
                  <a:lnTo>
                    <a:pt x="6772" y="16037"/>
                  </a:lnTo>
                  <a:lnTo>
                    <a:pt x="6786" y="16030"/>
                  </a:lnTo>
                  <a:lnTo>
                    <a:pt x="6800" y="16022"/>
                  </a:lnTo>
                  <a:lnTo>
                    <a:pt x="6813" y="16013"/>
                  </a:lnTo>
                  <a:lnTo>
                    <a:pt x="6827" y="16003"/>
                  </a:lnTo>
                  <a:lnTo>
                    <a:pt x="6840" y="15994"/>
                  </a:lnTo>
                  <a:lnTo>
                    <a:pt x="6852" y="15984"/>
                  </a:lnTo>
                  <a:lnTo>
                    <a:pt x="6866" y="15974"/>
                  </a:lnTo>
                  <a:lnTo>
                    <a:pt x="6878" y="15963"/>
                  </a:lnTo>
                  <a:lnTo>
                    <a:pt x="6889" y="15952"/>
                  </a:lnTo>
                  <a:lnTo>
                    <a:pt x="6901" y="15941"/>
                  </a:lnTo>
                  <a:lnTo>
                    <a:pt x="6912" y="15929"/>
                  </a:lnTo>
                  <a:lnTo>
                    <a:pt x="6922" y="15917"/>
                  </a:lnTo>
                  <a:lnTo>
                    <a:pt x="6933" y="15904"/>
                  </a:lnTo>
                  <a:lnTo>
                    <a:pt x="6943" y="15891"/>
                  </a:lnTo>
                  <a:lnTo>
                    <a:pt x="6952" y="15878"/>
                  </a:lnTo>
                  <a:lnTo>
                    <a:pt x="6961" y="15864"/>
                  </a:lnTo>
                  <a:lnTo>
                    <a:pt x="6970" y="15851"/>
                  </a:lnTo>
                  <a:lnTo>
                    <a:pt x="8014" y="14108"/>
                  </a:lnTo>
                  <a:lnTo>
                    <a:pt x="12890" y="16059"/>
                  </a:lnTo>
                  <a:lnTo>
                    <a:pt x="12913" y="16067"/>
                  </a:lnTo>
                  <a:lnTo>
                    <a:pt x="12936" y="16074"/>
                  </a:lnTo>
                  <a:lnTo>
                    <a:pt x="12958" y="16081"/>
                  </a:lnTo>
                  <a:lnTo>
                    <a:pt x="12983" y="16086"/>
                  </a:lnTo>
                  <a:lnTo>
                    <a:pt x="13006" y="16090"/>
                  </a:lnTo>
                  <a:lnTo>
                    <a:pt x="13030" y="16093"/>
                  </a:lnTo>
                  <a:lnTo>
                    <a:pt x="13053" y="16094"/>
                  </a:lnTo>
                  <a:lnTo>
                    <a:pt x="13077" y="16095"/>
                  </a:lnTo>
                  <a:lnTo>
                    <a:pt x="13093" y="16095"/>
                  </a:lnTo>
                  <a:lnTo>
                    <a:pt x="13109" y="16094"/>
                  </a:lnTo>
                  <a:lnTo>
                    <a:pt x="13124" y="16093"/>
                  </a:lnTo>
                  <a:lnTo>
                    <a:pt x="13141" y="16091"/>
                  </a:lnTo>
                  <a:lnTo>
                    <a:pt x="13157" y="16089"/>
                  </a:lnTo>
                  <a:lnTo>
                    <a:pt x="13173" y="16086"/>
                  </a:lnTo>
                  <a:lnTo>
                    <a:pt x="13188" y="16083"/>
                  </a:lnTo>
                  <a:lnTo>
                    <a:pt x="13204" y="16079"/>
                  </a:lnTo>
                  <a:lnTo>
                    <a:pt x="13219" y="16075"/>
                  </a:lnTo>
                  <a:lnTo>
                    <a:pt x="13234" y="16070"/>
                  </a:lnTo>
                  <a:lnTo>
                    <a:pt x="13250" y="16064"/>
                  </a:lnTo>
                  <a:lnTo>
                    <a:pt x="13265" y="16059"/>
                  </a:lnTo>
                  <a:lnTo>
                    <a:pt x="13279" y="16052"/>
                  </a:lnTo>
                  <a:lnTo>
                    <a:pt x="13294" y="16046"/>
                  </a:lnTo>
                  <a:lnTo>
                    <a:pt x="13309" y="16038"/>
                  </a:lnTo>
                  <a:lnTo>
                    <a:pt x="13324" y="16031"/>
                  </a:lnTo>
                  <a:lnTo>
                    <a:pt x="13348" y="16016"/>
                  </a:lnTo>
                  <a:lnTo>
                    <a:pt x="13371" y="15999"/>
                  </a:lnTo>
                  <a:lnTo>
                    <a:pt x="13394" y="15982"/>
                  </a:lnTo>
                  <a:lnTo>
                    <a:pt x="13415" y="15964"/>
                  </a:lnTo>
                  <a:lnTo>
                    <a:pt x="13435" y="15945"/>
                  </a:lnTo>
                  <a:lnTo>
                    <a:pt x="13454" y="15924"/>
                  </a:lnTo>
                  <a:lnTo>
                    <a:pt x="13473" y="15903"/>
                  </a:lnTo>
                  <a:lnTo>
                    <a:pt x="13489" y="15881"/>
                  </a:lnTo>
                  <a:lnTo>
                    <a:pt x="13504" y="15858"/>
                  </a:lnTo>
                  <a:lnTo>
                    <a:pt x="13518" y="15833"/>
                  </a:lnTo>
                  <a:lnTo>
                    <a:pt x="13531" y="15808"/>
                  </a:lnTo>
                  <a:lnTo>
                    <a:pt x="13542" y="15783"/>
                  </a:lnTo>
                  <a:lnTo>
                    <a:pt x="13552" y="15757"/>
                  </a:lnTo>
                  <a:lnTo>
                    <a:pt x="13561" y="15730"/>
                  </a:lnTo>
                  <a:lnTo>
                    <a:pt x="13568" y="15703"/>
                  </a:lnTo>
                  <a:lnTo>
                    <a:pt x="13573" y="15675"/>
                  </a:lnTo>
                  <a:lnTo>
                    <a:pt x="16088" y="585"/>
                  </a:lnTo>
                  <a:lnTo>
                    <a:pt x="16091" y="567"/>
                  </a:lnTo>
                  <a:lnTo>
                    <a:pt x="16093" y="548"/>
                  </a:lnTo>
                  <a:lnTo>
                    <a:pt x="16094" y="530"/>
                  </a:lnTo>
                  <a:lnTo>
                    <a:pt x="16095" y="512"/>
                  </a:lnTo>
                  <a:lnTo>
                    <a:pt x="16095" y="493"/>
                  </a:lnTo>
                  <a:lnTo>
                    <a:pt x="16094" y="475"/>
                  </a:lnTo>
                  <a:lnTo>
                    <a:pt x="16093" y="457"/>
                  </a:lnTo>
                  <a:lnTo>
                    <a:pt x="16091" y="439"/>
                  </a:lnTo>
                  <a:lnTo>
                    <a:pt x="16088" y="420"/>
                  </a:lnTo>
                  <a:lnTo>
                    <a:pt x="16085" y="402"/>
                  </a:lnTo>
                  <a:lnTo>
                    <a:pt x="16081" y="385"/>
                  </a:lnTo>
                  <a:lnTo>
                    <a:pt x="16076" y="367"/>
                  </a:lnTo>
                  <a:lnTo>
                    <a:pt x="16071" y="350"/>
                  </a:lnTo>
                  <a:lnTo>
                    <a:pt x="16066" y="333"/>
                  </a:lnTo>
                  <a:lnTo>
                    <a:pt x="16059" y="317"/>
                  </a:lnTo>
                  <a:lnTo>
                    <a:pt x="16052" y="300"/>
                  </a:lnTo>
                  <a:lnTo>
                    <a:pt x="16045" y="284"/>
                  </a:lnTo>
                  <a:lnTo>
                    <a:pt x="16037" y="268"/>
                  </a:lnTo>
                  <a:lnTo>
                    <a:pt x="16028" y="251"/>
                  </a:lnTo>
                  <a:lnTo>
                    <a:pt x="16019" y="236"/>
                  </a:lnTo>
                  <a:lnTo>
                    <a:pt x="16008" y="221"/>
                  </a:lnTo>
                  <a:lnTo>
                    <a:pt x="15997" y="206"/>
                  </a:lnTo>
                  <a:lnTo>
                    <a:pt x="15987" y="192"/>
                  </a:lnTo>
                  <a:lnTo>
                    <a:pt x="15975" y="178"/>
                  </a:lnTo>
                  <a:lnTo>
                    <a:pt x="15963" y="164"/>
                  </a:lnTo>
                  <a:lnTo>
                    <a:pt x="15951" y="151"/>
                  </a:lnTo>
                  <a:lnTo>
                    <a:pt x="15938" y="138"/>
                  </a:lnTo>
                  <a:lnTo>
                    <a:pt x="15924" y="126"/>
                  </a:lnTo>
                  <a:lnTo>
                    <a:pt x="15910" y="114"/>
                  </a:lnTo>
                  <a:lnTo>
                    <a:pt x="15896" y="102"/>
                  </a:lnTo>
                  <a:lnTo>
                    <a:pt x="15881" y="92"/>
                  </a:lnTo>
                  <a:lnTo>
                    <a:pt x="15865" y="80"/>
                  </a:lnTo>
                  <a:close/>
                </a:path>
              </a:pathLst>
            </a:custGeom>
            <a:solidFill>
              <a:schemeClr val="bg1"/>
            </a:solidFill>
            <a:ln>
              <a:noFill/>
            </a:ln>
          </p:spPr>
          <p:txBody>
            <a:bodyPr lIns="91416" tIns="45708" rIns="91416" bIns="45708"/>
            <a:lstStyle/>
            <a:p>
              <a:pPr>
                <a:defRPr/>
              </a:pPr>
              <a:endParaRPr lang="id-ID" sz="3600">
                <a:solidFill>
                  <a:schemeClr val="bg1"/>
                </a:solidFill>
                <a:latin typeface="Lato Light"/>
              </a:endParaRPr>
            </a:p>
          </p:txBody>
        </p:sp>
      </p:grpSp>
      <p:sp>
        <p:nvSpPr>
          <p:cNvPr id="28" name="文本框 27"/>
          <p:cNvSpPr txBox="1"/>
          <p:nvPr/>
        </p:nvSpPr>
        <p:spPr>
          <a:xfrm>
            <a:off x="2366559" y="503380"/>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29" name="Subtitle 2"/>
          <p:cNvSpPr txBox="1"/>
          <p:nvPr/>
        </p:nvSpPr>
        <p:spPr>
          <a:xfrm>
            <a:off x="2764508" y="5772945"/>
            <a:ext cx="7260371" cy="771196"/>
          </a:xfrm>
          <a:prstGeom prst="rect">
            <a:avLst/>
          </a:prstGeom>
        </p:spPr>
        <p:txBody>
          <a:bodyPr vert="horz" wrap="square" lIns="144993" tIns="72497" rIns="144993" bIns="72497"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050" b="1" dirty="0">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r>
              <a:rPr lang="zh-CN" altLang="en-US" sz="1000" dirty="0">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r>
              <a:rPr lang="zh-CN" altLang="en-US" sz="1000" kern="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16" fill="hold" nodeType="withEffect">
                                  <p:stCondLst>
                                    <p:cond delay="250"/>
                                  </p:stCondLst>
                                  <p:childTnLst>
                                    <p:set>
                                      <p:cBhvr>
                                        <p:cTn id="17" dur="1" fill="hold">
                                          <p:stCondLst>
                                            <p:cond delay="0"/>
                                          </p:stCondLst>
                                        </p:cTn>
                                        <p:tgtEl>
                                          <p:spTgt spid="25"/>
                                        </p:tgtEl>
                                        <p:attrNameLst>
                                          <p:attrName>style.visibility</p:attrName>
                                        </p:attrNameLst>
                                      </p:cBhvr>
                                      <p:to>
                                        <p:strVal val="visible"/>
                                      </p:to>
                                    </p:set>
                                    <p:anim calcmode="lin" valueType="num">
                                      <p:cBhvr>
                                        <p:cTn id="18" dur="500" fill="hold"/>
                                        <p:tgtEl>
                                          <p:spTgt spid="25"/>
                                        </p:tgtEl>
                                        <p:attrNameLst>
                                          <p:attrName>ppt_w</p:attrName>
                                        </p:attrNameLst>
                                      </p:cBhvr>
                                      <p:tavLst>
                                        <p:tav tm="0">
                                          <p:val>
                                            <p:fltVal val="0"/>
                                          </p:val>
                                        </p:tav>
                                        <p:tav tm="100000">
                                          <p:val>
                                            <p:strVal val="#ppt_w"/>
                                          </p:val>
                                        </p:tav>
                                      </p:tavLst>
                                    </p:anim>
                                    <p:anim calcmode="lin" valueType="num">
                                      <p:cBhvr>
                                        <p:cTn id="19" dur="500" fill="hold"/>
                                        <p:tgtEl>
                                          <p:spTgt spid="25"/>
                                        </p:tgtEl>
                                        <p:attrNameLst>
                                          <p:attrName>ppt_h</p:attrName>
                                        </p:attrNameLst>
                                      </p:cBhvr>
                                      <p:tavLst>
                                        <p:tav tm="0">
                                          <p:val>
                                            <p:fltVal val="0"/>
                                          </p:val>
                                        </p:tav>
                                        <p:tav tm="100000">
                                          <p:val>
                                            <p:strVal val="#ppt_h"/>
                                          </p:val>
                                        </p:tav>
                                      </p:tavLst>
                                    </p:anim>
                                    <p:animEffect transition="in" filter="fade">
                                      <p:cBhvr>
                                        <p:cTn id="20" dur="500"/>
                                        <p:tgtEl>
                                          <p:spTgt spid="25"/>
                                        </p:tgtEl>
                                      </p:cBhvr>
                                    </p:animEffect>
                                  </p:childTnLst>
                                </p:cTn>
                              </p:par>
                              <p:par>
                                <p:cTn id="21" presetID="53" presetClass="entr" presetSubtype="16" fill="hold" nodeType="withEffect">
                                  <p:stCondLst>
                                    <p:cond delay="50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par>
                                <p:cTn id="26" presetID="53" presetClass="entr" presetSubtype="16" fill="hold" nodeType="withEffect">
                                  <p:stCondLst>
                                    <p:cond delay="75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grpSp>
        <p:nvGrpSpPr>
          <p:cNvPr id="2" name="组合 2"/>
          <p:cNvGrpSpPr/>
          <p:nvPr/>
        </p:nvGrpSpPr>
        <p:grpSpPr>
          <a:xfrm>
            <a:off x="1369862" y="716077"/>
            <a:ext cx="9846220" cy="5032145"/>
            <a:chOff x="1473492" y="1105533"/>
            <a:chExt cx="6436704" cy="3692872"/>
          </a:xfrm>
        </p:grpSpPr>
        <p:sp>
          <p:nvSpPr>
            <p:cNvPr id="3" name="矩形 2"/>
            <p:cNvSpPr/>
            <p:nvPr/>
          </p:nvSpPr>
          <p:spPr>
            <a:xfrm>
              <a:off x="2539486" y="1105533"/>
              <a:ext cx="4304716" cy="2090558"/>
            </a:xfrm>
            <a:prstGeom prst="rect">
              <a:avLst/>
            </a:prstGeom>
          </p:spPr>
          <p:txBody>
            <a:bodyPr wrap="square">
              <a:spAutoFit/>
            </a:bodyPr>
            <a:lstStyle/>
            <a:p>
              <a:pPr algn="ctr">
                <a:lnSpc>
                  <a:spcPct val="150000"/>
                </a:lnSpc>
              </a:pPr>
              <a:r>
                <a:rPr lang="en-US" altLang="zh-CN" sz="13800" dirty="0">
                  <a:solidFill>
                    <a:schemeClr val="bg1"/>
                  </a:solidFill>
                  <a:latin typeface="Impact" panose="020B0806030902050204" charset="0"/>
                  <a:ea typeface="微软雅黑" panose="020B0503020204020204" pitchFamily="34" charset="-122"/>
                </a:rPr>
                <a:t>THANKS!</a:t>
              </a:r>
              <a:endParaRPr lang="zh-CN" altLang="en-US" sz="13800" dirty="0">
                <a:solidFill>
                  <a:schemeClr val="bg1"/>
                </a:solidFill>
                <a:latin typeface="Impact" panose="020B0806030902050204" charset="0"/>
                <a:ea typeface="微软雅黑" panose="020B0503020204020204" pitchFamily="34" charset="-122"/>
              </a:endParaRPr>
            </a:p>
          </p:txBody>
        </p:sp>
        <p:sp>
          <p:nvSpPr>
            <p:cNvPr id="4" name="矩形 3"/>
            <p:cNvSpPr/>
            <p:nvPr/>
          </p:nvSpPr>
          <p:spPr>
            <a:xfrm>
              <a:off x="1473492" y="3510982"/>
              <a:ext cx="6436704" cy="1287423"/>
            </a:xfrm>
            <a:prstGeom prst="rect">
              <a:avLst/>
            </a:prstGeom>
          </p:spPr>
          <p:txBody>
            <a:bodyPr wrap="square">
              <a:spAutoFit/>
            </a:bodyPr>
            <a:lstStyle/>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感谢母校提供的学习与实践的机会；</a:t>
              </a:r>
              <a:endParaRPr lang="en-US" altLang="zh-CN"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感谢导师团队，特别感谢某某教授给予的耐心指导；</a:t>
              </a:r>
              <a:endParaRPr lang="en-US" altLang="zh-CN"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感谢答辩评审！</a:t>
              </a:r>
            </a:p>
            <a:p>
              <a:pPr algn="ctr">
                <a:lnSpc>
                  <a:spcPct val="150000"/>
                </a:lnSpc>
              </a:pPr>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5" name="Text Box 2"/>
          <p:cNvSpPr txBox="1">
            <a:spLocks noChangeArrowheads="1"/>
          </p:cNvSpPr>
          <p:nvPr/>
        </p:nvSpPr>
        <p:spPr bwMode="auto">
          <a:xfrm>
            <a:off x="3584786" y="3224455"/>
            <a:ext cx="5416372" cy="769441"/>
          </a:xfrm>
          <a:prstGeom prst="rect">
            <a:avLst/>
          </a:prstGeom>
          <a:noFill/>
          <a:ln w="9525">
            <a:noFill/>
            <a:miter lim="800000"/>
          </a:ln>
        </p:spPr>
        <p:txBody>
          <a:bodyPr wrap="square">
            <a:spAutoFit/>
          </a:bodyPr>
          <a:lstStyle/>
          <a:p>
            <a:pPr algn="dist">
              <a:defRPr/>
            </a:pPr>
            <a:r>
              <a:rPr lang="zh-CN" altLang="en-US" sz="4400" b="1" dirty="0">
                <a:solidFill>
                  <a:schemeClr val="bg1"/>
                </a:solidFill>
                <a:latin typeface="微软雅黑" panose="020B0503020204020204" pitchFamily="34" charset="-122"/>
                <a:ea typeface="微软雅黑" panose="020B0503020204020204" pitchFamily="34" charset="-122"/>
              </a:rPr>
              <a:t>答辩完毕 请多指点</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3"/>
          <p:cNvSpPr txBox="1">
            <a:spLocks noChangeArrowheads="1"/>
          </p:cNvSpPr>
          <p:nvPr/>
        </p:nvSpPr>
        <p:spPr bwMode="auto">
          <a:xfrm>
            <a:off x="2698240" y="3753572"/>
            <a:ext cx="1169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所选题目</a:t>
            </a:r>
          </a:p>
        </p:txBody>
      </p:sp>
      <p:sp>
        <p:nvSpPr>
          <p:cNvPr id="3" name="文本框 13"/>
          <p:cNvSpPr txBox="1">
            <a:spLocks noChangeArrowheads="1"/>
          </p:cNvSpPr>
          <p:nvPr/>
        </p:nvSpPr>
        <p:spPr bwMode="auto">
          <a:xfrm>
            <a:off x="2698240" y="4152035"/>
            <a:ext cx="1169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题目意义</a:t>
            </a:r>
          </a:p>
        </p:txBody>
      </p:sp>
      <p:sp>
        <p:nvSpPr>
          <p:cNvPr id="4" name="文本框 13"/>
          <p:cNvSpPr txBox="1">
            <a:spLocks noChangeArrowheads="1"/>
          </p:cNvSpPr>
          <p:nvPr/>
        </p:nvSpPr>
        <p:spPr bwMode="auto">
          <a:xfrm>
            <a:off x="2698240" y="4550497"/>
            <a:ext cx="15636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题目的目的</a:t>
            </a:r>
          </a:p>
        </p:txBody>
      </p:sp>
      <p:sp>
        <p:nvSpPr>
          <p:cNvPr id="5" name="文本框 4"/>
          <p:cNvSpPr txBox="1">
            <a:spLocks noChangeArrowheads="1"/>
          </p:cNvSpPr>
          <p:nvPr/>
        </p:nvSpPr>
        <p:spPr bwMode="auto">
          <a:xfrm>
            <a:off x="1755264" y="3169853"/>
            <a:ext cx="3055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3200" b="1" dirty="0">
                <a:solidFill>
                  <a:schemeClr val="bg1"/>
                </a:solidFill>
                <a:latin typeface="微软雅黑" panose="020B0503020204020204" pitchFamily="34" charset="-122"/>
                <a:ea typeface="微软雅黑" panose="020B0503020204020204" pitchFamily="34" charset="-122"/>
              </a:rPr>
              <a:t>研究背景及意义</a:t>
            </a:r>
          </a:p>
        </p:txBody>
      </p:sp>
      <p:sp>
        <p:nvSpPr>
          <p:cNvPr id="6" name="文本框 5"/>
          <p:cNvSpPr txBox="1"/>
          <p:nvPr/>
        </p:nvSpPr>
        <p:spPr>
          <a:xfrm>
            <a:off x="1236174" y="1982450"/>
            <a:ext cx="4988720" cy="1446550"/>
          </a:xfrm>
          <a:prstGeom prst="rect">
            <a:avLst/>
          </a:prstGeom>
          <a:noFill/>
        </p:spPr>
        <p:txBody>
          <a:bodyPr wrap="square" rtlCol="0">
            <a:spAutoFit/>
          </a:bodyPr>
          <a:lstStyle/>
          <a:p>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r>
              <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1</a:t>
            </a:r>
            <a:endPar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3"/>
          <p:cNvSpPr/>
          <p:nvPr/>
        </p:nvSpPr>
        <p:spPr>
          <a:xfrm>
            <a:off x="940424" y="1762873"/>
            <a:ext cx="1718733" cy="1731433"/>
          </a:xfrm>
          <a:prstGeom prst="ellipse">
            <a:avLst/>
          </a:prstGeom>
          <a:solidFill>
            <a:srgbClr val="FFD61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buFont typeface="Arial" panose="020B0604020202020204" pitchFamily="34" charset="0"/>
              <a:buNone/>
              <a:defRPr/>
            </a:pPr>
            <a:endParaRPr lang="en-US" sz="11730">
              <a:solidFill>
                <a:schemeClr val="bg1"/>
              </a:solidFill>
            </a:endParaRPr>
          </a:p>
        </p:txBody>
      </p:sp>
      <p:sp>
        <p:nvSpPr>
          <p:cNvPr id="3" name="Oval 4"/>
          <p:cNvSpPr/>
          <p:nvPr/>
        </p:nvSpPr>
        <p:spPr>
          <a:xfrm>
            <a:off x="2680324" y="2601073"/>
            <a:ext cx="1720849" cy="1729317"/>
          </a:xfrm>
          <a:prstGeom prst="ellipse">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buFont typeface="Arial" panose="020B0604020202020204" pitchFamily="34" charset="0"/>
              <a:buNone/>
              <a:defRPr/>
            </a:pPr>
            <a:endParaRPr lang="en-US" sz="11730">
              <a:solidFill>
                <a:schemeClr val="bg1"/>
              </a:solidFill>
            </a:endParaRPr>
          </a:p>
        </p:txBody>
      </p:sp>
      <p:sp>
        <p:nvSpPr>
          <p:cNvPr id="4" name="Oval 5"/>
          <p:cNvSpPr/>
          <p:nvPr/>
        </p:nvSpPr>
        <p:spPr>
          <a:xfrm>
            <a:off x="4392706" y="1762873"/>
            <a:ext cx="1720851" cy="1731433"/>
          </a:xfrm>
          <a:prstGeom prst="ellipse">
            <a:avLst/>
          </a:prstGeom>
          <a:solidFill>
            <a:srgbClr val="FFD61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buFont typeface="Arial" panose="020B0604020202020204" pitchFamily="34" charset="0"/>
              <a:buNone/>
              <a:defRPr/>
            </a:pPr>
            <a:endParaRPr lang="en-US" sz="11730">
              <a:solidFill>
                <a:schemeClr val="bg1"/>
              </a:solidFill>
            </a:endParaRPr>
          </a:p>
        </p:txBody>
      </p:sp>
      <p:sp>
        <p:nvSpPr>
          <p:cNvPr id="5" name="Oval 7"/>
          <p:cNvSpPr/>
          <p:nvPr/>
        </p:nvSpPr>
        <p:spPr>
          <a:xfrm>
            <a:off x="6119906" y="2601073"/>
            <a:ext cx="1720851" cy="1729317"/>
          </a:xfrm>
          <a:prstGeom prst="ellipse">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buFont typeface="Arial" panose="020B0604020202020204" pitchFamily="34" charset="0"/>
              <a:buNone/>
              <a:defRPr/>
            </a:pPr>
            <a:endParaRPr lang="en-US" sz="11730">
              <a:solidFill>
                <a:schemeClr val="bg1"/>
              </a:solidFill>
            </a:endParaRPr>
          </a:p>
        </p:txBody>
      </p:sp>
      <p:sp>
        <p:nvSpPr>
          <p:cNvPr id="6" name="Oval 8"/>
          <p:cNvSpPr/>
          <p:nvPr/>
        </p:nvSpPr>
        <p:spPr>
          <a:xfrm>
            <a:off x="7853458" y="1762873"/>
            <a:ext cx="1720849" cy="1731433"/>
          </a:xfrm>
          <a:prstGeom prst="ellipse">
            <a:avLst/>
          </a:prstGeom>
          <a:solidFill>
            <a:srgbClr val="FFD61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buFont typeface="Arial" panose="020B0604020202020204" pitchFamily="34" charset="0"/>
              <a:buNone/>
              <a:defRPr/>
            </a:pPr>
            <a:endParaRPr lang="en-US" sz="11730">
              <a:solidFill>
                <a:schemeClr val="bg1"/>
              </a:solidFill>
            </a:endParaRPr>
          </a:p>
        </p:txBody>
      </p:sp>
      <p:sp>
        <p:nvSpPr>
          <p:cNvPr id="7" name="Oval 9"/>
          <p:cNvSpPr/>
          <p:nvPr/>
        </p:nvSpPr>
        <p:spPr>
          <a:xfrm>
            <a:off x="9580657" y="2601073"/>
            <a:ext cx="1718733" cy="1729317"/>
          </a:xfrm>
          <a:prstGeom prst="ellipse">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buFont typeface="Arial" panose="020B0604020202020204" pitchFamily="34" charset="0"/>
              <a:buNone/>
              <a:defRPr/>
            </a:pPr>
            <a:endParaRPr lang="en-US" sz="11730">
              <a:solidFill>
                <a:schemeClr val="bg1"/>
              </a:solidFill>
            </a:endParaRPr>
          </a:p>
        </p:txBody>
      </p:sp>
      <p:sp>
        <p:nvSpPr>
          <p:cNvPr id="8" name="Freeform 61"/>
          <p:cNvSpPr/>
          <p:nvPr/>
        </p:nvSpPr>
        <p:spPr bwMode="auto">
          <a:xfrm>
            <a:off x="3071906" y="3034990"/>
            <a:ext cx="829733" cy="861483"/>
          </a:xfrm>
          <a:custGeom>
            <a:avLst/>
            <a:gdLst>
              <a:gd name="T0" fmla="*/ 2147483646 w 137"/>
              <a:gd name="T1" fmla="*/ 2147483646 h 142"/>
              <a:gd name="T2" fmla="*/ 2147483646 w 137"/>
              <a:gd name="T3" fmla="*/ 2147483646 h 142"/>
              <a:gd name="T4" fmla="*/ 2147483646 w 137"/>
              <a:gd name="T5" fmla="*/ 2147483646 h 142"/>
              <a:gd name="T6" fmla="*/ 2147483646 w 137"/>
              <a:gd name="T7" fmla="*/ 0 h 142"/>
              <a:gd name="T8" fmla="*/ 2147483646 w 137"/>
              <a:gd name="T9" fmla="*/ 2147483646 h 142"/>
              <a:gd name="T10" fmla="*/ 0 w 137"/>
              <a:gd name="T11" fmla="*/ 2147483646 h 142"/>
              <a:gd name="T12" fmla="*/ 2147483646 w 137"/>
              <a:gd name="T13" fmla="*/ 2147483646 h 142"/>
              <a:gd name="T14" fmla="*/ 2147483646 w 137"/>
              <a:gd name="T15" fmla="*/ 2147483646 h 142"/>
              <a:gd name="T16" fmla="*/ 2147483646 w 137"/>
              <a:gd name="T17" fmla="*/ 2147483646 h 142"/>
              <a:gd name="T18" fmla="*/ 2147483646 w 137"/>
              <a:gd name="T19" fmla="*/ 2147483646 h 142"/>
              <a:gd name="T20" fmla="*/ 2147483646 w 137"/>
              <a:gd name="T21" fmla="*/ 2147483646 h 142"/>
              <a:gd name="T22" fmla="*/ 2147483646 w 137"/>
              <a:gd name="T23" fmla="*/ 2147483646 h 142"/>
              <a:gd name="T24" fmla="*/ 2147483646 w 137"/>
              <a:gd name="T25" fmla="*/ 2147483646 h 142"/>
              <a:gd name="T26" fmla="*/ 2147483646 w 137"/>
              <a:gd name="T27" fmla="*/ 2147483646 h 142"/>
              <a:gd name="T28" fmla="*/ 2147483646 w 137"/>
              <a:gd name="T29" fmla="*/ 2147483646 h 142"/>
              <a:gd name="T30" fmla="*/ 2147483646 w 137"/>
              <a:gd name="T31" fmla="*/ 2147483646 h 142"/>
              <a:gd name="T32" fmla="*/ 2147483646 w 137"/>
              <a:gd name="T33" fmla="*/ 2147483646 h 142"/>
              <a:gd name="T34" fmla="*/ 2147483646 w 137"/>
              <a:gd name="T35" fmla="*/ 2147483646 h 142"/>
              <a:gd name="T36" fmla="*/ 2147483646 w 137"/>
              <a:gd name="T37" fmla="*/ 2147483646 h 142"/>
              <a:gd name="T38" fmla="*/ 2147483646 w 137"/>
              <a:gd name="T39" fmla="*/ 2147483646 h 142"/>
              <a:gd name="T40" fmla="*/ 2147483646 w 137"/>
              <a:gd name="T41" fmla="*/ 2147483646 h 142"/>
              <a:gd name="T42" fmla="*/ 2147483646 w 137"/>
              <a:gd name="T43" fmla="*/ 2147483646 h 142"/>
              <a:gd name="T44" fmla="*/ 2147483646 w 137"/>
              <a:gd name="T45" fmla="*/ 2147483646 h 142"/>
              <a:gd name="T46" fmla="*/ 2147483646 w 137"/>
              <a:gd name="T47" fmla="*/ 2147483646 h 142"/>
              <a:gd name="T48" fmla="*/ 2147483646 w 137"/>
              <a:gd name="T49" fmla="*/ 2147483646 h 142"/>
              <a:gd name="T50" fmla="*/ 2147483646 w 137"/>
              <a:gd name="T51" fmla="*/ 2147483646 h 142"/>
              <a:gd name="T52" fmla="*/ 2147483646 w 137"/>
              <a:gd name="T53" fmla="*/ 2147483646 h 142"/>
              <a:gd name="T54" fmla="*/ 2147483646 w 137"/>
              <a:gd name="T55" fmla="*/ 2147483646 h 142"/>
              <a:gd name="T56" fmla="*/ 2147483646 w 137"/>
              <a:gd name="T57" fmla="*/ 2147483646 h 142"/>
              <a:gd name="T58" fmla="*/ 2147483646 w 137"/>
              <a:gd name="T59" fmla="*/ 2147483646 h 14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7" h="142">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rgbClr val="FFD61F"/>
          </a:solidFill>
          <a:ln>
            <a:noFill/>
          </a:ln>
        </p:spPr>
        <p:txBody>
          <a:bodyPr lIns="121883" tIns="60941" rIns="121883" bIns="60941"/>
          <a:lstStyle/>
          <a:p>
            <a:endParaRPr lang="zh-CN" altLang="en-US" sz="2400">
              <a:solidFill>
                <a:schemeClr val="bg1"/>
              </a:solidFill>
            </a:endParaRPr>
          </a:p>
        </p:txBody>
      </p:sp>
      <p:grpSp>
        <p:nvGrpSpPr>
          <p:cNvPr id="9" name="Group 18"/>
          <p:cNvGrpSpPr/>
          <p:nvPr/>
        </p:nvGrpSpPr>
        <p:grpSpPr>
          <a:xfrm>
            <a:off x="8236930" y="2154296"/>
            <a:ext cx="952501" cy="864409"/>
            <a:chOff x="5159039" y="3837700"/>
            <a:chExt cx="431771" cy="391838"/>
          </a:xfrm>
          <a:solidFill>
            <a:schemeClr val="bg1"/>
          </a:solidFill>
        </p:grpSpPr>
        <p:sp>
          <p:nvSpPr>
            <p:cNvPr id="10" name="Rectangle 72"/>
            <p:cNvSpPr>
              <a:spLocks noChangeArrowheads="1"/>
            </p:cNvSpPr>
            <p:nvPr/>
          </p:nvSpPr>
          <p:spPr bwMode="auto">
            <a:xfrm>
              <a:off x="5256374" y="3837700"/>
              <a:ext cx="242092" cy="698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11" name="Freeform 73"/>
            <p:cNvSpPr>
              <a:spLocks noEditPoints="1"/>
            </p:cNvSpPr>
            <p:nvPr/>
          </p:nvSpPr>
          <p:spPr bwMode="auto">
            <a:xfrm>
              <a:off x="5159039" y="3930044"/>
              <a:ext cx="431771" cy="177201"/>
            </a:xfrm>
            <a:custGeom>
              <a:avLst/>
              <a:gdLst>
                <a:gd name="T0" fmla="*/ 124 w 130"/>
                <a:gd name="T1" fmla="*/ 0 h 53"/>
                <a:gd name="T2" fmla="*/ 6 w 130"/>
                <a:gd name="T3" fmla="*/ 0 h 53"/>
                <a:gd name="T4" fmla="*/ 0 w 130"/>
                <a:gd name="T5" fmla="*/ 7 h 53"/>
                <a:gd name="T6" fmla="*/ 0 w 130"/>
                <a:gd name="T7" fmla="*/ 53 h 53"/>
                <a:gd name="T8" fmla="*/ 19 w 130"/>
                <a:gd name="T9" fmla="*/ 53 h 53"/>
                <a:gd name="T10" fmla="*/ 19 w 130"/>
                <a:gd name="T11" fmla="*/ 25 h 53"/>
                <a:gd name="T12" fmla="*/ 111 w 130"/>
                <a:gd name="T13" fmla="*/ 25 h 53"/>
                <a:gd name="T14" fmla="*/ 111 w 130"/>
                <a:gd name="T15" fmla="*/ 53 h 53"/>
                <a:gd name="T16" fmla="*/ 130 w 130"/>
                <a:gd name="T17" fmla="*/ 53 h 53"/>
                <a:gd name="T18" fmla="*/ 130 w 130"/>
                <a:gd name="T19" fmla="*/ 7 h 53"/>
                <a:gd name="T20" fmla="*/ 124 w 130"/>
                <a:gd name="T21" fmla="*/ 0 h 53"/>
                <a:gd name="T22" fmla="*/ 18 w 130"/>
                <a:gd name="T23" fmla="*/ 16 h 53"/>
                <a:gd name="T24" fmla="*/ 13 w 130"/>
                <a:gd name="T25" fmla="*/ 11 h 53"/>
                <a:gd name="T26" fmla="*/ 18 w 130"/>
                <a:gd name="T27" fmla="*/ 6 h 53"/>
                <a:gd name="T28" fmla="*/ 23 w 130"/>
                <a:gd name="T29" fmla="*/ 11 h 53"/>
                <a:gd name="T30" fmla="*/ 18 w 130"/>
                <a:gd name="T31" fmla="*/ 16 h 53"/>
                <a:gd name="T32" fmla="*/ 117 w 130"/>
                <a:gd name="T33" fmla="*/ 13 h 53"/>
                <a:gd name="T34" fmla="*/ 29 w 130"/>
                <a:gd name="T35" fmla="*/ 13 h 53"/>
                <a:gd name="T36" fmla="*/ 29 w 130"/>
                <a:gd name="T37" fmla="*/ 7 h 53"/>
                <a:gd name="T38" fmla="*/ 117 w 130"/>
                <a:gd name="T39" fmla="*/ 7 h 53"/>
                <a:gd name="T40" fmla="*/ 117 w 130"/>
                <a:gd name="T41" fmla="*/ 1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0" h="53">
                  <a:moveTo>
                    <a:pt x="124" y="0"/>
                  </a:moveTo>
                  <a:cubicBezTo>
                    <a:pt x="6" y="0"/>
                    <a:pt x="6" y="0"/>
                    <a:pt x="6" y="0"/>
                  </a:cubicBezTo>
                  <a:cubicBezTo>
                    <a:pt x="3" y="0"/>
                    <a:pt x="0" y="3"/>
                    <a:pt x="0" y="7"/>
                  </a:cubicBezTo>
                  <a:cubicBezTo>
                    <a:pt x="0" y="53"/>
                    <a:pt x="0" y="53"/>
                    <a:pt x="0" y="53"/>
                  </a:cubicBezTo>
                  <a:cubicBezTo>
                    <a:pt x="19" y="53"/>
                    <a:pt x="19" y="53"/>
                    <a:pt x="19" y="53"/>
                  </a:cubicBezTo>
                  <a:cubicBezTo>
                    <a:pt x="19" y="25"/>
                    <a:pt x="19" y="25"/>
                    <a:pt x="19" y="25"/>
                  </a:cubicBezTo>
                  <a:cubicBezTo>
                    <a:pt x="111" y="25"/>
                    <a:pt x="111" y="25"/>
                    <a:pt x="111" y="25"/>
                  </a:cubicBezTo>
                  <a:cubicBezTo>
                    <a:pt x="111" y="53"/>
                    <a:pt x="111" y="53"/>
                    <a:pt x="111" y="53"/>
                  </a:cubicBezTo>
                  <a:cubicBezTo>
                    <a:pt x="130" y="53"/>
                    <a:pt x="130" y="53"/>
                    <a:pt x="130" y="53"/>
                  </a:cubicBezTo>
                  <a:cubicBezTo>
                    <a:pt x="130" y="7"/>
                    <a:pt x="130" y="7"/>
                    <a:pt x="130" y="7"/>
                  </a:cubicBezTo>
                  <a:cubicBezTo>
                    <a:pt x="130" y="3"/>
                    <a:pt x="127" y="0"/>
                    <a:pt x="124" y="0"/>
                  </a:cubicBezTo>
                  <a:close/>
                  <a:moveTo>
                    <a:pt x="18" y="16"/>
                  </a:moveTo>
                  <a:cubicBezTo>
                    <a:pt x="15" y="16"/>
                    <a:pt x="13" y="14"/>
                    <a:pt x="13" y="11"/>
                  </a:cubicBezTo>
                  <a:cubicBezTo>
                    <a:pt x="13" y="8"/>
                    <a:pt x="15" y="6"/>
                    <a:pt x="18" y="6"/>
                  </a:cubicBezTo>
                  <a:cubicBezTo>
                    <a:pt x="21" y="6"/>
                    <a:pt x="23" y="8"/>
                    <a:pt x="23" y="11"/>
                  </a:cubicBezTo>
                  <a:cubicBezTo>
                    <a:pt x="23" y="14"/>
                    <a:pt x="21" y="16"/>
                    <a:pt x="18" y="16"/>
                  </a:cubicBezTo>
                  <a:close/>
                  <a:moveTo>
                    <a:pt x="117" y="13"/>
                  </a:moveTo>
                  <a:cubicBezTo>
                    <a:pt x="29" y="13"/>
                    <a:pt x="29" y="13"/>
                    <a:pt x="29" y="13"/>
                  </a:cubicBezTo>
                  <a:cubicBezTo>
                    <a:pt x="29" y="7"/>
                    <a:pt x="29" y="7"/>
                    <a:pt x="29" y="7"/>
                  </a:cubicBezTo>
                  <a:cubicBezTo>
                    <a:pt x="117" y="7"/>
                    <a:pt x="117" y="7"/>
                    <a:pt x="117" y="7"/>
                  </a:cubicBezTo>
                  <a:lnTo>
                    <a:pt x="117"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12" name="Freeform 74"/>
            <p:cNvSpPr/>
            <p:nvPr/>
          </p:nvSpPr>
          <p:spPr bwMode="auto">
            <a:xfrm>
              <a:off x="5248887" y="4039859"/>
              <a:ext cx="252075" cy="189679"/>
            </a:xfrm>
            <a:custGeom>
              <a:avLst/>
              <a:gdLst>
                <a:gd name="T0" fmla="*/ 66 w 76"/>
                <a:gd name="T1" fmla="*/ 49 h 57"/>
                <a:gd name="T2" fmla="*/ 25 w 76"/>
                <a:gd name="T3" fmla="*/ 49 h 57"/>
                <a:gd name="T4" fmla="*/ 10 w 76"/>
                <a:gd name="T5" fmla="*/ 49 h 57"/>
                <a:gd name="T6" fmla="*/ 10 w 76"/>
                <a:gd name="T7" fmla="*/ 0 h 57"/>
                <a:gd name="T8" fmla="*/ 1 w 76"/>
                <a:gd name="T9" fmla="*/ 0 h 57"/>
                <a:gd name="T10" fmla="*/ 1 w 76"/>
                <a:gd name="T11" fmla="*/ 50 h 57"/>
                <a:gd name="T12" fmla="*/ 8 w 76"/>
                <a:gd name="T13" fmla="*/ 57 h 57"/>
                <a:gd name="T14" fmla="*/ 69 w 76"/>
                <a:gd name="T15" fmla="*/ 57 h 57"/>
                <a:gd name="T16" fmla="*/ 76 w 76"/>
                <a:gd name="T17" fmla="*/ 48 h 57"/>
                <a:gd name="T18" fmla="*/ 76 w 76"/>
                <a:gd name="T19" fmla="*/ 0 h 57"/>
                <a:gd name="T20" fmla="*/ 66 w 76"/>
                <a:gd name="T21" fmla="*/ 0 h 57"/>
                <a:gd name="T22" fmla="*/ 66 w 76"/>
                <a:gd name="T23" fmla="*/ 4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57">
                  <a:moveTo>
                    <a:pt x="66" y="49"/>
                  </a:moveTo>
                  <a:cubicBezTo>
                    <a:pt x="25" y="49"/>
                    <a:pt x="25" y="49"/>
                    <a:pt x="25" y="49"/>
                  </a:cubicBezTo>
                  <a:cubicBezTo>
                    <a:pt x="10" y="49"/>
                    <a:pt x="10" y="49"/>
                    <a:pt x="10" y="49"/>
                  </a:cubicBezTo>
                  <a:cubicBezTo>
                    <a:pt x="10" y="0"/>
                    <a:pt x="10" y="0"/>
                    <a:pt x="10" y="0"/>
                  </a:cubicBezTo>
                  <a:cubicBezTo>
                    <a:pt x="1" y="0"/>
                    <a:pt x="1" y="0"/>
                    <a:pt x="1" y="0"/>
                  </a:cubicBezTo>
                  <a:cubicBezTo>
                    <a:pt x="1" y="50"/>
                    <a:pt x="1" y="50"/>
                    <a:pt x="1" y="50"/>
                  </a:cubicBezTo>
                  <a:cubicBezTo>
                    <a:pt x="1" y="50"/>
                    <a:pt x="0" y="57"/>
                    <a:pt x="8" y="57"/>
                  </a:cubicBezTo>
                  <a:cubicBezTo>
                    <a:pt x="16" y="57"/>
                    <a:pt x="69" y="57"/>
                    <a:pt x="69" y="57"/>
                  </a:cubicBezTo>
                  <a:cubicBezTo>
                    <a:pt x="75" y="57"/>
                    <a:pt x="76" y="53"/>
                    <a:pt x="76" y="48"/>
                  </a:cubicBezTo>
                  <a:cubicBezTo>
                    <a:pt x="76" y="0"/>
                    <a:pt x="76" y="0"/>
                    <a:pt x="76" y="0"/>
                  </a:cubicBezTo>
                  <a:cubicBezTo>
                    <a:pt x="66" y="0"/>
                    <a:pt x="66" y="0"/>
                    <a:pt x="66" y="0"/>
                  </a:cubicBezTo>
                  <a:lnTo>
                    <a:pt x="66"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13" name="Rectangle 75"/>
            <p:cNvSpPr>
              <a:spLocks noChangeArrowheads="1"/>
            </p:cNvSpPr>
            <p:nvPr/>
          </p:nvSpPr>
          <p:spPr bwMode="auto">
            <a:xfrm>
              <a:off x="5293811" y="4082286"/>
              <a:ext cx="157235" cy="274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14" name="Rectangle 76"/>
            <p:cNvSpPr>
              <a:spLocks noChangeArrowheads="1"/>
            </p:cNvSpPr>
            <p:nvPr/>
          </p:nvSpPr>
          <p:spPr bwMode="auto">
            <a:xfrm>
              <a:off x="5298803" y="4142185"/>
              <a:ext cx="152243" cy="274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grpSp>
      <p:grpSp>
        <p:nvGrpSpPr>
          <p:cNvPr id="15" name="Group 24"/>
          <p:cNvGrpSpPr/>
          <p:nvPr/>
        </p:nvGrpSpPr>
        <p:grpSpPr>
          <a:xfrm>
            <a:off x="9867910" y="2996620"/>
            <a:ext cx="1066485" cy="938915"/>
            <a:chOff x="6040049" y="4182118"/>
            <a:chExt cx="521619" cy="459224"/>
          </a:xfrm>
          <a:solidFill>
            <a:srgbClr val="FFD61F"/>
          </a:solidFill>
        </p:grpSpPr>
        <p:sp>
          <p:nvSpPr>
            <p:cNvPr id="16"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17"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18"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19"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20"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grpSp>
      <p:grpSp>
        <p:nvGrpSpPr>
          <p:cNvPr id="21" name="Group 30"/>
          <p:cNvGrpSpPr/>
          <p:nvPr/>
        </p:nvGrpSpPr>
        <p:grpSpPr>
          <a:xfrm>
            <a:off x="4721415" y="2235899"/>
            <a:ext cx="1063891" cy="785829"/>
            <a:chOff x="2563427" y="3717902"/>
            <a:chExt cx="439257" cy="324452"/>
          </a:xfrm>
          <a:solidFill>
            <a:schemeClr val="bg1"/>
          </a:solidFill>
        </p:grpSpPr>
        <p:sp>
          <p:nvSpPr>
            <p:cNvPr id="22" name="Freeform 92"/>
            <p:cNvSpPr/>
            <p:nvPr/>
          </p:nvSpPr>
          <p:spPr bwMode="auto">
            <a:xfrm>
              <a:off x="2720660" y="3942523"/>
              <a:ext cx="127286" cy="99831"/>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Lst>
              <a:ahLst/>
              <a:cxnLst>
                <a:cxn ang="0">
                  <a:pos x="T0" y="T1"/>
                </a:cxn>
                <a:cxn ang="0">
                  <a:pos x="T2" y="T3"/>
                </a:cxn>
                <a:cxn ang="0">
                  <a:pos x="T4" y="T5"/>
                </a:cxn>
                <a:cxn ang="0">
                  <a:pos x="T6" y="T7"/>
                </a:cxn>
                <a:cxn ang="0">
                  <a:pos x="T8" y="T9"/>
                </a:cxn>
                <a:cxn ang="0">
                  <a:pos x="T10" y="T11"/>
                </a:cxn>
              </a:cxnLst>
              <a:rect l="0" t="0" r="r" b="b"/>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23" name="Freeform 93"/>
            <p:cNvSpPr/>
            <p:nvPr/>
          </p:nvSpPr>
          <p:spPr bwMode="auto">
            <a:xfrm>
              <a:off x="2638300" y="3830213"/>
              <a:ext cx="292007" cy="129781"/>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24" name="Freeform 94"/>
            <p:cNvSpPr/>
            <p:nvPr/>
          </p:nvSpPr>
          <p:spPr bwMode="auto">
            <a:xfrm>
              <a:off x="2563427" y="3717902"/>
              <a:ext cx="439257" cy="169713"/>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grpSp>
      <p:grpSp>
        <p:nvGrpSpPr>
          <p:cNvPr id="25" name="Group 34"/>
          <p:cNvGrpSpPr/>
          <p:nvPr/>
        </p:nvGrpSpPr>
        <p:grpSpPr>
          <a:xfrm>
            <a:off x="6627781" y="3005796"/>
            <a:ext cx="728775" cy="920563"/>
            <a:chOff x="3526798" y="4057329"/>
            <a:chExt cx="284519" cy="359394"/>
          </a:xfrm>
          <a:solidFill>
            <a:srgbClr val="FFD61F"/>
          </a:solidFill>
        </p:grpSpPr>
        <p:sp>
          <p:nvSpPr>
            <p:cNvPr id="26" name="Freeform 107"/>
            <p:cNvSpPr/>
            <p:nvPr/>
          </p:nvSpPr>
          <p:spPr bwMode="auto">
            <a:xfrm>
              <a:off x="3561739" y="4092269"/>
              <a:ext cx="214637" cy="289511"/>
            </a:xfrm>
            <a:custGeom>
              <a:avLst/>
              <a:gdLst>
                <a:gd name="T0" fmla="*/ 0 w 86"/>
                <a:gd name="T1" fmla="*/ 10 h 116"/>
                <a:gd name="T2" fmla="*/ 76 w 86"/>
                <a:gd name="T3" fmla="*/ 10 h 116"/>
                <a:gd name="T4" fmla="*/ 76 w 86"/>
                <a:gd name="T5" fmla="*/ 116 h 116"/>
                <a:gd name="T6" fmla="*/ 86 w 86"/>
                <a:gd name="T7" fmla="*/ 116 h 116"/>
                <a:gd name="T8" fmla="*/ 86 w 86"/>
                <a:gd name="T9" fmla="*/ 0 h 116"/>
                <a:gd name="T10" fmla="*/ 0 w 86"/>
                <a:gd name="T11" fmla="*/ 0 h 116"/>
                <a:gd name="T12" fmla="*/ 0 w 86"/>
                <a:gd name="T13" fmla="*/ 10 h 116"/>
              </a:gdLst>
              <a:ahLst/>
              <a:cxnLst>
                <a:cxn ang="0">
                  <a:pos x="T0" y="T1"/>
                </a:cxn>
                <a:cxn ang="0">
                  <a:pos x="T2" y="T3"/>
                </a:cxn>
                <a:cxn ang="0">
                  <a:pos x="T4" y="T5"/>
                </a:cxn>
                <a:cxn ang="0">
                  <a:pos x="T6" y="T7"/>
                </a:cxn>
                <a:cxn ang="0">
                  <a:pos x="T8" y="T9"/>
                </a:cxn>
                <a:cxn ang="0">
                  <a:pos x="T10" y="T11"/>
                </a:cxn>
                <a:cxn ang="0">
                  <a:pos x="T12" y="T13"/>
                </a:cxn>
              </a:cxnLst>
              <a:rect l="0" t="0" r="r" b="b"/>
              <a:pathLst>
                <a:path w="86" h="116">
                  <a:moveTo>
                    <a:pt x="0" y="10"/>
                  </a:moveTo>
                  <a:lnTo>
                    <a:pt x="76" y="10"/>
                  </a:lnTo>
                  <a:lnTo>
                    <a:pt x="76" y="116"/>
                  </a:lnTo>
                  <a:lnTo>
                    <a:pt x="86" y="116"/>
                  </a:lnTo>
                  <a:lnTo>
                    <a:pt x="86" y="0"/>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27" name="Freeform 108"/>
            <p:cNvSpPr/>
            <p:nvPr/>
          </p:nvSpPr>
          <p:spPr bwMode="auto">
            <a:xfrm>
              <a:off x="3599175" y="4057329"/>
              <a:ext cx="212142" cy="284519"/>
            </a:xfrm>
            <a:custGeom>
              <a:avLst/>
              <a:gdLst>
                <a:gd name="T0" fmla="*/ 0 w 85"/>
                <a:gd name="T1" fmla="*/ 0 h 114"/>
                <a:gd name="T2" fmla="*/ 0 w 85"/>
                <a:gd name="T3" fmla="*/ 9 h 114"/>
                <a:gd name="T4" fmla="*/ 76 w 85"/>
                <a:gd name="T5" fmla="*/ 9 h 114"/>
                <a:gd name="T6" fmla="*/ 76 w 85"/>
                <a:gd name="T7" fmla="*/ 114 h 114"/>
                <a:gd name="T8" fmla="*/ 85 w 85"/>
                <a:gd name="T9" fmla="*/ 114 h 114"/>
                <a:gd name="T10" fmla="*/ 85 w 85"/>
                <a:gd name="T11" fmla="*/ 0 h 114"/>
                <a:gd name="T12" fmla="*/ 0 w 85"/>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85" h="114">
                  <a:moveTo>
                    <a:pt x="0" y="0"/>
                  </a:moveTo>
                  <a:lnTo>
                    <a:pt x="0" y="9"/>
                  </a:lnTo>
                  <a:lnTo>
                    <a:pt x="76" y="9"/>
                  </a:lnTo>
                  <a:lnTo>
                    <a:pt x="76" y="114"/>
                  </a:lnTo>
                  <a:lnTo>
                    <a:pt x="85" y="114"/>
                  </a:lnTo>
                  <a:lnTo>
                    <a:pt x="8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28" name="Freeform 109"/>
            <p:cNvSpPr/>
            <p:nvPr/>
          </p:nvSpPr>
          <p:spPr bwMode="auto">
            <a:xfrm>
              <a:off x="3526798" y="4129707"/>
              <a:ext cx="212142" cy="287016"/>
            </a:xfrm>
            <a:custGeom>
              <a:avLst/>
              <a:gdLst>
                <a:gd name="T0" fmla="*/ 0 w 85"/>
                <a:gd name="T1" fmla="*/ 0 h 115"/>
                <a:gd name="T2" fmla="*/ 0 w 85"/>
                <a:gd name="T3" fmla="*/ 115 h 115"/>
                <a:gd name="T4" fmla="*/ 85 w 85"/>
                <a:gd name="T5" fmla="*/ 115 h 115"/>
                <a:gd name="T6" fmla="*/ 85 w 85"/>
                <a:gd name="T7" fmla="*/ 105 h 115"/>
                <a:gd name="T8" fmla="*/ 85 w 85"/>
                <a:gd name="T9" fmla="*/ 0 h 115"/>
                <a:gd name="T10" fmla="*/ 10 w 85"/>
                <a:gd name="T11" fmla="*/ 0 h 115"/>
                <a:gd name="T12" fmla="*/ 0 w 85"/>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85" h="115">
                  <a:moveTo>
                    <a:pt x="0" y="0"/>
                  </a:moveTo>
                  <a:lnTo>
                    <a:pt x="0" y="115"/>
                  </a:lnTo>
                  <a:lnTo>
                    <a:pt x="85" y="115"/>
                  </a:lnTo>
                  <a:lnTo>
                    <a:pt x="85" y="105"/>
                  </a:lnTo>
                  <a:lnTo>
                    <a:pt x="85" y="0"/>
                  </a:lnTo>
                  <a:lnTo>
                    <a:pt x="1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grpSp>
      <p:grpSp>
        <p:nvGrpSpPr>
          <p:cNvPr id="29" name="Group 38"/>
          <p:cNvGrpSpPr/>
          <p:nvPr/>
        </p:nvGrpSpPr>
        <p:grpSpPr>
          <a:xfrm>
            <a:off x="1461517" y="2124068"/>
            <a:ext cx="677020" cy="1009491"/>
            <a:chOff x="4669866" y="3800264"/>
            <a:chExt cx="279527" cy="416797"/>
          </a:xfrm>
          <a:solidFill>
            <a:schemeClr val="bg1"/>
          </a:solidFill>
        </p:grpSpPr>
        <p:sp>
          <p:nvSpPr>
            <p:cNvPr id="30" name="Freeform 141"/>
            <p:cNvSpPr>
              <a:spLocks noEditPoints="1"/>
            </p:cNvSpPr>
            <p:nvPr/>
          </p:nvSpPr>
          <p:spPr bwMode="auto">
            <a:xfrm>
              <a:off x="4669866" y="3800264"/>
              <a:ext cx="279527" cy="316965"/>
            </a:xfrm>
            <a:custGeom>
              <a:avLst/>
              <a:gdLst>
                <a:gd name="T0" fmla="*/ 84 w 84"/>
                <a:gd name="T1" fmla="*/ 42 h 95"/>
                <a:gd name="T2" fmla="*/ 42 w 84"/>
                <a:gd name="T3" fmla="*/ 0 h 95"/>
                <a:gd name="T4" fmla="*/ 0 w 84"/>
                <a:gd name="T5" fmla="*/ 42 h 95"/>
                <a:gd name="T6" fmla="*/ 28 w 84"/>
                <a:gd name="T7" fmla="*/ 81 h 95"/>
                <a:gd name="T8" fmla="*/ 25 w 84"/>
                <a:gd name="T9" fmla="*/ 81 h 95"/>
                <a:gd name="T10" fmla="*/ 25 w 84"/>
                <a:gd name="T11" fmla="*/ 95 h 95"/>
                <a:gd name="T12" fmla="*/ 60 w 84"/>
                <a:gd name="T13" fmla="*/ 95 h 95"/>
                <a:gd name="T14" fmla="*/ 60 w 84"/>
                <a:gd name="T15" fmla="*/ 81 h 95"/>
                <a:gd name="T16" fmla="*/ 57 w 84"/>
                <a:gd name="T17" fmla="*/ 81 h 95"/>
                <a:gd name="T18" fmla="*/ 84 w 84"/>
                <a:gd name="T19" fmla="*/ 42 h 95"/>
                <a:gd name="T20" fmla="*/ 42 w 84"/>
                <a:gd name="T21" fmla="*/ 77 h 95"/>
                <a:gd name="T22" fmla="*/ 7 w 84"/>
                <a:gd name="T23" fmla="*/ 42 h 95"/>
                <a:gd name="T24" fmla="*/ 42 w 84"/>
                <a:gd name="T25" fmla="*/ 7 h 95"/>
                <a:gd name="T26" fmla="*/ 77 w 84"/>
                <a:gd name="T27" fmla="*/ 42 h 95"/>
                <a:gd name="T28" fmla="*/ 42 w 84"/>
                <a:gd name="T29" fmla="*/ 7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95">
                  <a:moveTo>
                    <a:pt x="84" y="42"/>
                  </a:moveTo>
                  <a:cubicBezTo>
                    <a:pt x="84" y="19"/>
                    <a:pt x="65" y="0"/>
                    <a:pt x="42" y="0"/>
                  </a:cubicBezTo>
                  <a:cubicBezTo>
                    <a:pt x="19" y="0"/>
                    <a:pt x="0" y="19"/>
                    <a:pt x="0" y="42"/>
                  </a:cubicBezTo>
                  <a:cubicBezTo>
                    <a:pt x="0" y="60"/>
                    <a:pt x="12" y="75"/>
                    <a:pt x="28" y="81"/>
                  </a:cubicBezTo>
                  <a:cubicBezTo>
                    <a:pt x="25" y="81"/>
                    <a:pt x="25" y="81"/>
                    <a:pt x="25" y="81"/>
                  </a:cubicBezTo>
                  <a:cubicBezTo>
                    <a:pt x="25" y="95"/>
                    <a:pt x="25" y="95"/>
                    <a:pt x="25" y="95"/>
                  </a:cubicBezTo>
                  <a:cubicBezTo>
                    <a:pt x="60" y="95"/>
                    <a:pt x="60" y="95"/>
                    <a:pt x="60" y="95"/>
                  </a:cubicBezTo>
                  <a:cubicBezTo>
                    <a:pt x="60" y="81"/>
                    <a:pt x="60" y="81"/>
                    <a:pt x="60" y="81"/>
                  </a:cubicBezTo>
                  <a:cubicBezTo>
                    <a:pt x="57" y="81"/>
                    <a:pt x="57" y="81"/>
                    <a:pt x="57" y="81"/>
                  </a:cubicBezTo>
                  <a:cubicBezTo>
                    <a:pt x="73" y="75"/>
                    <a:pt x="84" y="60"/>
                    <a:pt x="84" y="42"/>
                  </a:cubicBezTo>
                  <a:close/>
                  <a:moveTo>
                    <a:pt x="42" y="77"/>
                  </a:moveTo>
                  <a:cubicBezTo>
                    <a:pt x="23" y="77"/>
                    <a:pt x="7" y="61"/>
                    <a:pt x="7" y="42"/>
                  </a:cubicBezTo>
                  <a:cubicBezTo>
                    <a:pt x="7" y="23"/>
                    <a:pt x="23" y="7"/>
                    <a:pt x="42" y="7"/>
                  </a:cubicBezTo>
                  <a:cubicBezTo>
                    <a:pt x="62" y="7"/>
                    <a:pt x="77" y="23"/>
                    <a:pt x="77" y="42"/>
                  </a:cubicBezTo>
                  <a:cubicBezTo>
                    <a:pt x="77" y="61"/>
                    <a:pt x="62" y="77"/>
                    <a:pt x="4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31" name="Rectangle 142"/>
            <p:cNvSpPr>
              <a:spLocks noChangeArrowheads="1"/>
            </p:cNvSpPr>
            <p:nvPr/>
          </p:nvSpPr>
          <p:spPr bwMode="auto">
            <a:xfrm>
              <a:off x="4752226" y="4127210"/>
              <a:ext cx="117302" cy="424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32" name="Freeform 143"/>
            <p:cNvSpPr/>
            <p:nvPr/>
          </p:nvSpPr>
          <p:spPr bwMode="auto">
            <a:xfrm>
              <a:off x="4752226" y="4179623"/>
              <a:ext cx="117302" cy="37438"/>
            </a:xfrm>
            <a:custGeom>
              <a:avLst/>
              <a:gdLst>
                <a:gd name="T0" fmla="*/ 0 w 47"/>
                <a:gd name="T1" fmla="*/ 9 h 15"/>
                <a:gd name="T2" fmla="*/ 16 w 47"/>
                <a:gd name="T3" fmla="*/ 9 h 15"/>
                <a:gd name="T4" fmla="*/ 16 w 47"/>
                <a:gd name="T5" fmla="*/ 15 h 15"/>
                <a:gd name="T6" fmla="*/ 31 w 47"/>
                <a:gd name="T7" fmla="*/ 15 h 15"/>
                <a:gd name="T8" fmla="*/ 31 w 47"/>
                <a:gd name="T9" fmla="*/ 9 h 15"/>
                <a:gd name="T10" fmla="*/ 47 w 47"/>
                <a:gd name="T11" fmla="*/ 9 h 15"/>
                <a:gd name="T12" fmla="*/ 47 w 47"/>
                <a:gd name="T13" fmla="*/ 0 h 15"/>
                <a:gd name="T14" fmla="*/ 0 w 47"/>
                <a:gd name="T15" fmla="*/ 0 h 15"/>
                <a:gd name="T16" fmla="*/ 0 w 47"/>
                <a:gd name="T1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5">
                  <a:moveTo>
                    <a:pt x="0" y="9"/>
                  </a:moveTo>
                  <a:lnTo>
                    <a:pt x="16" y="9"/>
                  </a:lnTo>
                  <a:lnTo>
                    <a:pt x="16" y="15"/>
                  </a:lnTo>
                  <a:lnTo>
                    <a:pt x="31" y="15"/>
                  </a:lnTo>
                  <a:lnTo>
                    <a:pt x="31" y="9"/>
                  </a:lnTo>
                  <a:lnTo>
                    <a:pt x="47" y="9"/>
                  </a:lnTo>
                  <a:lnTo>
                    <a:pt x="47" y="0"/>
                  </a:lnTo>
                  <a:lnTo>
                    <a:pt x="0" y="0"/>
                  </a:lnTo>
                  <a:lnTo>
                    <a:pt x="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sp>
          <p:nvSpPr>
            <p:cNvPr id="33" name="Freeform 144"/>
            <p:cNvSpPr>
              <a:spLocks noEditPoints="1"/>
            </p:cNvSpPr>
            <p:nvPr/>
          </p:nvSpPr>
          <p:spPr bwMode="auto">
            <a:xfrm>
              <a:off x="4769697" y="3890112"/>
              <a:ext cx="82362" cy="162227"/>
            </a:xfrm>
            <a:custGeom>
              <a:avLst/>
              <a:gdLst>
                <a:gd name="T0" fmla="*/ 32 w 33"/>
                <a:gd name="T1" fmla="*/ 3 h 65"/>
                <a:gd name="T2" fmla="*/ 28 w 33"/>
                <a:gd name="T3" fmla="*/ 0 h 65"/>
                <a:gd name="T4" fmla="*/ 16 w 33"/>
                <a:gd name="T5" fmla="*/ 5 h 65"/>
                <a:gd name="T6" fmla="*/ 4 w 33"/>
                <a:gd name="T7" fmla="*/ 0 h 65"/>
                <a:gd name="T8" fmla="*/ 0 w 33"/>
                <a:gd name="T9" fmla="*/ 3 h 65"/>
                <a:gd name="T10" fmla="*/ 0 w 33"/>
                <a:gd name="T11" fmla="*/ 3 h 65"/>
                <a:gd name="T12" fmla="*/ 0 w 33"/>
                <a:gd name="T13" fmla="*/ 3 h 65"/>
                <a:gd name="T14" fmla="*/ 15 w 33"/>
                <a:gd name="T15" fmla="*/ 65 h 65"/>
                <a:gd name="T16" fmla="*/ 19 w 33"/>
                <a:gd name="T17" fmla="*/ 65 h 65"/>
                <a:gd name="T18" fmla="*/ 33 w 33"/>
                <a:gd name="T19" fmla="*/ 3 h 65"/>
                <a:gd name="T20" fmla="*/ 33 w 33"/>
                <a:gd name="T21" fmla="*/ 3 h 65"/>
                <a:gd name="T22" fmla="*/ 33 w 33"/>
                <a:gd name="T23" fmla="*/ 3 h 65"/>
                <a:gd name="T24" fmla="*/ 33 w 33"/>
                <a:gd name="T25" fmla="*/ 3 h 65"/>
                <a:gd name="T26" fmla="*/ 32 w 33"/>
                <a:gd name="T27" fmla="*/ 3 h 65"/>
                <a:gd name="T28" fmla="*/ 16 w 33"/>
                <a:gd name="T29" fmla="*/ 57 h 65"/>
                <a:gd name="T30" fmla="*/ 4 w 33"/>
                <a:gd name="T31" fmla="*/ 4 h 65"/>
                <a:gd name="T32" fmla="*/ 16 w 33"/>
                <a:gd name="T33" fmla="*/ 8 h 65"/>
                <a:gd name="T34" fmla="*/ 29 w 33"/>
                <a:gd name="T35" fmla="*/ 4 h 65"/>
                <a:gd name="T36" fmla="*/ 16 w 33"/>
                <a:gd name="T37" fmla="*/ 5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5">
                  <a:moveTo>
                    <a:pt x="32" y="3"/>
                  </a:moveTo>
                  <a:lnTo>
                    <a:pt x="28" y="0"/>
                  </a:lnTo>
                  <a:lnTo>
                    <a:pt x="16" y="5"/>
                  </a:lnTo>
                  <a:lnTo>
                    <a:pt x="4" y="0"/>
                  </a:lnTo>
                  <a:lnTo>
                    <a:pt x="0" y="3"/>
                  </a:lnTo>
                  <a:lnTo>
                    <a:pt x="0" y="3"/>
                  </a:lnTo>
                  <a:lnTo>
                    <a:pt x="0" y="3"/>
                  </a:lnTo>
                  <a:lnTo>
                    <a:pt x="15" y="65"/>
                  </a:lnTo>
                  <a:lnTo>
                    <a:pt x="19" y="65"/>
                  </a:lnTo>
                  <a:lnTo>
                    <a:pt x="33" y="3"/>
                  </a:lnTo>
                  <a:lnTo>
                    <a:pt x="33" y="3"/>
                  </a:lnTo>
                  <a:lnTo>
                    <a:pt x="33" y="3"/>
                  </a:lnTo>
                  <a:lnTo>
                    <a:pt x="33" y="3"/>
                  </a:lnTo>
                  <a:lnTo>
                    <a:pt x="32" y="3"/>
                  </a:lnTo>
                  <a:close/>
                  <a:moveTo>
                    <a:pt x="16" y="57"/>
                  </a:moveTo>
                  <a:lnTo>
                    <a:pt x="4" y="4"/>
                  </a:lnTo>
                  <a:lnTo>
                    <a:pt x="16" y="8"/>
                  </a:lnTo>
                  <a:lnTo>
                    <a:pt x="29" y="4"/>
                  </a:lnTo>
                  <a:lnTo>
                    <a:pt x="16"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883" tIns="60941" rIns="121883" bIns="60941"/>
            <a:lstStyle/>
            <a:p>
              <a:pPr eaLnBrk="1" hangingPunct="1">
                <a:buFont typeface="Arial" panose="020B0604020202020204" pitchFamily="34" charset="0"/>
                <a:buNone/>
                <a:defRPr/>
              </a:pPr>
              <a:endParaRPr lang="en-US" sz="2400">
                <a:solidFill>
                  <a:schemeClr val="bg1"/>
                </a:solidFill>
              </a:endParaRPr>
            </a:p>
          </p:txBody>
        </p:sp>
      </p:grpSp>
      <p:sp>
        <p:nvSpPr>
          <p:cNvPr id="34" name="Subtitle 2"/>
          <p:cNvSpPr txBox="1"/>
          <p:nvPr/>
        </p:nvSpPr>
        <p:spPr bwMode="auto">
          <a:xfrm>
            <a:off x="1657973" y="4304990"/>
            <a:ext cx="1987551" cy="2222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465" b="1">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eaLnBrk="1" hangingPunct="1">
              <a:lnSpc>
                <a:spcPct val="120000"/>
              </a:lnSpc>
              <a:buFontTx/>
              <a:buNone/>
            </a:pPr>
            <a:r>
              <a:rPr lang="zh-CN" altLang="en-US" sz="1335">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eaLnBrk="1" hangingPunct="1">
              <a:lnSpc>
                <a:spcPct val="120000"/>
              </a:lnSpc>
              <a:buFontTx/>
              <a:buNone/>
            </a:pPr>
            <a:r>
              <a:rPr lang="zh-CN" altLang="en-US" sz="1335">
                <a:solidFill>
                  <a:schemeClr val="bg1"/>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335">
              <a:solidFill>
                <a:schemeClr val="bg1"/>
              </a:solidFill>
              <a:latin typeface="微软雅黑" panose="020B0503020204020204" pitchFamily="34" charset="-122"/>
              <a:ea typeface="微软雅黑" panose="020B0503020204020204" pitchFamily="34" charset="-122"/>
              <a:cs typeface="Open Sans Light" charset="0"/>
            </a:endParaRPr>
          </a:p>
        </p:txBody>
      </p:sp>
      <p:sp>
        <p:nvSpPr>
          <p:cNvPr id="35" name="Subtitle 2"/>
          <p:cNvSpPr txBox="1"/>
          <p:nvPr/>
        </p:nvSpPr>
        <p:spPr bwMode="auto">
          <a:xfrm>
            <a:off x="5194924" y="4304990"/>
            <a:ext cx="1987549" cy="2222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465" b="1">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eaLnBrk="1" hangingPunct="1">
              <a:lnSpc>
                <a:spcPct val="120000"/>
              </a:lnSpc>
              <a:buFontTx/>
              <a:buNone/>
            </a:pPr>
            <a:r>
              <a:rPr lang="zh-CN" altLang="en-US" sz="1335">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eaLnBrk="1" hangingPunct="1">
              <a:lnSpc>
                <a:spcPct val="120000"/>
              </a:lnSpc>
              <a:buFontTx/>
              <a:buNone/>
            </a:pPr>
            <a:r>
              <a:rPr lang="zh-CN" altLang="en-US" sz="1335">
                <a:solidFill>
                  <a:schemeClr val="bg1"/>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335">
              <a:solidFill>
                <a:schemeClr val="bg1"/>
              </a:solidFill>
              <a:latin typeface="微软雅黑" panose="020B0503020204020204" pitchFamily="34" charset="-122"/>
              <a:ea typeface="微软雅黑" panose="020B0503020204020204" pitchFamily="34" charset="-122"/>
              <a:cs typeface="Open Sans Light" charset="0"/>
            </a:endParaRPr>
          </a:p>
        </p:txBody>
      </p:sp>
      <p:sp>
        <p:nvSpPr>
          <p:cNvPr id="36" name="Subtitle 2"/>
          <p:cNvSpPr txBox="1"/>
          <p:nvPr/>
        </p:nvSpPr>
        <p:spPr bwMode="auto">
          <a:xfrm>
            <a:off x="8721290" y="4304990"/>
            <a:ext cx="1987549" cy="2222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465" b="1">
                <a:solidFill>
                  <a:schemeClr val="bg1"/>
                </a:solidFill>
                <a:latin typeface="微软雅黑" panose="020B0503020204020204" pitchFamily="34" charset="-122"/>
                <a:ea typeface="微软雅黑" panose="020B0503020204020204" pitchFamily="34" charset="-122"/>
                <a:cs typeface="Lantinghei SC Demibold" charset="-122"/>
                <a:sym typeface="时尚中黑简体" charset="0"/>
              </a:rPr>
              <a:t>输入你的文本</a:t>
            </a:r>
          </a:p>
          <a:p>
            <a:pPr eaLnBrk="1" hangingPunct="1">
              <a:lnSpc>
                <a:spcPct val="120000"/>
              </a:lnSpc>
              <a:buFontTx/>
              <a:buNone/>
            </a:pPr>
            <a:r>
              <a:rPr lang="zh-CN" altLang="en-US" sz="1335">
                <a:solidFill>
                  <a:schemeClr val="bg1"/>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eaLnBrk="1" hangingPunct="1">
              <a:lnSpc>
                <a:spcPct val="120000"/>
              </a:lnSpc>
              <a:buFontTx/>
              <a:buNone/>
            </a:pPr>
            <a:r>
              <a:rPr lang="zh-CN" altLang="en-US" sz="1335">
                <a:solidFill>
                  <a:schemeClr val="bg1"/>
                </a:solidFill>
                <a:latin typeface="微软雅黑" panose="020B0503020204020204" pitchFamily="34" charset="-122"/>
                <a:ea typeface="微软雅黑" panose="020B0503020204020204" pitchFamily="34" charset="-122"/>
                <a:cs typeface="Open Sans Light" charset="0"/>
              </a:rPr>
              <a:t>点击输入本栏的具体文字，简明扼要的说明分项内容，此为概念图解，请根据您的具体内容酌情修改。</a:t>
            </a:r>
            <a:endParaRPr lang="en-US" altLang="zh-CN" sz="1335">
              <a:solidFill>
                <a:schemeClr val="bg1"/>
              </a:solidFill>
              <a:latin typeface="微软雅黑" panose="020B0503020204020204" pitchFamily="34" charset="-122"/>
              <a:ea typeface="微软雅黑" panose="020B0503020204020204" pitchFamily="34" charset="-122"/>
              <a:cs typeface="Open Sans Light" charset="0"/>
            </a:endParaRPr>
          </a:p>
        </p:txBody>
      </p:sp>
      <p:sp>
        <p:nvSpPr>
          <p:cNvPr id="37" name="文本框 36"/>
          <p:cNvSpPr txBox="1"/>
          <p:nvPr/>
        </p:nvSpPr>
        <p:spPr>
          <a:xfrm>
            <a:off x="4044305" y="399554"/>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250" fill="hold"/>
                                        <p:tgtEl>
                                          <p:spTgt spid="29"/>
                                        </p:tgtEl>
                                        <p:attrNameLst>
                                          <p:attrName>ppt_x</p:attrName>
                                        </p:attrNameLst>
                                      </p:cBhvr>
                                      <p:tavLst>
                                        <p:tav tm="0">
                                          <p:val>
                                            <p:strVal val="#ppt_x"/>
                                          </p:val>
                                        </p:tav>
                                        <p:tav tm="100000">
                                          <p:val>
                                            <p:strVal val="#ppt_x"/>
                                          </p:val>
                                        </p:tav>
                                      </p:tavLst>
                                    </p:anim>
                                    <p:anim calcmode="lin" valueType="num">
                                      <p:cBhvr additive="base">
                                        <p:cTn id="13" dur="250" fill="hold"/>
                                        <p:tgtEl>
                                          <p:spTgt spid="2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250" fill="hold"/>
                                        <p:tgtEl>
                                          <p:spTgt spid="3"/>
                                        </p:tgtEl>
                                        <p:attrNameLst>
                                          <p:attrName>ppt_x</p:attrName>
                                        </p:attrNameLst>
                                      </p:cBhvr>
                                      <p:tavLst>
                                        <p:tav tm="0">
                                          <p:val>
                                            <p:strVal val="#ppt_x"/>
                                          </p:val>
                                        </p:tav>
                                        <p:tav tm="100000">
                                          <p:val>
                                            <p:strVal val="#ppt_x"/>
                                          </p:val>
                                        </p:tav>
                                      </p:tavLst>
                                    </p:anim>
                                    <p:anim calcmode="lin" valueType="num">
                                      <p:cBhvr additive="base">
                                        <p:cTn id="18" dur="25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250" fill="hold"/>
                                        <p:tgtEl>
                                          <p:spTgt spid="8"/>
                                        </p:tgtEl>
                                        <p:attrNameLst>
                                          <p:attrName>ppt_x</p:attrName>
                                        </p:attrNameLst>
                                      </p:cBhvr>
                                      <p:tavLst>
                                        <p:tav tm="0">
                                          <p:val>
                                            <p:strVal val="#ppt_x"/>
                                          </p:val>
                                        </p:tav>
                                        <p:tav tm="100000">
                                          <p:val>
                                            <p:strVal val="#ppt_x"/>
                                          </p:val>
                                        </p:tav>
                                      </p:tavLst>
                                    </p:anim>
                                    <p:anim calcmode="lin" valueType="num">
                                      <p:cBhvr additive="base">
                                        <p:cTn id="23" dur="25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250" fill="hold"/>
                                        <p:tgtEl>
                                          <p:spTgt spid="4"/>
                                        </p:tgtEl>
                                        <p:attrNameLst>
                                          <p:attrName>ppt_x</p:attrName>
                                        </p:attrNameLst>
                                      </p:cBhvr>
                                      <p:tavLst>
                                        <p:tav tm="0">
                                          <p:val>
                                            <p:strVal val="#ppt_x"/>
                                          </p:val>
                                        </p:tav>
                                        <p:tav tm="100000">
                                          <p:val>
                                            <p:strVal val="#ppt_x"/>
                                          </p:val>
                                        </p:tav>
                                      </p:tavLst>
                                    </p:anim>
                                    <p:anim calcmode="lin" valueType="num">
                                      <p:cBhvr additive="base">
                                        <p:cTn id="28" dur="25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250" fill="hold"/>
                                        <p:tgtEl>
                                          <p:spTgt spid="21"/>
                                        </p:tgtEl>
                                        <p:attrNameLst>
                                          <p:attrName>ppt_x</p:attrName>
                                        </p:attrNameLst>
                                      </p:cBhvr>
                                      <p:tavLst>
                                        <p:tav tm="0">
                                          <p:val>
                                            <p:strVal val="#ppt_x"/>
                                          </p:val>
                                        </p:tav>
                                        <p:tav tm="100000">
                                          <p:val>
                                            <p:strVal val="#ppt_x"/>
                                          </p:val>
                                        </p:tav>
                                      </p:tavLst>
                                    </p:anim>
                                    <p:anim calcmode="lin" valueType="num">
                                      <p:cBhvr additive="base">
                                        <p:cTn id="33" dur="250" fill="hold"/>
                                        <p:tgtEl>
                                          <p:spTgt spid="21"/>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250" fill="hold"/>
                                        <p:tgtEl>
                                          <p:spTgt spid="5"/>
                                        </p:tgtEl>
                                        <p:attrNameLst>
                                          <p:attrName>ppt_x</p:attrName>
                                        </p:attrNameLst>
                                      </p:cBhvr>
                                      <p:tavLst>
                                        <p:tav tm="0">
                                          <p:val>
                                            <p:strVal val="#ppt_x"/>
                                          </p:val>
                                        </p:tav>
                                        <p:tav tm="100000">
                                          <p:val>
                                            <p:strVal val="#ppt_x"/>
                                          </p:val>
                                        </p:tav>
                                      </p:tavLst>
                                    </p:anim>
                                    <p:anim calcmode="lin" valueType="num">
                                      <p:cBhvr additive="base">
                                        <p:cTn id="38" dur="250" fill="hold"/>
                                        <p:tgtEl>
                                          <p:spTgt spid="5"/>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250" fill="hold"/>
                                        <p:tgtEl>
                                          <p:spTgt spid="25"/>
                                        </p:tgtEl>
                                        <p:attrNameLst>
                                          <p:attrName>ppt_x</p:attrName>
                                        </p:attrNameLst>
                                      </p:cBhvr>
                                      <p:tavLst>
                                        <p:tav tm="0">
                                          <p:val>
                                            <p:strVal val="#ppt_x"/>
                                          </p:val>
                                        </p:tav>
                                        <p:tav tm="100000">
                                          <p:val>
                                            <p:strVal val="#ppt_x"/>
                                          </p:val>
                                        </p:tav>
                                      </p:tavLst>
                                    </p:anim>
                                    <p:anim calcmode="lin" valueType="num">
                                      <p:cBhvr additive="base">
                                        <p:cTn id="43" dur="250" fill="hold"/>
                                        <p:tgtEl>
                                          <p:spTgt spid="25"/>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250" fill="hold"/>
                                        <p:tgtEl>
                                          <p:spTgt spid="6"/>
                                        </p:tgtEl>
                                        <p:attrNameLst>
                                          <p:attrName>ppt_x</p:attrName>
                                        </p:attrNameLst>
                                      </p:cBhvr>
                                      <p:tavLst>
                                        <p:tav tm="0">
                                          <p:val>
                                            <p:strVal val="#ppt_x"/>
                                          </p:val>
                                        </p:tav>
                                        <p:tav tm="100000">
                                          <p:val>
                                            <p:strVal val="#ppt_x"/>
                                          </p:val>
                                        </p:tav>
                                      </p:tavLst>
                                    </p:anim>
                                    <p:anim calcmode="lin" valueType="num">
                                      <p:cBhvr additive="base">
                                        <p:cTn id="48" dur="250" fill="hold"/>
                                        <p:tgtEl>
                                          <p:spTgt spid="6"/>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250" fill="hold"/>
                                        <p:tgtEl>
                                          <p:spTgt spid="9"/>
                                        </p:tgtEl>
                                        <p:attrNameLst>
                                          <p:attrName>ppt_x</p:attrName>
                                        </p:attrNameLst>
                                      </p:cBhvr>
                                      <p:tavLst>
                                        <p:tav tm="0">
                                          <p:val>
                                            <p:strVal val="#ppt_x"/>
                                          </p:val>
                                        </p:tav>
                                        <p:tav tm="100000">
                                          <p:val>
                                            <p:strVal val="#ppt_x"/>
                                          </p:val>
                                        </p:tav>
                                      </p:tavLst>
                                    </p:anim>
                                    <p:anim calcmode="lin" valueType="num">
                                      <p:cBhvr additive="base">
                                        <p:cTn id="53" dur="250" fill="hold"/>
                                        <p:tgtEl>
                                          <p:spTgt spid="9"/>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250" fill="hold"/>
                                        <p:tgtEl>
                                          <p:spTgt spid="7"/>
                                        </p:tgtEl>
                                        <p:attrNameLst>
                                          <p:attrName>ppt_x</p:attrName>
                                        </p:attrNameLst>
                                      </p:cBhvr>
                                      <p:tavLst>
                                        <p:tav tm="0">
                                          <p:val>
                                            <p:strVal val="#ppt_x"/>
                                          </p:val>
                                        </p:tav>
                                        <p:tav tm="100000">
                                          <p:val>
                                            <p:strVal val="#ppt_x"/>
                                          </p:val>
                                        </p:tav>
                                      </p:tavLst>
                                    </p:anim>
                                    <p:anim calcmode="lin" valueType="num">
                                      <p:cBhvr additive="base">
                                        <p:cTn id="58" dur="250" fill="hold"/>
                                        <p:tgtEl>
                                          <p:spTgt spid="7"/>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250" fill="hold"/>
                                        <p:tgtEl>
                                          <p:spTgt spid="15"/>
                                        </p:tgtEl>
                                        <p:attrNameLst>
                                          <p:attrName>ppt_x</p:attrName>
                                        </p:attrNameLst>
                                      </p:cBhvr>
                                      <p:tavLst>
                                        <p:tav tm="0">
                                          <p:val>
                                            <p:strVal val="#ppt_x"/>
                                          </p:val>
                                        </p:tav>
                                        <p:tav tm="100000">
                                          <p:val>
                                            <p:strVal val="#ppt_x"/>
                                          </p:val>
                                        </p:tav>
                                      </p:tavLst>
                                    </p:anim>
                                    <p:anim calcmode="lin" valueType="num">
                                      <p:cBhvr additive="base">
                                        <p:cTn id="63" dur="25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2"/>
          <p:cNvGraphicFramePr/>
          <p:nvPr/>
        </p:nvGraphicFramePr>
        <p:xfrm>
          <a:off x="1368283" y="1383192"/>
          <a:ext cx="3726479" cy="4481095"/>
        </p:xfrm>
        <a:graphic>
          <a:graphicData uri="http://schemas.openxmlformats.org/drawingml/2006/chart">
            <c:chart xmlns:c="http://schemas.openxmlformats.org/drawingml/2006/chart" xmlns:r="http://schemas.openxmlformats.org/officeDocument/2006/relationships" r:id="rId2"/>
          </a:graphicData>
        </a:graphic>
      </p:graphicFrame>
      <p:sp>
        <p:nvSpPr>
          <p:cNvPr id="3" name="Subtitle 2"/>
          <p:cNvSpPr txBox="1"/>
          <p:nvPr/>
        </p:nvSpPr>
        <p:spPr>
          <a:xfrm>
            <a:off x="9795886" y="3785576"/>
            <a:ext cx="1955300" cy="443233"/>
          </a:xfrm>
          <a:prstGeom prst="rect">
            <a:avLst/>
          </a:prstGeom>
        </p:spPr>
        <p:txBody>
          <a:bodyPr vert="horz" wrap="square" lIns="108745" tIns="54373" rIns="108745" bIns="54373"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ts val="1325"/>
              </a:lnSpc>
            </a:pPr>
            <a:r>
              <a:rPr lang="en-US" sz="850" dirty="0">
                <a:solidFill>
                  <a:schemeClr val="bg1"/>
                </a:solidFill>
                <a:latin typeface="Source Sans Pro" charset="0"/>
                <a:ea typeface="Source Sans Pro" charset="0"/>
                <a:cs typeface="Source Sans Pro" charset="0"/>
              </a:rPr>
              <a:t>Investment generally results in acquiring an asset</a:t>
            </a:r>
          </a:p>
        </p:txBody>
      </p:sp>
      <p:sp>
        <p:nvSpPr>
          <p:cNvPr id="4" name="TextBox 21"/>
          <p:cNvSpPr txBox="1"/>
          <p:nvPr/>
        </p:nvSpPr>
        <p:spPr>
          <a:xfrm>
            <a:off x="9868097" y="3439440"/>
            <a:ext cx="843501" cy="246221"/>
          </a:xfrm>
          <a:prstGeom prst="rect">
            <a:avLst/>
          </a:prstGeom>
          <a:noFill/>
        </p:spPr>
        <p:txBody>
          <a:bodyPr wrap="none" rtlCol="0" anchor="ctr" anchorCtr="0">
            <a:spAutoFit/>
          </a:bodyPr>
          <a:lstStyle/>
          <a:p>
            <a:r>
              <a:rPr lang="en-US" sz="1000" dirty="0">
                <a:solidFill>
                  <a:schemeClr val="bg1"/>
                </a:solidFill>
                <a:latin typeface="Montserrat" charset="0"/>
                <a:ea typeface="Montserrat" charset="0"/>
                <a:cs typeface="Montserrat" charset="0"/>
              </a:rPr>
              <a:t>CATEGORY 2</a:t>
            </a:r>
          </a:p>
        </p:txBody>
      </p:sp>
      <p:sp>
        <p:nvSpPr>
          <p:cNvPr id="5" name="Oval 32"/>
          <p:cNvSpPr/>
          <p:nvPr/>
        </p:nvSpPr>
        <p:spPr>
          <a:xfrm>
            <a:off x="8933118" y="3471551"/>
            <a:ext cx="561144" cy="5611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6" name="Subtitle 2"/>
          <p:cNvSpPr txBox="1"/>
          <p:nvPr/>
        </p:nvSpPr>
        <p:spPr>
          <a:xfrm>
            <a:off x="6977818" y="3785576"/>
            <a:ext cx="1955300" cy="443233"/>
          </a:xfrm>
          <a:prstGeom prst="rect">
            <a:avLst/>
          </a:prstGeom>
        </p:spPr>
        <p:txBody>
          <a:bodyPr vert="horz" wrap="square" lIns="108745" tIns="54373" rIns="108745" bIns="54373"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ts val="1325"/>
              </a:lnSpc>
            </a:pPr>
            <a:r>
              <a:rPr lang="en-US" sz="850" dirty="0">
                <a:solidFill>
                  <a:schemeClr val="bg1"/>
                </a:solidFill>
                <a:latin typeface="Source Sans Pro" charset="0"/>
                <a:ea typeface="Source Sans Pro" charset="0"/>
                <a:cs typeface="Source Sans Pro" charset="0"/>
              </a:rPr>
              <a:t>Investment generally results in acquiring an asset</a:t>
            </a:r>
          </a:p>
        </p:txBody>
      </p:sp>
      <p:sp>
        <p:nvSpPr>
          <p:cNvPr id="7" name="TextBox 36"/>
          <p:cNvSpPr txBox="1"/>
          <p:nvPr/>
        </p:nvSpPr>
        <p:spPr>
          <a:xfrm>
            <a:off x="7050029" y="3439440"/>
            <a:ext cx="843501" cy="246221"/>
          </a:xfrm>
          <a:prstGeom prst="rect">
            <a:avLst/>
          </a:prstGeom>
          <a:noFill/>
        </p:spPr>
        <p:txBody>
          <a:bodyPr wrap="none" rtlCol="0" anchor="ctr" anchorCtr="0">
            <a:spAutoFit/>
          </a:bodyPr>
          <a:lstStyle/>
          <a:p>
            <a:r>
              <a:rPr lang="en-US" sz="1000" dirty="0">
                <a:solidFill>
                  <a:schemeClr val="bg1"/>
                </a:solidFill>
                <a:latin typeface="Montserrat" charset="0"/>
                <a:ea typeface="Montserrat" charset="0"/>
                <a:cs typeface="Montserrat" charset="0"/>
              </a:rPr>
              <a:t>CATEGORY 1</a:t>
            </a:r>
          </a:p>
        </p:txBody>
      </p:sp>
      <p:sp>
        <p:nvSpPr>
          <p:cNvPr id="8" name="Oval 39"/>
          <p:cNvSpPr/>
          <p:nvPr/>
        </p:nvSpPr>
        <p:spPr>
          <a:xfrm>
            <a:off x="6115050" y="3471551"/>
            <a:ext cx="561144" cy="561144"/>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9" name="Shape 2579"/>
          <p:cNvSpPr/>
          <p:nvPr/>
        </p:nvSpPr>
        <p:spPr>
          <a:xfrm>
            <a:off x="6265084" y="3601014"/>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bg1"/>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ndParaRPr>
          </a:p>
        </p:txBody>
      </p:sp>
      <p:sp>
        <p:nvSpPr>
          <p:cNvPr id="10" name="Shape 2629"/>
          <p:cNvSpPr/>
          <p:nvPr/>
        </p:nvSpPr>
        <p:spPr>
          <a:xfrm>
            <a:off x="9078777" y="3623740"/>
            <a:ext cx="279405" cy="279328"/>
          </a:xfrm>
          <a:custGeom>
            <a:avLst/>
            <a:gdLst/>
            <a:ahLst/>
            <a:cxnLst>
              <a:cxn ang="0">
                <a:pos x="wd2" y="hd2"/>
              </a:cxn>
              <a:cxn ang="5400000">
                <a:pos x="wd2" y="hd2"/>
              </a:cxn>
              <a:cxn ang="10800000">
                <a:pos x="wd2" y="hd2"/>
              </a:cxn>
              <a:cxn ang="16200000">
                <a:pos x="wd2" y="hd2"/>
              </a:cxn>
            </a:cxnLst>
            <a:rect l="0" t="0" r="r" b="b"/>
            <a:pathLst>
              <a:path w="21600" h="21600" extrusionOk="0">
                <a:moveTo>
                  <a:pt x="16441" y="20618"/>
                </a:moveTo>
                <a:cubicBezTo>
                  <a:pt x="15826" y="20618"/>
                  <a:pt x="15226" y="20482"/>
                  <a:pt x="14660" y="20214"/>
                </a:cubicBezTo>
                <a:cubicBezTo>
                  <a:pt x="14607" y="20189"/>
                  <a:pt x="14552" y="20170"/>
                  <a:pt x="14497" y="20155"/>
                </a:cubicBezTo>
                <a:cubicBezTo>
                  <a:pt x="8918" y="17308"/>
                  <a:pt x="4295" y="12685"/>
                  <a:pt x="1448" y="7105"/>
                </a:cubicBezTo>
                <a:cubicBezTo>
                  <a:pt x="1432" y="7048"/>
                  <a:pt x="1412" y="6991"/>
                  <a:pt x="1386" y="6936"/>
                </a:cubicBezTo>
                <a:cubicBezTo>
                  <a:pt x="1117" y="6369"/>
                  <a:pt x="982" y="5770"/>
                  <a:pt x="982" y="5155"/>
                </a:cubicBezTo>
                <a:cubicBezTo>
                  <a:pt x="982" y="2774"/>
                  <a:pt x="3066" y="982"/>
                  <a:pt x="4417" y="982"/>
                </a:cubicBezTo>
                <a:cubicBezTo>
                  <a:pt x="4594" y="982"/>
                  <a:pt x="4711" y="1072"/>
                  <a:pt x="4764" y="1126"/>
                </a:cubicBezTo>
                <a:cubicBezTo>
                  <a:pt x="4776" y="1139"/>
                  <a:pt x="4798" y="1164"/>
                  <a:pt x="4831" y="1216"/>
                </a:cubicBezTo>
                <a:cubicBezTo>
                  <a:pt x="4848" y="1244"/>
                  <a:pt x="4867" y="1271"/>
                  <a:pt x="4887" y="1297"/>
                </a:cubicBezTo>
                <a:lnTo>
                  <a:pt x="8118" y="5453"/>
                </a:lnTo>
                <a:cubicBezTo>
                  <a:pt x="8143" y="5485"/>
                  <a:pt x="8170" y="5515"/>
                  <a:pt x="8199" y="5544"/>
                </a:cubicBezTo>
                <a:cubicBezTo>
                  <a:pt x="8253" y="5598"/>
                  <a:pt x="8343" y="5715"/>
                  <a:pt x="8343" y="5891"/>
                </a:cubicBezTo>
                <a:cubicBezTo>
                  <a:pt x="8343" y="5978"/>
                  <a:pt x="8319" y="6060"/>
                  <a:pt x="8272" y="6135"/>
                </a:cubicBezTo>
                <a:lnTo>
                  <a:pt x="7178" y="7221"/>
                </a:lnTo>
                <a:cubicBezTo>
                  <a:pt x="7173" y="7226"/>
                  <a:pt x="7168" y="7231"/>
                  <a:pt x="7163" y="7236"/>
                </a:cubicBezTo>
                <a:cubicBezTo>
                  <a:pt x="6767" y="7609"/>
                  <a:pt x="6541" y="8126"/>
                  <a:pt x="6541" y="8668"/>
                </a:cubicBezTo>
                <a:cubicBezTo>
                  <a:pt x="6541" y="9175"/>
                  <a:pt x="6738" y="9658"/>
                  <a:pt x="7080" y="10020"/>
                </a:cubicBezTo>
                <a:cubicBezTo>
                  <a:pt x="7092" y="10040"/>
                  <a:pt x="7105" y="10059"/>
                  <a:pt x="7119" y="10078"/>
                </a:cubicBezTo>
                <a:cubicBezTo>
                  <a:pt x="8325" y="11745"/>
                  <a:pt x="9807" y="13222"/>
                  <a:pt x="11525" y="14469"/>
                </a:cubicBezTo>
                <a:cubicBezTo>
                  <a:pt x="11538" y="14478"/>
                  <a:pt x="11551" y="14487"/>
                  <a:pt x="11565" y="14496"/>
                </a:cubicBezTo>
                <a:cubicBezTo>
                  <a:pt x="11928" y="14844"/>
                  <a:pt x="12414" y="15045"/>
                  <a:pt x="12924" y="15045"/>
                </a:cubicBezTo>
                <a:cubicBezTo>
                  <a:pt x="13436" y="15045"/>
                  <a:pt x="13930" y="14840"/>
                  <a:pt x="14297" y="14479"/>
                </a:cubicBezTo>
                <a:cubicBezTo>
                  <a:pt x="14316" y="14463"/>
                  <a:pt x="14335" y="14446"/>
                  <a:pt x="14352" y="14427"/>
                </a:cubicBezTo>
                <a:lnTo>
                  <a:pt x="15451" y="13320"/>
                </a:lnTo>
                <a:cubicBezTo>
                  <a:pt x="15529" y="13271"/>
                  <a:pt x="15611" y="13247"/>
                  <a:pt x="15697" y="13247"/>
                </a:cubicBezTo>
                <a:cubicBezTo>
                  <a:pt x="15874" y="13247"/>
                  <a:pt x="15990" y="13337"/>
                  <a:pt x="16044" y="13391"/>
                </a:cubicBezTo>
                <a:cubicBezTo>
                  <a:pt x="16073" y="13420"/>
                  <a:pt x="16103" y="13447"/>
                  <a:pt x="16135" y="13472"/>
                </a:cubicBezTo>
                <a:lnTo>
                  <a:pt x="20291" y="16704"/>
                </a:lnTo>
                <a:cubicBezTo>
                  <a:pt x="20317" y="16725"/>
                  <a:pt x="20345" y="16744"/>
                  <a:pt x="20374" y="16762"/>
                </a:cubicBezTo>
                <a:cubicBezTo>
                  <a:pt x="20426" y="16795"/>
                  <a:pt x="20449" y="16816"/>
                  <a:pt x="20461" y="16827"/>
                </a:cubicBezTo>
                <a:cubicBezTo>
                  <a:pt x="20515" y="16881"/>
                  <a:pt x="20605" y="16997"/>
                  <a:pt x="20605" y="17174"/>
                </a:cubicBezTo>
                <a:cubicBezTo>
                  <a:pt x="20605" y="17207"/>
                  <a:pt x="20606" y="17240"/>
                  <a:pt x="20610" y="17273"/>
                </a:cubicBezTo>
                <a:cubicBezTo>
                  <a:pt x="20533" y="18625"/>
                  <a:pt x="18769" y="20618"/>
                  <a:pt x="16441" y="20618"/>
                </a:cubicBezTo>
                <a:moveTo>
                  <a:pt x="21586" y="17174"/>
                </a:moveTo>
                <a:cubicBezTo>
                  <a:pt x="21586" y="16768"/>
                  <a:pt x="21421" y="16399"/>
                  <a:pt x="21155" y="16133"/>
                </a:cubicBezTo>
                <a:cubicBezTo>
                  <a:pt x="21077" y="16054"/>
                  <a:pt x="20988" y="15988"/>
                  <a:pt x="20893" y="15929"/>
                </a:cubicBezTo>
                <a:lnTo>
                  <a:pt x="16738" y="12697"/>
                </a:lnTo>
                <a:cubicBezTo>
                  <a:pt x="16471" y="12430"/>
                  <a:pt x="16104" y="12265"/>
                  <a:pt x="15697" y="12265"/>
                </a:cubicBezTo>
                <a:cubicBezTo>
                  <a:pt x="15364" y="12265"/>
                  <a:pt x="15060" y="12380"/>
                  <a:pt x="14815" y="12567"/>
                </a:cubicBezTo>
                <a:lnTo>
                  <a:pt x="13655" y="13736"/>
                </a:lnTo>
                <a:lnTo>
                  <a:pt x="13652" y="13733"/>
                </a:lnTo>
                <a:cubicBezTo>
                  <a:pt x="13473" y="13934"/>
                  <a:pt x="13214" y="14063"/>
                  <a:pt x="12924" y="14063"/>
                </a:cubicBezTo>
                <a:cubicBezTo>
                  <a:pt x="12592" y="14063"/>
                  <a:pt x="12300" y="13897"/>
                  <a:pt x="12122" y="13645"/>
                </a:cubicBezTo>
                <a:cubicBezTo>
                  <a:pt x="12116" y="13654"/>
                  <a:pt x="12107" y="13663"/>
                  <a:pt x="12101" y="13674"/>
                </a:cubicBezTo>
                <a:cubicBezTo>
                  <a:pt x="10497" y="12510"/>
                  <a:pt x="9076" y="11108"/>
                  <a:pt x="7914" y="9502"/>
                </a:cubicBezTo>
                <a:cubicBezTo>
                  <a:pt x="7925" y="9495"/>
                  <a:pt x="7935" y="9486"/>
                  <a:pt x="7947" y="9479"/>
                </a:cubicBezTo>
                <a:cubicBezTo>
                  <a:pt x="7691" y="9299"/>
                  <a:pt x="7523" y="9004"/>
                  <a:pt x="7523" y="8668"/>
                </a:cubicBezTo>
                <a:cubicBezTo>
                  <a:pt x="7523" y="8367"/>
                  <a:pt x="7659" y="8101"/>
                  <a:pt x="7871" y="7920"/>
                </a:cubicBezTo>
                <a:lnTo>
                  <a:pt x="7870" y="7918"/>
                </a:lnTo>
                <a:lnTo>
                  <a:pt x="9023" y="6773"/>
                </a:lnTo>
                <a:cubicBezTo>
                  <a:pt x="9211" y="6528"/>
                  <a:pt x="9325" y="6224"/>
                  <a:pt x="9325" y="5891"/>
                </a:cubicBezTo>
                <a:cubicBezTo>
                  <a:pt x="9325" y="5485"/>
                  <a:pt x="9160" y="5116"/>
                  <a:pt x="8893" y="4850"/>
                </a:cubicBezTo>
                <a:lnTo>
                  <a:pt x="5662" y="693"/>
                </a:lnTo>
                <a:cubicBezTo>
                  <a:pt x="5603" y="599"/>
                  <a:pt x="5537" y="510"/>
                  <a:pt x="5458" y="432"/>
                </a:cubicBezTo>
                <a:cubicBezTo>
                  <a:pt x="5191" y="165"/>
                  <a:pt x="4823" y="0"/>
                  <a:pt x="4417" y="0"/>
                </a:cubicBezTo>
                <a:cubicBezTo>
                  <a:pt x="2454" y="0"/>
                  <a:pt x="0" y="2308"/>
                  <a:pt x="0" y="5155"/>
                </a:cubicBezTo>
                <a:cubicBezTo>
                  <a:pt x="0" y="5943"/>
                  <a:pt x="183" y="6688"/>
                  <a:pt x="499" y="7356"/>
                </a:cubicBezTo>
                <a:lnTo>
                  <a:pt x="482" y="7373"/>
                </a:lnTo>
                <a:cubicBezTo>
                  <a:pt x="3435" y="13255"/>
                  <a:pt x="8343" y="18164"/>
                  <a:pt x="14224" y="21117"/>
                </a:cubicBezTo>
                <a:lnTo>
                  <a:pt x="14240" y="21101"/>
                </a:lnTo>
                <a:cubicBezTo>
                  <a:pt x="14908" y="21418"/>
                  <a:pt x="15652" y="21600"/>
                  <a:pt x="16441" y="21600"/>
                </a:cubicBezTo>
                <a:cubicBezTo>
                  <a:pt x="19287" y="21600"/>
                  <a:pt x="21594" y="19145"/>
                  <a:pt x="21594" y="17182"/>
                </a:cubicBezTo>
                <a:cubicBezTo>
                  <a:pt x="21594" y="17179"/>
                  <a:pt x="21594" y="17177"/>
                  <a:pt x="21594" y="17174"/>
                </a:cubicBezTo>
                <a:cubicBezTo>
                  <a:pt x="21594" y="17174"/>
                  <a:pt x="21586" y="17174"/>
                  <a:pt x="21586" y="17174"/>
                </a:cubicBezTo>
                <a:close/>
                <a:moveTo>
                  <a:pt x="11785" y="10800"/>
                </a:moveTo>
                <a:cubicBezTo>
                  <a:pt x="12326" y="10800"/>
                  <a:pt x="12766" y="10360"/>
                  <a:pt x="12766" y="9819"/>
                </a:cubicBezTo>
                <a:cubicBezTo>
                  <a:pt x="12766" y="9276"/>
                  <a:pt x="12326" y="8836"/>
                  <a:pt x="11785" y="8836"/>
                </a:cubicBezTo>
                <a:cubicBezTo>
                  <a:pt x="11242" y="8836"/>
                  <a:pt x="10803" y="9276"/>
                  <a:pt x="10803" y="9819"/>
                </a:cubicBezTo>
                <a:cubicBezTo>
                  <a:pt x="10803" y="10360"/>
                  <a:pt x="11242" y="10800"/>
                  <a:pt x="11785" y="10800"/>
                </a:cubicBezTo>
                <a:moveTo>
                  <a:pt x="11785" y="5891"/>
                </a:moveTo>
                <a:cubicBezTo>
                  <a:pt x="13953" y="5891"/>
                  <a:pt x="15711" y="7649"/>
                  <a:pt x="15711" y="9819"/>
                </a:cubicBezTo>
                <a:cubicBezTo>
                  <a:pt x="15711" y="10090"/>
                  <a:pt x="15930" y="10309"/>
                  <a:pt x="16201" y="10309"/>
                </a:cubicBezTo>
                <a:cubicBezTo>
                  <a:pt x="16472" y="10309"/>
                  <a:pt x="16692" y="10090"/>
                  <a:pt x="16692" y="9819"/>
                </a:cubicBezTo>
                <a:cubicBezTo>
                  <a:pt x="16692" y="7107"/>
                  <a:pt x="14495" y="4909"/>
                  <a:pt x="11785" y="4909"/>
                </a:cubicBezTo>
                <a:cubicBezTo>
                  <a:pt x="11513" y="4909"/>
                  <a:pt x="11294" y="5129"/>
                  <a:pt x="11294" y="5400"/>
                </a:cubicBezTo>
                <a:cubicBezTo>
                  <a:pt x="11294" y="5672"/>
                  <a:pt x="11513" y="5891"/>
                  <a:pt x="11785" y="5891"/>
                </a:cubicBezTo>
                <a:moveTo>
                  <a:pt x="11785" y="982"/>
                </a:moveTo>
                <a:cubicBezTo>
                  <a:pt x="16663" y="982"/>
                  <a:pt x="20618" y="4939"/>
                  <a:pt x="20618" y="9819"/>
                </a:cubicBezTo>
                <a:cubicBezTo>
                  <a:pt x="20618" y="10090"/>
                  <a:pt x="20838" y="10309"/>
                  <a:pt x="21109" y="10309"/>
                </a:cubicBezTo>
                <a:cubicBezTo>
                  <a:pt x="21380" y="10309"/>
                  <a:pt x="21600" y="10090"/>
                  <a:pt x="21600" y="9819"/>
                </a:cubicBezTo>
                <a:cubicBezTo>
                  <a:pt x="21600" y="4396"/>
                  <a:pt x="17206" y="0"/>
                  <a:pt x="11785" y="0"/>
                </a:cubicBezTo>
                <a:cubicBezTo>
                  <a:pt x="11513" y="0"/>
                  <a:pt x="11294" y="220"/>
                  <a:pt x="11294" y="491"/>
                </a:cubicBezTo>
                <a:cubicBezTo>
                  <a:pt x="11294" y="762"/>
                  <a:pt x="11513" y="982"/>
                  <a:pt x="11785" y="982"/>
                </a:cubicBezTo>
              </a:path>
            </a:pathLst>
          </a:custGeom>
          <a:solidFill>
            <a:srgbClr val="484F59"/>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ndParaRPr>
          </a:p>
        </p:txBody>
      </p:sp>
      <p:sp>
        <p:nvSpPr>
          <p:cNvPr id="11" name="Subtitle 2"/>
          <p:cNvSpPr txBox="1"/>
          <p:nvPr/>
        </p:nvSpPr>
        <p:spPr>
          <a:xfrm>
            <a:off x="9795886" y="5067966"/>
            <a:ext cx="1955300" cy="443233"/>
          </a:xfrm>
          <a:prstGeom prst="rect">
            <a:avLst/>
          </a:prstGeom>
        </p:spPr>
        <p:txBody>
          <a:bodyPr vert="horz" wrap="square" lIns="108745" tIns="54373" rIns="108745" bIns="54373"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ts val="1325"/>
              </a:lnSpc>
            </a:pPr>
            <a:r>
              <a:rPr lang="en-US" sz="850" dirty="0">
                <a:solidFill>
                  <a:schemeClr val="bg1"/>
                </a:solidFill>
                <a:latin typeface="Source Sans Pro" charset="0"/>
                <a:ea typeface="Source Sans Pro" charset="0"/>
                <a:cs typeface="Source Sans Pro" charset="0"/>
              </a:rPr>
              <a:t>Investment generally results in acquiring an asset</a:t>
            </a:r>
          </a:p>
        </p:txBody>
      </p:sp>
      <p:sp>
        <p:nvSpPr>
          <p:cNvPr id="12" name="TextBox 45"/>
          <p:cNvSpPr txBox="1"/>
          <p:nvPr/>
        </p:nvSpPr>
        <p:spPr>
          <a:xfrm>
            <a:off x="9868097" y="4721830"/>
            <a:ext cx="843501" cy="246221"/>
          </a:xfrm>
          <a:prstGeom prst="rect">
            <a:avLst/>
          </a:prstGeom>
          <a:noFill/>
        </p:spPr>
        <p:txBody>
          <a:bodyPr wrap="none" rtlCol="0" anchor="ctr" anchorCtr="0">
            <a:spAutoFit/>
          </a:bodyPr>
          <a:lstStyle/>
          <a:p>
            <a:r>
              <a:rPr lang="en-US" sz="1000" dirty="0">
                <a:solidFill>
                  <a:schemeClr val="bg1"/>
                </a:solidFill>
                <a:latin typeface="Montserrat" charset="0"/>
                <a:ea typeface="Montserrat" charset="0"/>
                <a:cs typeface="Montserrat" charset="0"/>
              </a:rPr>
              <a:t>CATEGORY 4</a:t>
            </a:r>
          </a:p>
        </p:txBody>
      </p:sp>
      <p:sp>
        <p:nvSpPr>
          <p:cNvPr id="13" name="Oval 47"/>
          <p:cNvSpPr/>
          <p:nvPr/>
        </p:nvSpPr>
        <p:spPr>
          <a:xfrm>
            <a:off x="8933118" y="4753941"/>
            <a:ext cx="561144" cy="561144"/>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14" name="Subtitle 2"/>
          <p:cNvSpPr txBox="1"/>
          <p:nvPr/>
        </p:nvSpPr>
        <p:spPr>
          <a:xfrm>
            <a:off x="6977818" y="5067966"/>
            <a:ext cx="1955300" cy="443233"/>
          </a:xfrm>
          <a:prstGeom prst="rect">
            <a:avLst/>
          </a:prstGeom>
        </p:spPr>
        <p:txBody>
          <a:bodyPr vert="horz" wrap="square" lIns="108745" tIns="54373" rIns="108745" bIns="54373"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ts val="1325"/>
              </a:lnSpc>
            </a:pPr>
            <a:r>
              <a:rPr lang="en-US" sz="850" dirty="0">
                <a:solidFill>
                  <a:schemeClr val="bg1"/>
                </a:solidFill>
                <a:latin typeface="Source Sans Pro" charset="0"/>
                <a:ea typeface="Source Sans Pro" charset="0"/>
                <a:cs typeface="Source Sans Pro" charset="0"/>
              </a:rPr>
              <a:t>Investment generally results in acquiring an asset</a:t>
            </a:r>
          </a:p>
        </p:txBody>
      </p:sp>
      <p:sp>
        <p:nvSpPr>
          <p:cNvPr id="15" name="TextBox 49"/>
          <p:cNvSpPr txBox="1"/>
          <p:nvPr/>
        </p:nvSpPr>
        <p:spPr>
          <a:xfrm>
            <a:off x="7050029" y="4721830"/>
            <a:ext cx="843501" cy="246221"/>
          </a:xfrm>
          <a:prstGeom prst="rect">
            <a:avLst/>
          </a:prstGeom>
          <a:noFill/>
        </p:spPr>
        <p:txBody>
          <a:bodyPr wrap="none" rtlCol="0" anchor="ctr" anchorCtr="0">
            <a:spAutoFit/>
          </a:bodyPr>
          <a:lstStyle/>
          <a:p>
            <a:r>
              <a:rPr lang="en-US" sz="1000" dirty="0">
                <a:solidFill>
                  <a:schemeClr val="bg1"/>
                </a:solidFill>
                <a:latin typeface="Montserrat" charset="0"/>
                <a:ea typeface="Montserrat" charset="0"/>
                <a:cs typeface="Montserrat" charset="0"/>
              </a:rPr>
              <a:t>CATEGORY 3</a:t>
            </a:r>
          </a:p>
        </p:txBody>
      </p:sp>
      <p:sp>
        <p:nvSpPr>
          <p:cNvPr id="16" name="Oval 50"/>
          <p:cNvSpPr/>
          <p:nvPr/>
        </p:nvSpPr>
        <p:spPr>
          <a:xfrm>
            <a:off x="6115050" y="4753941"/>
            <a:ext cx="561144" cy="5611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endParaRPr>
          </a:p>
        </p:txBody>
      </p:sp>
      <p:sp>
        <p:nvSpPr>
          <p:cNvPr id="17" name="Shape 2633"/>
          <p:cNvSpPr/>
          <p:nvPr/>
        </p:nvSpPr>
        <p:spPr>
          <a:xfrm>
            <a:off x="6265084" y="4917151"/>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484F59"/>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ndParaRPr>
          </a:p>
        </p:txBody>
      </p:sp>
      <p:sp>
        <p:nvSpPr>
          <p:cNvPr id="18" name="Shape 2840"/>
          <p:cNvSpPr/>
          <p:nvPr/>
        </p:nvSpPr>
        <p:spPr>
          <a:xfrm>
            <a:off x="9074026" y="4907546"/>
            <a:ext cx="279328" cy="253935"/>
          </a:xfrm>
          <a:custGeom>
            <a:avLst/>
            <a:gdLst/>
            <a:ahLst/>
            <a:cxnLst>
              <a:cxn ang="0">
                <a:pos x="wd2" y="hd2"/>
              </a:cxn>
              <a:cxn ang="5400000">
                <a:pos x="wd2" y="hd2"/>
              </a:cxn>
              <a:cxn ang="10800000">
                <a:pos x="wd2" y="hd2"/>
              </a:cxn>
              <a:cxn ang="16200000">
                <a:pos x="wd2" y="hd2"/>
              </a:cxn>
            </a:cxnLst>
            <a:rect l="0" t="0" r="r" b="b"/>
            <a:pathLst>
              <a:path w="21600" h="21600" extrusionOk="0">
                <a:moveTo>
                  <a:pt x="20618" y="20520"/>
                </a:moveTo>
                <a:lnTo>
                  <a:pt x="982" y="20520"/>
                </a:lnTo>
                <a:lnTo>
                  <a:pt x="982" y="14040"/>
                </a:lnTo>
                <a:lnTo>
                  <a:pt x="6907" y="14040"/>
                </a:lnTo>
                <a:cubicBezTo>
                  <a:pt x="7149" y="16170"/>
                  <a:pt x="8798" y="17820"/>
                  <a:pt x="10800" y="17820"/>
                </a:cubicBezTo>
                <a:cubicBezTo>
                  <a:pt x="12802" y="17820"/>
                  <a:pt x="14451" y="16170"/>
                  <a:pt x="14693" y="14040"/>
                </a:cubicBezTo>
                <a:lnTo>
                  <a:pt x="20618" y="14040"/>
                </a:lnTo>
                <a:cubicBezTo>
                  <a:pt x="20618" y="14040"/>
                  <a:pt x="20618" y="20520"/>
                  <a:pt x="20618" y="20520"/>
                </a:cubicBezTo>
                <a:close/>
                <a:moveTo>
                  <a:pt x="21544" y="13261"/>
                </a:moveTo>
                <a:lnTo>
                  <a:pt x="21548" y="13259"/>
                </a:lnTo>
                <a:lnTo>
                  <a:pt x="16639" y="2459"/>
                </a:lnTo>
                <a:lnTo>
                  <a:pt x="16635" y="2461"/>
                </a:lnTo>
                <a:cubicBezTo>
                  <a:pt x="16554" y="2284"/>
                  <a:pt x="16392" y="2160"/>
                  <a:pt x="16200" y="2160"/>
                </a:cubicBezTo>
                <a:lnTo>
                  <a:pt x="15709" y="2160"/>
                </a:lnTo>
                <a:cubicBezTo>
                  <a:pt x="15438" y="2160"/>
                  <a:pt x="15218" y="2402"/>
                  <a:pt x="15218" y="2700"/>
                </a:cubicBezTo>
                <a:cubicBezTo>
                  <a:pt x="15218" y="2999"/>
                  <a:pt x="15438" y="3240"/>
                  <a:pt x="15709" y="3240"/>
                </a:cubicBezTo>
                <a:lnTo>
                  <a:pt x="15897" y="3240"/>
                </a:lnTo>
                <a:lnTo>
                  <a:pt x="20315" y="12960"/>
                </a:lnTo>
                <a:lnTo>
                  <a:pt x="14236" y="12960"/>
                </a:lnTo>
                <a:cubicBezTo>
                  <a:pt x="13965" y="12960"/>
                  <a:pt x="13745" y="13202"/>
                  <a:pt x="13745" y="13500"/>
                </a:cubicBezTo>
                <a:cubicBezTo>
                  <a:pt x="13745" y="15290"/>
                  <a:pt x="12426" y="16740"/>
                  <a:pt x="10800" y="16740"/>
                </a:cubicBezTo>
                <a:cubicBezTo>
                  <a:pt x="9173" y="16740"/>
                  <a:pt x="7855" y="15290"/>
                  <a:pt x="7855" y="13500"/>
                </a:cubicBezTo>
                <a:cubicBezTo>
                  <a:pt x="7855" y="13202"/>
                  <a:pt x="7635" y="12960"/>
                  <a:pt x="7364" y="12960"/>
                </a:cubicBezTo>
                <a:lnTo>
                  <a:pt x="1285" y="12960"/>
                </a:lnTo>
                <a:lnTo>
                  <a:pt x="5703" y="3240"/>
                </a:lnTo>
                <a:lnTo>
                  <a:pt x="5891" y="3240"/>
                </a:lnTo>
                <a:cubicBezTo>
                  <a:pt x="6162" y="3240"/>
                  <a:pt x="6382" y="2999"/>
                  <a:pt x="6382" y="2700"/>
                </a:cubicBezTo>
                <a:cubicBezTo>
                  <a:pt x="6382" y="2402"/>
                  <a:pt x="6162" y="2160"/>
                  <a:pt x="5891" y="2160"/>
                </a:cubicBezTo>
                <a:lnTo>
                  <a:pt x="5400" y="2160"/>
                </a:lnTo>
                <a:cubicBezTo>
                  <a:pt x="5208" y="2160"/>
                  <a:pt x="5046" y="2284"/>
                  <a:pt x="4966" y="2461"/>
                </a:cubicBezTo>
                <a:lnTo>
                  <a:pt x="4961" y="2459"/>
                </a:lnTo>
                <a:lnTo>
                  <a:pt x="52" y="13259"/>
                </a:lnTo>
                <a:lnTo>
                  <a:pt x="57" y="13261"/>
                </a:lnTo>
                <a:cubicBezTo>
                  <a:pt x="23" y="13334"/>
                  <a:pt x="0" y="13413"/>
                  <a:pt x="0" y="13500"/>
                </a:cubicBezTo>
                <a:lnTo>
                  <a:pt x="0" y="21060"/>
                </a:lnTo>
                <a:cubicBezTo>
                  <a:pt x="0" y="21359"/>
                  <a:pt x="220" y="21600"/>
                  <a:pt x="491" y="21600"/>
                </a:cubicBezTo>
                <a:lnTo>
                  <a:pt x="21109" y="21600"/>
                </a:lnTo>
                <a:cubicBezTo>
                  <a:pt x="21380" y="21600"/>
                  <a:pt x="21600" y="21359"/>
                  <a:pt x="21600" y="21060"/>
                </a:cubicBezTo>
                <a:lnTo>
                  <a:pt x="21600" y="13500"/>
                </a:lnTo>
                <a:cubicBezTo>
                  <a:pt x="21600" y="13413"/>
                  <a:pt x="21577" y="13334"/>
                  <a:pt x="21544" y="13261"/>
                </a:cubicBezTo>
                <a:moveTo>
                  <a:pt x="7855" y="4320"/>
                </a:moveTo>
                <a:cubicBezTo>
                  <a:pt x="7990" y="4320"/>
                  <a:pt x="8113" y="4260"/>
                  <a:pt x="8202" y="4162"/>
                </a:cubicBezTo>
                <a:lnTo>
                  <a:pt x="10309" y="1844"/>
                </a:lnTo>
                <a:lnTo>
                  <a:pt x="10309" y="12420"/>
                </a:lnTo>
                <a:cubicBezTo>
                  <a:pt x="10309" y="12719"/>
                  <a:pt x="10529" y="12960"/>
                  <a:pt x="10800" y="12960"/>
                </a:cubicBezTo>
                <a:cubicBezTo>
                  <a:pt x="11071" y="12960"/>
                  <a:pt x="11291" y="12719"/>
                  <a:pt x="11291" y="12420"/>
                </a:cubicBezTo>
                <a:lnTo>
                  <a:pt x="11291" y="1844"/>
                </a:lnTo>
                <a:lnTo>
                  <a:pt x="13398" y="4162"/>
                </a:lnTo>
                <a:cubicBezTo>
                  <a:pt x="13487" y="4260"/>
                  <a:pt x="13610" y="4320"/>
                  <a:pt x="13745" y="4320"/>
                </a:cubicBezTo>
                <a:cubicBezTo>
                  <a:pt x="14017" y="4320"/>
                  <a:pt x="14236" y="4079"/>
                  <a:pt x="14236" y="3780"/>
                </a:cubicBezTo>
                <a:cubicBezTo>
                  <a:pt x="14236" y="3631"/>
                  <a:pt x="14181" y="3497"/>
                  <a:pt x="14093" y="3398"/>
                </a:cubicBezTo>
                <a:lnTo>
                  <a:pt x="11147" y="158"/>
                </a:lnTo>
                <a:cubicBezTo>
                  <a:pt x="11058" y="61"/>
                  <a:pt x="10936" y="0"/>
                  <a:pt x="10800" y="0"/>
                </a:cubicBezTo>
                <a:cubicBezTo>
                  <a:pt x="10664" y="0"/>
                  <a:pt x="10542" y="61"/>
                  <a:pt x="10453" y="158"/>
                </a:cubicBezTo>
                <a:lnTo>
                  <a:pt x="7507" y="3398"/>
                </a:lnTo>
                <a:cubicBezTo>
                  <a:pt x="7419" y="3497"/>
                  <a:pt x="7364" y="3631"/>
                  <a:pt x="7364" y="3780"/>
                </a:cubicBezTo>
                <a:cubicBezTo>
                  <a:pt x="7364" y="4079"/>
                  <a:pt x="7583" y="4320"/>
                  <a:pt x="7855" y="4320"/>
                </a:cubicBezTo>
              </a:path>
            </a:pathLst>
          </a:custGeom>
          <a:solidFill>
            <a:schemeClr val="bg1"/>
          </a:solidFill>
          <a:ln w="12700">
            <a:miter lim="400000"/>
          </a:ln>
        </p:spPr>
        <p:txBody>
          <a:bodyPr lIns="19045" tIns="19045" rIns="19045" bIns="19045"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ndParaRPr>
          </a:p>
        </p:txBody>
      </p:sp>
      <p:sp>
        <p:nvSpPr>
          <p:cNvPr id="19" name="TextBox 54"/>
          <p:cNvSpPr txBox="1"/>
          <p:nvPr/>
        </p:nvSpPr>
        <p:spPr>
          <a:xfrm>
            <a:off x="6093431" y="1808045"/>
            <a:ext cx="601447" cy="246221"/>
          </a:xfrm>
          <a:prstGeom prst="rect">
            <a:avLst/>
          </a:prstGeom>
          <a:noFill/>
        </p:spPr>
        <p:txBody>
          <a:bodyPr wrap="none" rtlCol="0" anchor="ctr" anchorCtr="0">
            <a:spAutoFit/>
          </a:bodyPr>
          <a:lstStyle/>
          <a:p>
            <a:r>
              <a:rPr lang="en-US" sz="1000" dirty="0">
                <a:solidFill>
                  <a:schemeClr val="bg1"/>
                </a:solidFill>
                <a:latin typeface="Montserrat" charset="0"/>
                <a:ea typeface="Montserrat" charset="0"/>
                <a:cs typeface="Montserrat" charset="0"/>
              </a:rPr>
              <a:t>Analysis</a:t>
            </a:r>
          </a:p>
        </p:txBody>
      </p:sp>
      <p:sp>
        <p:nvSpPr>
          <p:cNvPr id="20" name="矩形 19"/>
          <p:cNvSpPr/>
          <p:nvPr/>
        </p:nvSpPr>
        <p:spPr>
          <a:xfrm>
            <a:off x="6104838" y="2152066"/>
            <a:ext cx="4846532" cy="599780"/>
          </a:xfrm>
          <a:prstGeom prst="rect">
            <a:avLst/>
          </a:prstGeom>
        </p:spPr>
        <p:txBody>
          <a:bodyPr wrap="square">
            <a:spAutoFit/>
          </a:bodyPr>
          <a:lstStyle/>
          <a:p>
            <a:pPr defTabSz="913765">
              <a:lnSpc>
                <a:spcPct val="130000"/>
              </a:lnSpc>
            </a:pPr>
            <a:r>
              <a:rPr lang="zh-CN" altLang="en-US" sz="1335"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标题数字等都可以通过点击和重新输入进行更改，顶部“开始”面板中可以对字体、字号、颜色、行距等进行修改。</a:t>
            </a:r>
            <a:endParaRPr lang="zh-CN" altLang="en-US" sz="1865"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1" name="文本框 20"/>
          <p:cNvSpPr txBox="1"/>
          <p:nvPr/>
        </p:nvSpPr>
        <p:spPr>
          <a:xfrm>
            <a:off x="6015716" y="654170"/>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ck Arc 83"/>
          <p:cNvSpPr/>
          <p:nvPr/>
        </p:nvSpPr>
        <p:spPr>
          <a:xfrm>
            <a:off x="5662335" y="2651776"/>
            <a:ext cx="3290713" cy="3290714"/>
          </a:xfrm>
          <a:prstGeom prst="blockArc">
            <a:avLst>
              <a:gd name="adj1" fmla="val 10799501"/>
              <a:gd name="adj2" fmla="val 2383"/>
              <a:gd name="adj3" fmla="val 289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Block Arc 84"/>
          <p:cNvSpPr/>
          <p:nvPr/>
        </p:nvSpPr>
        <p:spPr>
          <a:xfrm>
            <a:off x="3314206" y="2651776"/>
            <a:ext cx="3290713" cy="3290714"/>
          </a:xfrm>
          <a:prstGeom prst="blockArc">
            <a:avLst>
              <a:gd name="adj1" fmla="val 10799501"/>
              <a:gd name="adj2" fmla="val 2383"/>
              <a:gd name="adj3" fmla="val 28902"/>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Block Arc 85"/>
          <p:cNvSpPr/>
          <p:nvPr/>
        </p:nvSpPr>
        <p:spPr>
          <a:xfrm flipV="1">
            <a:off x="3314206" y="2651774"/>
            <a:ext cx="3290713" cy="3290714"/>
          </a:xfrm>
          <a:prstGeom prst="blockArc">
            <a:avLst>
              <a:gd name="adj1" fmla="val 10799501"/>
              <a:gd name="adj2" fmla="val 2383"/>
              <a:gd name="adj3" fmla="val 289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Block Arc 86"/>
          <p:cNvSpPr/>
          <p:nvPr/>
        </p:nvSpPr>
        <p:spPr>
          <a:xfrm flipV="1">
            <a:off x="5662335" y="2651774"/>
            <a:ext cx="3290713" cy="3290714"/>
          </a:xfrm>
          <a:prstGeom prst="blockArc">
            <a:avLst>
              <a:gd name="adj1" fmla="val 10799501"/>
              <a:gd name="adj2" fmla="val 2383"/>
              <a:gd name="adj3" fmla="val 28902"/>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87"/>
          <p:cNvSpPr txBox="1"/>
          <p:nvPr/>
        </p:nvSpPr>
        <p:spPr>
          <a:xfrm>
            <a:off x="3523583" y="3764323"/>
            <a:ext cx="553357" cy="523220"/>
          </a:xfrm>
          <a:prstGeom prst="rect">
            <a:avLst/>
          </a:prstGeom>
          <a:noFill/>
        </p:spPr>
        <p:txBody>
          <a:bodyPr wrap="none" rtlCol="0">
            <a:spAutoFit/>
          </a:bodyPr>
          <a:lstStyle/>
          <a:p>
            <a:pPr algn="ctr"/>
            <a:r>
              <a:rPr lang="en-US" sz="2800" b="1" dirty="0">
                <a:solidFill>
                  <a:schemeClr val="bg1"/>
                </a:solidFill>
                <a:latin typeface="+mj-lt"/>
              </a:rPr>
              <a:t>01</a:t>
            </a:r>
          </a:p>
        </p:txBody>
      </p:sp>
      <p:sp>
        <p:nvSpPr>
          <p:cNvPr id="7" name="TextBox 88"/>
          <p:cNvSpPr txBox="1"/>
          <p:nvPr/>
        </p:nvSpPr>
        <p:spPr>
          <a:xfrm>
            <a:off x="3523583" y="4322284"/>
            <a:ext cx="553357" cy="523220"/>
          </a:xfrm>
          <a:prstGeom prst="rect">
            <a:avLst/>
          </a:prstGeom>
          <a:noFill/>
        </p:spPr>
        <p:txBody>
          <a:bodyPr wrap="none" rtlCol="0">
            <a:spAutoFit/>
          </a:bodyPr>
          <a:lstStyle/>
          <a:p>
            <a:pPr algn="ctr"/>
            <a:r>
              <a:rPr lang="en-US" sz="2800" b="1" dirty="0">
                <a:solidFill>
                  <a:schemeClr val="bg1"/>
                </a:solidFill>
                <a:latin typeface="+mj-lt"/>
              </a:rPr>
              <a:t>03</a:t>
            </a:r>
          </a:p>
        </p:txBody>
      </p:sp>
      <p:sp>
        <p:nvSpPr>
          <p:cNvPr id="8" name="TextBox 89"/>
          <p:cNvSpPr txBox="1"/>
          <p:nvPr/>
        </p:nvSpPr>
        <p:spPr>
          <a:xfrm>
            <a:off x="8171983" y="3764323"/>
            <a:ext cx="553357" cy="523220"/>
          </a:xfrm>
          <a:prstGeom prst="rect">
            <a:avLst/>
          </a:prstGeom>
          <a:noFill/>
        </p:spPr>
        <p:txBody>
          <a:bodyPr wrap="none" rtlCol="0">
            <a:spAutoFit/>
          </a:bodyPr>
          <a:lstStyle/>
          <a:p>
            <a:pPr algn="ctr"/>
            <a:r>
              <a:rPr lang="en-US" sz="2800" b="1" dirty="0">
                <a:solidFill>
                  <a:schemeClr val="bg1"/>
                </a:solidFill>
                <a:latin typeface="+mj-lt"/>
              </a:rPr>
              <a:t>02</a:t>
            </a:r>
          </a:p>
        </p:txBody>
      </p:sp>
      <p:sp>
        <p:nvSpPr>
          <p:cNvPr id="9" name="TextBox 90"/>
          <p:cNvSpPr txBox="1"/>
          <p:nvPr/>
        </p:nvSpPr>
        <p:spPr>
          <a:xfrm>
            <a:off x="8171983" y="4322284"/>
            <a:ext cx="553357" cy="523220"/>
          </a:xfrm>
          <a:prstGeom prst="rect">
            <a:avLst/>
          </a:prstGeom>
          <a:noFill/>
        </p:spPr>
        <p:txBody>
          <a:bodyPr wrap="none" rtlCol="0">
            <a:spAutoFit/>
          </a:bodyPr>
          <a:lstStyle/>
          <a:p>
            <a:pPr algn="ctr"/>
            <a:r>
              <a:rPr lang="en-US" sz="2800" b="1" dirty="0">
                <a:solidFill>
                  <a:schemeClr val="bg1"/>
                </a:solidFill>
                <a:latin typeface="+mj-lt"/>
              </a:rPr>
              <a:t>04</a:t>
            </a:r>
          </a:p>
        </p:txBody>
      </p:sp>
      <p:sp>
        <p:nvSpPr>
          <p:cNvPr id="10" name="Text Placeholder 5"/>
          <p:cNvSpPr txBox="1"/>
          <p:nvPr/>
        </p:nvSpPr>
        <p:spPr>
          <a:xfrm>
            <a:off x="4157029" y="2972184"/>
            <a:ext cx="1605068" cy="43492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sz="1000" dirty="0">
                <a:solidFill>
                  <a:schemeClr val="bg1"/>
                </a:solidFill>
                <a:latin typeface="Lato Light" panose="020F0302020204030203" pitchFamily="34" charset="0"/>
              </a:rPr>
              <a:t>Jelly chocolate cake carrot cake dragée candy canes.</a:t>
            </a:r>
          </a:p>
        </p:txBody>
      </p:sp>
      <p:sp>
        <p:nvSpPr>
          <p:cNvPr id="11" name="Text Placeholder 5"/>
          <p:cNvSpPr txBox="1"/>
          <p:nvPr/>
        </p:nvSpPr>
        <p:spPr>
          <a:xfrm>
            <a:off x="4157029" y="5199517"/>
            <a:ext cx="1605068" cy="43492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sz="1000" dirty="0">
                <a:solidFill>
                  <a:schemeClr val="bg1"/>
                </a:solidFill>
                <a:latin typeface="Lato Light" panose="020F0302020204030203" pitchFamily="34" charset="0"/>
              </a:rPr>
              <a:t>Jelly chocolate cake carrot cake dragée candy canes.</a:t>
            </a:r>
          </a:p>
        </p:txBody>
      </p:sp>
      <p:sp>
        <p:nvSpPr>
          <p:cNvPr id="12" name="Text Placeholder 5"/>
          <p:cNvSpPr txBox="1"/>
          <p:nvPr/>
        </p:nvSpPr>
        <p:spPr>
          <a:xfrm>
            <a:off x="6542871" y="2972184"/>
            <a:ext cx="1605068" cy="43492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sz="1000" dirty="0">
                <a:solidFill>
                  <a:schemeClr val="bg1"/>
                </a:solidFill>
                <a:latin typeface="Lato Light" panose="020F0302020204030203" pitchFamily="34" charset="0"/>
              </a:rPr>
              <a:t>Jelly chocolate cake carrot cake dragée candy canes.</a:t>
            </a:r>
          </a:p>
        </p:txBody>
      </p:sp>
      <p:sp>
        <p:nvSpPr>
          <p:cNvPr id="13" name="Text Placeholder 5"/>
          <p:cNvSpPr txBox="1"/>
          <p:nvPr/>
        </p:nvSpPr>
        <p:spPr>
          <a:xfrm>
            <a:off x="6542871" y="5199517"/>
            <a:ext cx="1605068" cy="43492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sz="1000" dirty="0">
                <a:latin typeface="Lato Light" panose="020F0302020204030203" pitchFamily="34" charset="0"/>
              </a:rPr>
              <a:t>Jelly chocolate cake carrot cake dragée candy canes.</a:t>
            </a:r>
          </a:p>
        </p:txBody>
      </p:sp>
      <p:sp>
        <p:nvSpPr>
          <p:cNvPr id="14" name="Oval 97"/>
          <p:cNvSpPr>
            <a:spLocks noChangeAspect="1"/>
          </p:cNvSpPr>
          <p:nvPr/>
        </p:nvSpPr>
        <p:spPr>
          <a:xfrm>
            <a:off x="2762214" y="2393919"/>
            <a:ext cx="551992" cy="5519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dirty="0">
                <a:solidFill>
                  <a:schemeClr val="bg1"/>
                </a:solidFill>
                <a:latin typeface="FontAwesome" pitchFamily="2" charset="0"/>
              </a:rPr>
              <a:t></a:t>
            </a:r>
          </a:p>
        </p:txBody>
      </p:sp>
      <p:sp>
        <p:nvSpPr>
          <p:cNvPr id="15" name="Oval 100"/>
          <p:cNvSpPr>
            <a:spLocks noChangeAspect="1"/>
          </p:cNvSpPr>
          <p:nvPr/>
        </p:nvSpPr>
        <p:spPr>
          <a:xfrm>
            <a:off x="2762214" y="5469310"/>
            <a:ext cx="551992" cy="551992"/>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latin typeface="FontAwesome" pitchFamily="2" charset="0"/>
              </a:rPr>
              <a:t></a:t>
            </a:r>
            <a:endParaRPr lang="en-US" dirty="0">
              <a:solidFill>
                <a:schemeClr val="bg1"/>
              </a:solidFill>
              <a:latin typeface="FontAwesome" pitchFamily="2" charset="0"/>
            </a:endParaRPr>
          </a:p>
        </p:txBody>
      </p:sp>
      <p:sp>
        <p:nvSpPr>
          <p:cNvPr id="16" name="Oval 105"/>
          <p:cNvSpPr>
            <a:spLocks noChangeAspect="1"/>
          </p:cNvSpPr>
          <p:nvPr/>
        </p:nvSpPr>
        <p:spPr>
          <a:xfrm>
            <a:off x="8953048" y="2393919"/>
            <a:ext cx="551992" cy="551992"/>
          </a:xfrm>
          <a:prstGeom prst="ellipse">
            <a:avLst/>
          </a:prstGeom>
          <a:solidFill>
            <a:srgbClr val="FFD6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latin typeface="FontAwesome" pitchFamily="2" charset="0"/>
              </a:rPr>
              <a:t></a:t>
            </a:r>
          </a:p>
        </p:txBody>
      </p:sp>
      <p:sp>
        <p:nvSpPr>
          <p:cNvPr id="17" name="Oval 108"/>
          <p:cNvSpPr>
            <a:spLocks noChangeAspect="1"/>
          </p:cNvSpPr>
          <p:nvPr/>
        </p:nvSpPr>
        <p:spPr>
          <a:xfrm>
            <a:off x="8953048" y="5469310"/>
            <a:ext cx="551992" cy="5519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latin typeface="FontAwesome" pitchFamily="2" charset="0"/>
              </a:rPr>
              <a:t></a:t>
            </a:r>
            <a:endParaRPr lang="en-US" dirty="0">
              <a:solidFill>
                <a:schemeClr val="bg1"/>
              </a:solidFill>
              <a:latin typeface="FontAwesome" pitchFamily="2" charset="0"/>
            </a:endParaRPr>
          </a:p>
        </p:txBody>
      </p:sp>
      <p:sp>
        <p:nvSpPr>
          <p:cNvPr id="18" name="文本框 17"/>
          <p:cNvSpPr txBox="1"/>
          <p:nvPr/>
        </p:nvSpPr>
        <p:spPr>
          <a:xfrm>
            <a:off x="4081932" y="1001133"/>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randombar(horizontal)">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randombar(horizontal)">
                                      <p:cBhvr>
                                        <p:cTn id="56" dur="500"/>
                                        <p:tgtEl>
                                          <p:spTgt spid="17"/>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randombar(horizontal)">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randombar(horizontal)">
                                      <p:cBhvr>
                                        <p:cTn id="6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10" grpId="0"/>
      <p:bldP spid="11" grpId="0"/>
      <p:bldP spid="12" grpId="0"/>
      <p:bldP spid="13" grpId="0"/>
      <p:bldP spid="14" grpId="0" animBg="1"/>
      <p:bldP spid="15"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3"/>
          <p:cNvSpPr txBox="1">
            <a:spLocks noChangeArrowheads="1"/>
          </p:cNvSpPr>
          <p:nvPr/>
        </p:nvSpPr>
        <p:spPr bwMode="auto">
          <a:xfrm>
            <a:off x="2333456" y="3680345"/>
            <a:ext cx="15636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论文基本框架</a:t>
            </a:r>
          </a:p>
        </p:txBody>
      </p:sp>
      <p:sp>
        <p:nvSpPr>
          <p:cNvPr id="3" name="文本框 2"/>
          <p:cNvSpPr txBox="1">
            <a:spLocks noChangeArrowheads="1"/>
          </p:cNvSpPr>
          <p:nvPr/>
        </p:nvSpPr>
        <p:spPr bwMode="auto">
          <a:xfrm>
            <a:off x="2333456" y="4078808"/>
            <a:ext cx="17145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论文主要内容</a:t>
            </a:r>
          </a:p>
        </p:txBody>
      </p:sp>
      <p:sp>
        <p:nvSpPr>
          <p:cNvPr id="4" name="文本框 13"/>
          <p:cNvSpPr txBox="1">
            <a:spLocks noChangeArrowheads="1"/>
          </p:cNvSpPr>
          <p:nvPr/>
        </p:nvSpPr>
        <p:spPr bwMode="auto">
          <a:xfrm>
            <a:off x="2333456" y="4477270"/>
            <a:ext cx="15636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rPr>
              <a:t>内容引申</a:t>
            </a:r>
          </a:p>
        </p:txBody>
      </p:sp>
      <p:sp>
        <p:nvSpPr>
          <p:cNvPr id="5" name="文本框 23"/>
          <p:cNvSpPr txBox="1">
            <a:spLocks noChangeArrowheads="1"/>
          </p:cNvSpPr>
          <p:nvPr/>
        </p:nvSpPr>
        <p:spPr bwMode="auto">
          <a:xfrm>
            <a:off x="2071518" y="3033271"/>
            <a:ext cx="182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3200" b="1" dirty="0">
                <a:solidFill>
                  <a:schemeClr val="bg1"/>
                </a:solidFill>
                <a:latin typeface="微软雅黑" panose="020B0503020204020204" pitchFamily="34" charset="-122"/>
                <a:ea typeface="微软雅黑" panose="020B0503020204020204" pitchFamily="34" charset="-122"/>
              </a:rPr>
              <a:t>论文综述</a:t>
            </a:r>
          </a:p>
        </p:txBody>
      </p:sp>
      <p:sp>
        <p:nvSpPr>
          <p:cNvPr id="6" name="文本框 5"/>
          <p:cNvSpPr txBox="1"/>
          <p:nvPr/>
        </p:nvSpPr>
        <p:spPr>
          <a:xfrm>
            <a:off x="949421" y="1878821"/>
            <a:ext cx="4988720" cy="1446550"/>
          </a:xfrm>
          <a:prstGeom prst="rect">
            <a:avLst/>
          </a:prstGeom>
          <a:noFill/>
        </p:spPr>
        <p:txBody>
          <a:bodyPr wrap="square" rtlCol="0">
            <a:spAutoFit/>
          </a:bodyPr>
          <a:lstStyle/>
          <a:p>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r>
              <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en-US" altLang="zh-CN"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2</a:t>
            </a:r>
            <a:endParaRPr kumimoji="1" lang="zh-CN" altLang="en-US" sz="8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7810500" y="3302000"/>
            <a:ext cx="2525713" cy="2239963"/>
            <a:chOff x="7810732" y="3301902"/>
            <a:chExt cx="2525528" cy="2240460"/>
          </a:xfrm>
          <a:solidFill>
            <a:srgbClr val="FFD61F"/>
          </a:solidFill>
        </p:grpSpPr>
        <p:sp>
          <p:nvSpPr>
            <p:cNvPr id="3" name="Freeform 5"/>
            <p:cNvSpPr/>
            <p:nvPr/>
          </p:nvSpPr>
          <p:spPr bwMode="auto">
            <a:xfrm>
              <a:off x="8529817" y="3338423"/>
              <a:ext cx="1806443" cy="2203939"/>
            </a:xfrm>
            <a:custGeom>
              <a:avLst/>
              <a:gdLst>
                <a:gd name="T0" fmla="*/ 1021 w 1039"/>
                <a:gd name="T1" fmla="*/ 165 h 1254"/>
                <a:gd name="T2" fmla="*/ 1039 w 1039"/>
                <a:gd name="T3" fmla="*/ 0 h 1254"/>
                <a:gd name="T4" fmla="*/ 0 w 1039"/>
                <a:gd name="T5" fmla="*/ 611 h 1254"/>
                <a:gd name="T6" fmla="*/ 302 w 1039"/>
                <a:gd name="T7" fmla="*/ 1192 h 1254"/>
                <a:gd name="T8" fmla="*/ 1021 w 1039"/>
                <a:gd name="T9" fmla="*/ 165 h 1254"/>
              </a:gdLst>
              <a:ahLst/>
              <a:cxnLst>
                <a:cxn ang="0">
                  <a:pos x="T0" y="T1"/>
                </a:cxn>
                <a:cxn ang="0">
                  <a:pos x="T2" y="T3"/>
                </a:cxn>
                <a:cxn ang="0">
                  <a:pos x="T4" y="T5"/>
                </a:cxn>
                <a:cxn ang="0">
                  <a:pos x="T6" y="T7"/>
                </a:cxn>
                <a:cxn ang="0">
                  <a:pos x="T8" y="T9"/>
                </a:cxn>
              </a:cxnLst>
              <a:rect l="0" t="0" r="r" b="b"/>
              <a:pathLst>
                <a:path w="1039" h="1254">
                  <a:moveTo>
                    <a:pt x="1021" y="165"/>
                  </a:moveTo>
                  <a:cubicBezTo>
                    <a:pt x="1029" y="108"/>
                    <a:pt x="1035" y="53"/>
                    <a:pt x="1039" y="0"/>
                  </a:cubicBezTo>
                  <a:cubicBezTo>
                    <a:pt x="0" y="611"/>
                    <a:pt x="0" y="611"/>
                    <a:pt x="0" y="611"/>
                  </a:cubicBezTo>
                  <a:cubicBezTo>
                    <a:pt x="33" y="1001"/>
                    <a:pt x="152" y="1144"/>
                    <a:pt x="302" y="1192"/>
                  </a:cubicBezTo>
                  <a:cubicBezTo>
                    <a:pt x="493" y="1254"/>
                    <a:pt x="937" y="790"/>
                    <a:pt x="1021" y="165"/>
                  </a:cubicBezTo>
                  <a:close/>
                </a:path>
              </a:pathLst>
            </a:custGeom>
            <a:grpFill/>
            <a:ln>
              <a:noFill/>
            </a:ln>
          </p:spPr>
          <p:txBody>
            <a:bodyPr/>
            <a:lstStyle/>
            <a:p>
              <a:pPr eaLnBrk="1" fontAlgn="auto" hangingPunct="1">
                <a:spcBef>
                  <a:spcPts val="0"/>
                </a:spcBef>
                <a:spcAft>
                  <a:spcPts val="0"/>
                </a:spcAft>
                <a:defRPr/>
              </a:pPr>
              <a:endParaRPr lang="en-US" sz="1350">
                <a:solidFill>
                  <a:srgbClr val="5D4574"/>
                </a:solidFill>
                <a:latin typeface="+mn-lt"/>
              </a:endParaRPr>
            </a:p>
          </p:txBody>
        </p:sp>
        <p:sp>
          <p:nvSpPr>
            <p:cNvPr id="4" name="Freeform 6"/>
            <p:cNvSpPr/>
            <p:nvPr/>
          </p:nvSpPr>
          <p:spPr bwMode="auto">
            <a:xfrm>
              <a:off x="7810732" y="3301902"/>
              <a:ext cx="2525528" cy="1109909"/>
            </a:xfrm>
            <a:custGeom>
              <a:avLst/>
              <a:gdLst>
                <a:gd name="T0" fmla="*/ 1453 w 1453"/>
                <a:gd name="T1" fmla="*/ 20 h 631"/>
                <a:gd name="T2" fmla="*/ 1090 w 1453"/>
                <a:gd name="T3" fmla="*/ 0 h 631"/>
                <a:gd name="T4" fmla="*/ 24 w 1453"/>
                <a:gd name="T5" fmla="*/ 370 h 631"/>
                <a:gd name="T6" fmla="*/ 414 w 1453"/>
                <a:gd name="T7" fmla="*/ 631 h 631"/>
                <a:gd name="T8" fmla="*/ 414 w 1453"/>
                <a:gd name="T9" fmla="*/ 631 h 631"/>
                <a:gd name="T10" fmla="*/ 1453 w 1453"/>
                <a:gd name="T11" fmla="*/ 20 h 631"/>
              </a:gdLst>
              <a:ahLst/>
              <a:cxnLst>
                <a:cxn ang="0">
                  <a:pos x="T0" y="T1"/>
                </a:cxn>
                <a:cxn ang="0">
                  <a:pos x="T2" y="T3"/>
                </a:cxn>
                <a:cxn ang="0">
                  <a:pos x="T4" y="T5"/>
                </a:cxn>
                <a:cxn ang="0">
                  <a:pos x="T6" y="T7"/>
                </a:cxn>
                <a:cxn ang="0">
                  <a:pos x="T8" y="T9"/>
                </a:cxn>
                <a:cxn ang="0">
                  <a:pos x="T10" y="T11"/>
                </a:cxn>
              </a:cxnLst>
              <a:rect l="0" t="0" r="r" b="b"/>
              <a:pathLst>
                <a:path w="1453" h="631">
                  <a:moveTo>
                    <a:pt x="1453" y="20"/>
                  </a:moveTo>
                  <a:cubicBezTo>
                    <a:pt x="1344" y="7"/>
                    <a:pt x="1223" y="0"/>
                    <a:pt x="1090" y="0"/>
                  </a:cubicBezTo>
                  <a:cubicBezTo>
                    <a:pt x="417" y="0"/>
                    <a:pt x="0" y="201"/>
                    <a:pt x="24" y="370"/>
                  </a:cubicBezTo>
                  <a:cubicBezTo>
                    <a:pt x="38" y="466"/>
                    <a:pt x="185" y="563"/>
                    <a:pt x="414" y="631"/>
                  </a:cubicBezTo>
                  <a:cubicBezTo>
                    <a:pt x="414" y="631"/>
                    <a:pt x="414" y="631"/>
                    <a:pt x="414" y="631"/>
                  </a:cubicBezTo>
                  <a:cubicBezTo>
                    <a:pt x="1453" y="20"/>
                    <a:pt x="1453" y="20"/>
                    <a:pt x="1453"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sz="1350">
                <a:solidFill>
                  <a:srgbClr val="5D4574"/>
                </a:solidFill>
                <a:latin typeface="+mn-lt"/>
              </a:endParaRPr>
            </a:p>
          </p:txBody>
        </p:sp>
        <p:sp>
          <p:nvSpPr>
            <p:cNvPr id="5" name="Freeform 7"/>
            <p:cNvSpPr/>
            <p:nvPr/>
          </p:nvSpPr>
          <p:spPr bwMode="auto">
            <a:xfrm>
              <a:off x="7852004" y="3956097"/>
              <a:ext cx="1136567" cy="1452885"/>
            </a:xfrm>
            <a:custGeom>
              <a:avLst/>
              <a:gdLst>
                <a:gd name="T0" fmla="*/ 390 w 654"/>
                <a:gd name="T1" fmla="*/ 260 h 827"/>
                <a:gd name="T2" fmla="*/ 0 w 654"/>
                <a:gd name="T3" fmla="*/ 0 h 827"/>
                <a:gd name="T4" fmla="*/ 654 w 654"/>
                <a:gd name="T5" fmla="*/ 827 h 827"/>
                <a:gd name="T6" fmla="*/ 390 w 654"/>
                <a:gd name="T7" fmla="*/ 260 h 827"/>
              </a:gdLst>
              <a:ahLst/>
              <a:cxnLst>
                <a:cxn ang="0">
                  <a:pos x="T0" y="T1"/>
                </a:cxn>
                <a:cxn ang="0">
                  <a:pos x="T2" y="T3"/>
                </a:cxn>
                <a:cxn ang="0">
                  <a:pos x="T4" y="T5"/>
                </a:cxn>
                <a:cxn ang="0">
                  <a:pos x="T6" y="T7"/>
                </a:cxn>
              </a:cxnLst>
              <a:rect l="0" t="0" r="r" b="b"/>
              <a:pathLst>
                <a:path w="654" h="827">
                  <a:moveTo>
                    <a:pt x="390" y="260"/>
                  </a:moveTo>
                  <a:cubicBezTo>
                    <a:pt x="162" y="192"/>
                    <a:pt x="14" y="95"/>
                    <a:pt x="0" y="0"/>
                  </a:cubicBezTo>
                  <a:cubicBezTo>
                    <a:pt x="58" y="376"/>
                    <a:pt x="312" y="687"/>
                    <a:pt x="654" y="827"/>
                  </a:cubicBezTo>
                  <a:cubicBezTo>
                    <a:pt x="522" y="767"/>
                    <a:pt x="420" y="616"/>
                    <a:pt x="390" y="260"/>
                  </a:cubicBezTo>
                  <a:close/>
                </a:path>
              </a:pathLst>
            </a:custGeom>
            <a:grpFill/>
            <a:ln>
              <a:noFill/>
            </a:ln>
          </p:spPr>
          <p:txBody>
            <a:bodyPr/>
            <a:lstStyle/>
            <a:p>
              <a:pPr eaLnBrk="1" fontAlgn="auto" hangingPunct="1">
                <a:spcBef>
                  <a:spcPts val="0"/>
                </a:spcBef>
                <a:spcAft>
                  <a:spcPts val="0"/>
                </a:spcAft>
                <a:defRPr/>
              </a:pPr>
              <a:endParaRPr lang="en-US" sz="1350">
                <a:solidFill>
                  <a:srgbClr val="5D4574"/>
                </a:solidFill>
                <a:latin typeface="+mn-lt"/>
              </a:endParaRPr>
            </a:p>
          </p:txBody>
        </p:sp>
      </p:grpSp>
      <p:grpSp>
        <p:nvGrpSpPr>
          <p:cNvPr id="6" name="Group 7"/>
          <p:cNvGrpSpPr/>
          <p:nvPr/>
        </p:nvGrpSpPr>
        <p:grpSpPr bwMode="auto">
          <a:xfrm>
            <a:off x="8970963" y="3438525"/>
            <a:ext cx="2568575" cy="2109788"/>
            <a:chOff x="8970613" y="3439097"/>
            <a:chExt cx="2569209" cy="2109079"/>
          </a:xfrm>
          <a:solidFill>
            <a:schemeClr val="bg1"/>
          </a:solidFill>
        </p:grpSpPr>
        <p:sp>
          <p:nvSpPr>
            <p:cNvPr id="7" name="Freeform 8"/>
            <p:cNvSpPr/>
            <p:nvPr/>
          </p:nvSpPr>
          <p:spPr bwMode="auto">
            <a:xfrm>
              <a:off x="8981728" y="3439097"/>
              <a:ext cx="2558094" cy="1128334"/>
            </a:xfrm>
            <a:custGeom>
              <a:avLst/>
              <a:gdLst>
                <a:gd name="T0" fmla="*/ 1466 w 1472"/>
                <a:gd name="T1" fmla="*/ 292 h 642"/>
                <a:gd name="T2" fmla="*/ 1079 w 1472"/>
                <a:gd name="T3" fmla="*/ 0 h 642"/>
                <a:gd name="T4" fmla="*/ 0 w 1472"/>
                <a:gd name="T5" fmla="*/ 611 h 642"/>
                <a:gd name="T6" fmla="*/ 417 w 1472"/>
                <a:gd name="T7" fmla="*/ 642 h 642"/>
                <a:gd name="T8" fmla="*/ 1466 w 1472"/>
                <a:gd name="T9" fmla="*/ 292 h 642"/>
              </a:gdLst>
              <a:ahLst/>
              <a:cxnLst>
                <a:cxn ang="0">
                  <a:pos x="T0" y="T1"/>
                </a:cxn>
                <a:cxn ang="0">
                  <a:pos x="T2" y="T3"/>
                </a:cxn>
                <a:cxn ang="0">
                  <a:pos x="T4" y="T5"/>
                </a:cxn>
                <a:cxn ang="0">
                  <a:pos x="T6" y="T7"/>
                </a:cxn>
                <a:cxn ang="0">
                  <a:pos x="T8" y="T9"/>
                </a:cxn>
              </a:cxnLst>
              <a:rect l="0" t="0" r="r" b="b"/>
              <a:pathLst>
                <a:path w="1472" h="642">
                  <a:moveTo>
                    <a:pt x="1466" y="292"/>
                  </a:moveTo>
                  <a:cubicBezTo>
                    <a:pt x="1472" y="188"/>
                    <a:pt x="1341" y="74"/>
                    <a:pt x="1079" y="0"/>
                  </a:cubicBezTo>
                  <a:cubicBezTo>
                    <a:pt x="0" y="611"/>
                    <a:pt x="0" y="611"/>
                    <a:pt x="0" y="611"/>
                  </a:cubicBezTo>
                  <a:cubicBezTo>
                    <a:pt x="127" y="631"/>
                    <a:pt x="268" y="642"/>
                    <a:pt x="417" y="642"/>
                  </a:cubicBezTo>
                  <a:cubicBezTo>
                    <a:pt x="999" y="642"/>
                    <a:pt x="1455" y="468"/>
                    <a:pt x="1466" y="2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sz="1350">
                <a:solidFill>
                  <a:srgbClr val="5D4574"/>
                </a:solidFill>
                <a:latin typeface="+mn-lt"/>
              </a:endParaRPr>
            </a:p>
          </p:txBody>
        </p:sp>
        <p:sp>
          <p:nvSpPr>
            <p:cNvPr id="8" name="Freeform 9"/>
            <p:cNvSpPr/>
            <p:nvPr/>
          </p:nvSpPr>
          <p:spPr bwMode="auto">
            <a:xfrm>
              <a:off x="8970613" y="3975492"/>
              <a:ext cx="2556506" cy="1572684"/>
            </a:xfrm>
            <a:custGeom>
              <a:avLst/>
              <a:gdLst>
                <a:gd name="T0" fmla="*/ 423 w 1471"/>
                <a:gd name="T1" fmla="*/ 337 h 894"/>
                <a:gd name="T2" fmla="*/ 0 w 1471"/>
                <a:gd name="T3" fmla="*/ 305 h 894"/>
                <a:gd name="T4" fmla="*/ 0 w 1471"/>
                <a:gd name="T5" fmla="*/ 305 h 894"/>
                <a:gd name="T6" fmla="*/ 0 w 1471"/>
                <a:gd name="T7" fmla="*/ 305 h 894"/>
                <a:gd name="T8" fmla="*/ 415 w 1471"/>
                <a:gd name="T9" fmla="*/ 894 h 894"/>
                <a:gd name="T10" fmla="*/ 1471 w 1471"/>
                <a:gd name="T11" fmla="*/ 0 h 894"/>
                <a:gd name="T12" fmla="*/ 423 w 1471"/>
                <a:gd name="T13" fmla="*/ 337 h 894"/>
              </a:gdLst>
              <a:ahLst/>
              <a:cxnLst>
                <a:cxn ang="0">
                  <a:pos x="T0" y="T1"/>
                </a:cxn>
                <a:cxn ang="0">
                  <a:pos x="T2" y="T3"/>
                </a:cxn>
                <a:cxn ang="0">
                  <a:pos x="T4" y="T5"/>
                </a:cxn>
                <a:cxn ang="0">
                  <a:pos x="T6" y="T7"/>
                </a:cxn>
                <a:cxn ang="0">
                  <a:pos x="T8" y="T9"/>
                </a:cxn>
                <a:cxn ang="0">
                  <a:pos x="T10" y="T11"/>
                </a:cxn>
                <a:cxn ang="0">
                  <a:pos x="T12" y="T13"/>
                </a:cxn>
              </a:cxnLst>
              <a:rect l="0" t="0" r="r" b="b"/>
              <a:pathLst>
                <a:path w="1471" h="894">
                  <a:moveTo>
                    <a:pt x="423" y="337"/>
                  </a:moveTo>
                  <a:cubicBezTo>
                    <a:pt x="272" y="337"/>
                    <a:pt x="129" y="325"/>
                    <a:pt x="0" y="305"/>
                  </a:cubicBezTo>
                  <a:cubicBezTo>
                    <a:pt x="0" y="305"/>
                    <a:pt x="0" y="305"/>
                    <a:pt x="0" y="305"/>
                  </a:cubicBezTo>
                  <a:cubicBezTo>
                    <a:pt x="0" y="305"/>
                    <a:pt x="0" y="305"/>
                    <a:pt x="0" y="305"/>
                  </a:cubicBezTo>
                  <a:cubicBezTo>
                    <a:pt x="33" y="755"/>
                    <a:pt x="252" y="894"/>
                    <a:pt x="415" y="894"/>
                  </a:cubicBezTo>
                  <a:cubicBezTo>
                    <a:pt x="946" y="894"/>
                    <a:pt x="1386" y="507"/>
                    <a:pt x="1471" y="0"/>
                  </a:cubicBezTo>
                  <a:cubicBezTo>
                    <a:pt x="1440" y="171"/>
                    <a:pt x="992" y="337"/>
                    <a:pt x="423" y="337"/>
                  </a:cubicBezTo>
                  <a:close/>
                </a:path>
              </a:pathLst>
            </a:custGeom>
            <a:grpFill/>
            <a:ln>
              <a:noFill/>
            </a:ln>
          </p:spPr>
          <p:txBody>
            <a:bodyPr/>
            <a:lstStyle/>
            <a:p>
              <a:pPr eaLnBrk="1" fontAlgn="auto" hangingPunct="1">
                <a:spcBef>
                  <a:spcPts val="0"/>
                </a:spcBef>
                <a:spcAft>
                  <a:spcPts val="0"/>
                </a:spcAft>
                <a:defRPr/>
              </a:pPr>
              <a:endParaRPr lang="en-US" sz="1350">
                <a:solidFill>
                  <a:srgbClr val="5D4574"/>
                </a:solidFill>
                <a:latin typeface="+mn-lt"/>
              </a:endParaRPr>
            </a:p>
          </p:txBody>
        </p:sp>
      </p:grpSp>
      <p:grpSp>
        <p:nvGrpSpPr>
          <p:cNvPr id="9" name="Group 10"/>
          <p:cNvGrpSpPr/>
          <p:nvPr/>
        </p:nvGrpSpPr>
        <p:grpSpPr bwMode="auto">
          <a:xfrm>
            <a:off x="7842250" y="1768475"/>
            <a:ext cx="2500313" cy="2147888"/>
            <a:chOff x="7841770" y="1768343"/>
            <a:chExt cx="2501387" cy="2147448"/>
          </a:xfrm>
          <a:solidFill>
            <a:schemeClr val="bg1"/>
          </a:solidFill>
        </p:grpSpPr>
        <p:sp>
          <p:nvSpPr>
            <p:cNvPr id="10" name="Freeform 10"/>
            <p:cNvSpPr/>
            <p:nvPr/>
          </p:nvSpPr>
          <p:spPr bwMode="auto">
            <a:xfrm>
              <a:off x="7841770" y="1782628"/>
              <a:ext cx="1896289" cy="2133163"/>
            </a:xfrm>
            <a:custGeom>
              <a:avLst/>
              <a:gdLst>
                <a:gd name="T0" fmla="*/ 1064 w 1091"/>
                <a:gd name="T1" fmla="*/ 0 h 1213"/>
                <a:gd name="T2" fmla="*/ 6 w 1091"/>
                <a:gd name="T3" fmla="*/ 908 h 1213"/>
                <a:gd name="T4" fmla="*/ 6 w 1091"/>
                <a:gd name="T5" fmla="*/ 908 h 1213"/>
                <a:gd name="T6" fmla="*/ 386 w 1091"/>
                <a:gd name="T7" fmla="*/ 1213 h 1213"/>
                <a:gd name="T8" fmla="*/ 1091 w 1091"/>
                <a:gd name="T9" fmla="*/ 0 h 1213"/>
                <a:gd name="T10" fmla="*/ 1064 w 1091"/>
                <a:gd name="T11" fmla="*/ 0 h 1213"/>
              </a:gdLst>
              <a:ahLst/>
              <a:cxnLst>
                <a:cxn ang="0">
                  <a:pos x="T0" y="T1"/>
                </a:cxn>
                <a:cxn ang="0">
                  <a:pos x="T2" y="T3"/>
                </a:cxn>
                <a:cxn ang="0">
                  <a:pos x="T4" y="T5"/>
                </a:cxn>
                <a:cxn ang="0">
                  <a:pos x="T6" y="T7"/>
                </a:cxn>
                <a:cxn ang="0">
                  <a:pos x="T8" y="T9"/>
                </a:cxn>
                <a:cxn ang="0">
                  <a:pos x="T10" y="T11"/>
                </a:cxn>
              </a:cxnLst>
              <a:rect l="0" t="0" r="r" b="b"/>
              <a:pathLst>
                <a:path w="1091" h="1213">
                  <a:moveTo>
                    <a:pt x="1064" y="0"/>
                  </a:moveTo>
                  <a:cubicBezTo>
                    <a:pt x="528" y="0"/>
                    <a:pt x="84" y="394"/>
                    <a:pt x="6" y="908"/>
                  </a:cubicBezTo>
                  <a:cubicBezTo>
                    <a:pt x="6" y="908"/>
                    <a:pt x="6" y="908"/>
                    <a:pt x="6" y="908"/>
                  </a:cubicBezTo>
                  <a:cubicBezTo>
                    <a:pt x="0" y="1039"/>
                    <a:pt x="152" y="1145"/>
                    <a:pt x="386" y="1213"/>
                  </a:cubicBezTo>
                  <a:cubicBezTo>
                    <a:pt x="401" y="646"/>
                    <a:pt x="775" y="21"/>
                    <a:pt x="1091" y="0"/>
                  </a:cubicBezTo>
                  <a:cubicBezTo>
                    <a:pt x="1082" y="0"/>
                    <a:pt x="1073" y="0"/>
                    <a:pt x="1064" y="0"/>
                  </a:cubicBezTo>
                  <a:close/>
                </a:path>
              </a:pathLst>
            </a:custGeom>
            <a:grpFill/>
            <a:ln>
              <a:noFill/>
            </a:ln>
          </p:spPr>
          <p:txBody>
            <a:bodyPr/>
            <a:lstStyle/>
            <a:p>
              <a:pPr eaLnBrk="1" fontAlgn="auto" hangingPunct="1">
                <a:spcBef>
                  <a:spcPts val="0"/>
                </a:spcBef>
                <a:spcAft>
                  <a:spcPts val="0"/>
                </a:spcAft>
                <a:defRPr/>
              </a:pPr>
              <a:endParaRPr lang="en-US" sz="1350">
                <a:solidFill>
                  <a:srgbClr val="5D4574"/>
                </a:solidFill>
                <a:latin typeface="+mn-lt"/>
              </a:endParaRPr>
            </a:p>
          </p:txBody>
        </p:sp>
        <p:sp>
          <p:nvSpPr>
            <p:cNvPr id="11" name="Freeform 11"/>
            <p:cNvSpPr/>
            <p:nvPr/>
          </p:nvSpPr>
          <p:spPr bwMode="auto">
            <a:xfrm>
              <a:off x="8513571" y="1768343"/>
              <a:ext cx="1829586" cy="2147448"/>
            </a:xfrm>
            <a:custGeom>
              <a:avLst/>
              <a:gdLst>
                <a:gd name="T0" fmla="*/ 0 w 1053"/>
                <a:gd name="T1" fmla="*/ 1221 h 1221"/>
                <a:gd name="T2" fmla="*/ 0 w 1053"/>
                <a:gd name="T3" fmla="*/ 1221 h 1221"/>
                <a:gd name="T4" fmla="*/ 1053 w 1053"/>
                <a:gd name="T5" fmla="*/ 590 h 1221"/>
                <a:gd name="T6" fmla="*/ 710 w 1053"/>
                <a:gd name="T7" fmla="*/ 8 h 1221"/>
                <a:gd name="T8" fmla="*/ 0 w 1053"/>
                <a:gd name="T9" fmla="*/ 1221 h 1221"/>
              </a:gdLst>
              <a:ahLst/>
              <a:cxnLst>
                <a:cxn ang="0">
                  <a:pos x="T0" y="T1"/>
                </a:cxn>
                <a:cxn ang="0">
                  <a:pos x="T2" y="T3"/>
                </a:cxn>
                <a:cxn ang="0">
                  <a:pos x="T4" y="T5"/>
                </a:cxn>
                <a:cxn ang="0">
                  <a:pos x="T6" y="T7"/>
                </a:cxn>
                <a:cxn ang="0">
                  <a:pos x="T8" y="T9"/>
                </a:cxn>
              </a:cxnLst>
              <a:rect l="0" t="0" r="r" b="b"/>
              <a:pathLst>
                <a:path w="1053" h="1221">
                  <a:moveTo>
                    <a:pt x="0" y="1221"/>
                  </a:moveTo>
                  <a:cubicBezTo>
                    <a:pt x="0" y="1221"/>
                    <a:pt x="0" y="1221"/>
                    <a:pt x="0" y="1221"/>
                  </a:cubicBezTo>
                  <a:cubicBezTo>
                    <a:pt x="1053" y="590"/>
                    <a:pt x="1053" y="590"/>
                    <a:pt x="1053" y="590"/>
                  </a:cubicBezTo>
                  <a:cubicBezTo>
                    <a:pt x="1030" y="218"/>
                    <a:pt x="898" y="0"/>
                    <a:pt x="710" y="8"/>
                  </a:cubicBezTo>
                  <a:cubicBezTo>
                    <a:pt x="394" y="22"/>
                    <a:pt x="15" y="651"/>
                    <a:pt x="0" y="12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sz="1350">
                <a:solidFill>
                  <a:srgbClr val="5D4574"/>
                </a:solidFill>
                <a:latin typeface="+mn-lt"/>
              </a:endParaRPr>
            </a:p>
          </p:txBody>
        </p:sp>
      </p:grpSp>
      <p:sp>
        <p:nvSpPr>
          <p:cNvPr id="12" name="Freeform 12"/>
          <p:cNvSpPr/>
          <p:nvPr/>
        </p:nvSpPr>
        <p:spPr bwMode="auto">
          <a:xfrm>
            <a:off x="8974138" y="1884363"/>
            <a:ext cx="2578100" cy="2182812"/>
          </a:xfrm>
          <a:custGeom>
            <a:avLst/>
            <a:gdLst>
              <a:gd name="T0" fmla="*/ 1473 w 1483"/>
              <a:gd name="T1" fmla="*/ 867 h 1241"/>
              <a:gd name="T2" fmla="*/ 788 w 1483"/>
              <a:gd name="T3" fmla="*/ 9 h 1241"/>
              <a:gd name="T4" fmla="*/ 788 w 1483"/>
              <a:gd name="T5" fmla="*/ 9 h 1241"/>
              <a:gd name="T6" fmla="*/ 681 w 1483"/>
              <a:gd name="T7" fmla="*/ 3 h 1241"/>
              <a:gd name="T8" fmla="*/ 0 w 1483"/>
              <a:gd name="T9" fmla="*/ 1212 h 1241"/>
              <a:gd name="T10" fmla="*/ 0 w 1483"/>
              <a:gd name="T11" fmla="*/ 1212 h 1241"/>
              <a:gd name="T12" fmla="*/ 0 w 1483"/>
              <a:gd name="T13" fmla="*/ 1212 h 1241"/>
              <a:gd name="T14" fmla="*/ 421 w 1483"/>
              <a:gd name="T15" fmla="*/ 1241 h 1241"/>
              <a:gd name="T16" fmla="*/ 1472 w 1483"/>
              <a:gd name="T17" fmla="*/ 866 h 1241"/>
              <a:gd name="T18" fmla="*/ 1473 w 1483"/>
              <a:gd name="T19" fmla="*/ 867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3" h="1241">
                <a:moveTo>
                  <a:pt x="1473" y="867"/>
                </a:moveTo>
                <a:cubicBezTo>
                  <a:pt x="1420" y="472"/>
                  <a:pt x="1150" y="145"/>
                  <a:pt x="788" y="9"/>
                </a:cubicBezTo>
                <a:cubicBezTo>
                  <a:pt x="788" y="9"/>
                  <a:pt x="788" y="9"/>
                  <a:pt x="788" y="9"/>
                </a:cubicBezTo>
                <a:cubicBezTo>
                  <a:pt x="755" y="2"/>
                  <a:pt x="719" y="0"/>
                  <a:pt x="681" y="3"/>
                </a:cubicBezTo>
                <a:cubicBezTo>
                  <a:pt x="431" y="23"/>
                  <a:pt x="53" y="498"/>
                  <a:pt x="0" y="1212"/>
                </a:cubicBezTo>
                <a:cubicBezTo>
                  <a:pt x="0" y="1212"/>
                  <a:pt x="0" y="1212"/>
                  <a:pt x="0" y="1212"/>
                </a:cubicBezTo>
                <a:cubicBezTo>
                  <a:pt x="0" y="1212"/>
                  <a:pt x="0" y="1212"/>
                  <a:pt x="0" y="1212"/>
                </a:cubicBezTo>
                <a:cubicBezTo>
                  <a:pt x="131" y="1231"/>
                  <a:pt x="274" y="1241"/>
                  <a:pt x="421" y="1241"/>
                </a:cubicBezTo>
                <a:cubicBezTo>
                  <a:pt x="1003" y="1241"/>
                  <a:pt x="1483" y="1049"/>
                  <a:pt x="1472" y="866"/>
                </a:cubicBezTo>
                <a:lnTo>
                  <a:pt x="1473" y="867"/>
                </a:lnTo>
                <a:close/>
              </a:path>
            </a:pathLst>
          </a:custGeom>
          <a:solidFill>
            <a:srgbClr val="FFD61F"/>
          </a:solidFill>
          <a:ln>
            <a:noFill/>
          </a:ln>
        </p:spPr>
        <p:txBody>
          <a:bodyPr/>
          <a:lstStyle/>
          <a:p>
            <a:pPr eaLnBrk="1" fontAlgn="auto" hangingPunct="1">
              <a:spcBef>
                <a:spcPts val="0"/>
              </a:spcBef>
              <a:spcAft>
                <a:spcPts val="0"/>
              </a:spcAft>
              <a:defRPr/>
            </a:pPr>
            <a:endParaRPr lang="en-US" sz="1350">
              <a:solidFill>
                <a:srgbClr val="5D4574"/>
              </a:solidFill>
              <a:latin typeface="+mn-lt"/>
            </a:endParaRPr>
          </a:p>
        </p:txBody>
      </p:sp>
      <p:sp>
        <p:nvSpPr>
          <p:cNvPr id="13" name="TextBox 14"/>
          <p:cNvSpPr txBox="1">
            <a:spLocks noChangeArrowheads="1"/>
          </p:cNvSpPr>
          <p:nvPr/>
        </p:nvSpPr>
        <p:spPr bwMode="auto">
          <a:xfrm>
            <a:off x="608013" y="2171700"/>
            <a:ext cx="49879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r>
              <a:rPr lang="en-US" altLang="zh-CN" sz="2800">
                <a:solidFill>
                  <a:schemeClr val="bg1"/>
                </a:solidFill>
                <a:latin typeface="Source Sans Pro" charset="0"/>
              </a:rPr>
              <a:t>Great </a:t>
            </a:r>
            <a:r>
              <a:rPr lang="en-US" altLang="zh-CN" sz="2800" b="1">
                <a:solidFill>
                  <a:schemeClr val="bg1"/>
                </a:solidFill>
                <a:latin typeface="Source Sans Pro" charset="0"/>
              </a:rPr>
              <a:t>design</a:t>
            </a:r>
            <a:r>
              <a:rPr lang="en-US" altLang="zh-CN" sz="2800">
                <a:solidFill>
                  <a:schemeClr val="bg1"/>
                </a:solidFill>
                <a:latin typeface="Source Sans Pro" charset="0"/>
              </a:rPr>
              <a:t> is </a:t>
            </a:r>
            <a:r>
              <a:rPr lang="en-US" altLang="zh-CN" sz="2800" i="1">
                <a:solidFill>
                  <a:schemeClr val="bg1"/>
                </a:solidFill>
                <a:latin typeface="Source Sans Pro" charset="0"/>
              </a:rPr>
              <a:t>eliminating</a:t>
            </a:r>
            <a:r>
              <a:rPr lang="en-US" altLang="zh-CN" sz="2800">
                <a:solidFill>
                  <a:schemeClr val="bg1"/>
                </a:solidFill>
                <a:latin typeface="Source Sans Pro" charset="0"/>
              </a:rPr>
              <a:t> all unnecessary </a:t>
            </a:r>
            <a:r>
              <a:rPr lang="en-US" altLang="zh-CN" sz="2800" b="1">
                <a:solidFill>
                  <a:schemeClr val="bg1"/>
                </a:solidFill>
                <a:latin typeface="Source Sans Pro" charset="0"/>
              </a:rPr>
              <a:t>details</a:t>
            </a:r>
            <a:r>
              <a:rPr lang="en-US" altLang="zh-CN" sz="2800">
                <a:solidFill>
                  <a:schemeClr val="bg1"/>
                </a:solidFill>
                <a:latin typeface="Source Sans Pro" charset="0"/>
              </a:rPr>
              <a:t>. </a:t>
            </a:r>
          </a:p>
        </p:txBody>
      </p:sp>
      <p:grpSp>
        <p:nvGrpSpPr>
          <p:cNvPr id="14" name="Group 16"/>
          <p:cNvGrpSpPr/>
          <p:nvPr/>
        </p:nvGrpSpPr>
        <p:grpSpPr bwMode="auto">
          <a:xfrm>
            <a:off x="608013" y="4427538"/>
            <a:ext cx="5486400" cy="769937"/>
            <a:chOff x="6101350" y="4500002"/>
            <a:chExt cx="5485811" cy="769649"/>
          </a:xfrm>
        </p:grpSpPr>
        <p:sp>
          <p:nvSpPr>
            <p:cNvPr id="15" name="Donut 17"/>
            <p:cNvSpPr/>
            <p:nvPr/>
          </p:nvSpPr>
          <p:spPr>
            <a:xfrm>
              <a:off x="10317297" y="4500002"/>
              <a:ext cx="709536" cy="731563"/>
            </a:xfrm>
            <a:prstGeom prst="donu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16" name="Block Arc 18"/>
            <p:cNvSpPr/>
            <p:nvPr/>
          </p:nvSpPr>
          <p:spPr>
            <a:xfrm>
              <a:off x="10317297" y="4509523"/>
              <a:ext cx="709536" cy="729977"/>
            </a:xfrm>
            <a:prstGeom prst="blockArc">
              <a:avLst>
                <a:gd name="adj1" fmla="val 15313566"/>
                <a:gd name="adj2" fmla="val 9303865"/>
                <a:gd name="adj3" fmla="val 25694"/>
              </a:avLst>
            </a:prstGeom>
            <a:solidFill>
              <a:srgbClr val="5D45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17" name="Text Placeholder 33"/>
            <p:cNvSpPr txBox="1"/>
            <p:nvPr/>
          </p:nvSpPr>
          <p:spPr>
            <a:xfrm flipH="1">
              <a:off x="11136359" y="4655519"/>
              <a:ext cx="450802" cy="26183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en-AU" sz="1600" b="1" dirty="0">
                  <a:solidFill>
                    <a:schemeClr val="bg1"/>
                  </a:solidFill>
                  <a:latin typeface="Roboto Black" panose="02000000000000000000" pitchFamily="2" charset="0"/>
                  <a:ea typeface="Roboto Black" panose="02000000000000000000" pitchFamily="2" charset="0"/>
                  <a:cs typeface="Roboto Black" panose="02000000000000000000" pitchFamily="2" charset="0"/>
                </a:rPr>
                <a:t>60%</a:t>
              </a:r>
            </a:p>
          </p:txBody>
        </p:sp>
        <p:sp>
          <p:nvSpPr>
            <p:cNvPr id="18" name="Text Placeholder 32"/>
            <p:cNvSpPr txBox="1"/>
            <p:nvPr/>
          </p:nvSpPr>
          <p:spPr bwMode="auto">
            <a:xfrm flipH="1">
              <a:off x="11136838" y="4928506"/>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D</a:t>
              </a:r>
            </a:p>
          </p:txBody>
        </p:sp>
        <p:grpSp>
          <p:nvGrpSpPr>
            <p:cNvPr id="19" name="Group 21"/>
            <p:cNvGrpSpPr/>
            <p:nvPr/>
          </p:nvGrpSpPr>
          <p:grpSpPr bwMode="auto">
            <a:xfrm>
              <a:off x="6101350" y="4535203"/>
              <a:ext cx="708704" cy="731856"/>
              <a:chOff x="6815964" y="4544568"/>
              <a:chExt cx="802117" cy="779299"/>
            </a:xfrm>
          </p:grpSpPr>
          <p:sp>
            <p:nvSpPr>
              <p:cNvPr id="31" name="Donut 33"/>
              <p:cNvSpPr/>
              <p:nvPr/>
            </p:nvSpPr>
            <p:spPr>
              <a:xfrm>
                <a:off x="6815964" y="4544260"/>
                <a:ext cx="801263" cy="778987"/>
              </a:xfrm>
              <a:prstGeom prst="donu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32" name="Block Arc 34"/>
              <p:cNvSpPr/>
              <p:nvPr/>
            </p:nvSpPr>
            <p:spPr>
              <a:xfrm>
                <a:off x="6815964" y="4544260"/>
                <a:ext cx="801263" cy="778987"/>
              </a:xfrm>
              <a:prstGeom prst="blockArc">
                <a:avLst>
                  <a:gd name="adj1" fmla="val 16263629"/>
                  <a:gd name="adj2" fmla="val 4832971"/>
                  <a:gd name="adj3" fmla="val 2422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Source Sans Pro" charset="0"/>
                </a:endParaRPr>
              </a:p>
            </p:txBody>
          </p:sp>
        </p:grpSp>
        <p:sp>
          <p:nvSpPr>
            <p:cNvPr id="20" name="Text Placeholder 33"/>
            <p:cNvSpPr txBox="1"/>
            <p:nvPr/>
          </p:nvSpPr>
          <p:spPr bwMode="auto">
            <a:xfrm flipH="1">
              <a:off x="6888806" y="4674586"/>
              <a:ext cx="450323" cy="26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AU" altLang="zh-CN" sz="1600" b="1">
                  <a:solidFill>
                    <a:schemeClr val="bg1"/>
                  </a:solidFill>
                  <a:latin typeface="Roboto Black" panose="02000000000000000000" pitchFamily="2" charset="0"/>
                  <a:ea typeface="Roboto Black" panose="02000000000000000000" pitchFamily="2" charset="0"/>
                  <a:cs typeface="Roboto Black" panose="02000000000000000000" pitchFamily="2" charset="0"/>
                </a:rPr>
                <a:t>20%</a:t>
              </a:r>
            </a:p>
          </p:txBody>
        </p:sp>
        <p:sp>
          <p:nvSpPr>
            <p:cNvPr id="21" name="Text Placeholder 32"/>
            <p:cNvSpPr txBox="1"/>
            <p:nvPr/>
          </p:nvSpPr>
          <p:spPr bwMode="auto">
            <a:xfrm flipH="1">
              <a:off x="6888806" y="4948249"/>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A</a:t>
              </a:r>
            </a:p>
          </p:txBody>
        </p:sp>
        <p:grpSp>
          <p:nvGrpSpPr>
            <p:cNvPr id="22" name="Group 24"/>
            <p:cNvGrpSpPr/>
            <p:nvPr/>
          </p:nvGrpSpPr>
          <p:grpSpPr bwMode="auto">
            <a:xfrm>
              <a:off x="7451303" y="4537743"/>
              <a:ext cx="708704" cy="731857"/>
              <a:chOff x="6815964" y="4544567"/>
              <a:chExt cx="802117" cy="779300"/>
            </a:xfrm>
          </p:grpSpPr>
          <p:sp>
            <p:nvSpPr>
              <p:cNvPr id="29" name="Donut 31"/>
              <p:cNvSpPr/>
              <p:nvPr/>
            </p:nvSpPr>
            <p:spPr>
              <a:xfrm>
                <a:off x="6815146" y="4544934"/>
                <a:ext cx="803059" cy="778987"/>
              </a:xfrm>
              <a:prstGeom prst="donu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30" name="Block Arc 32"/>
              <p:cNvSpPr/>
              <p:nvPr/>
            </p:nvSpPr>
            <p:spPr>
              <a:xfrm>
                <a:off x="6815146" y="4544934"/>
                <a:ext cx="803059" cy="778987"/>
              </a:xfrm>
              <a:prstGeom prst="blockArc">
                <a:avLst>
                  <a:gd name="adj1" fmla="val 16263629"/>
                  <a:gd name="adj2" fmla="val 5366597"/>
                  <a:gd name="adj3" fmla="val 23937"/>
                </a:avLst>
              </a:prstGeom>
              <a:solidFill>
                <a:srgbClr val="5D45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Source Sans Pro" charset="0"/>
                </a:endParaRPr>
              </a:p>
            </p:txBody>
          </p:sp>
        </p:grpSp>
        <p:sp>
          <p:nvSpPr>
            <p:cNvPr id="23" name="Text Placeholder 33"/>
            <p:cNvSpPr txBox="1"/>
            <p:nvPr/>
          </p:nvSpPr>
          <p:spPr bwMode="auto">
            <a:xfrm flipH="1">
              <a:off x="8253796" y="4677711"/>
              <a:ext cx="450323" cy="26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AU" altLang="zh-CN" sz="1600" b="1">
                  <a:solidFill>
                    <a:schemeClr val="bg1"/>
                  </a:solidFill>
                  <a:latin typeface="Roboto Black" panose="02000000000000000000" pitchFamily="2" charset="0"/>
                  <a:ea typeface="Roboto Black" panose="02000000000000000000" pitchFamily="2" charset="0"/>
                  <a:cs typeface="Roboto Black" panose="02000000000000000000" pitchFamily="2" charset="0"/>
                </a:rPr>
                <a:t>50%</a:t>
              </a:r>
            </a:p>
          </p:txBody>
        </p:sp>
        <p:sp>
          <p:nvSpPr>
            <p:cNvPr id="24" name="Text Placeholder 32"/>
            <p:cNvSpPr txBox="1"/>
            <p:nvPr/>
          </p:nvSpPr>
          <p:spPr bwMode="auto">
            <a:xfrm flipH="1">
              <a:off x="8253797" y="4951374"/>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B</a:t>
              </a:r>
            </a:p>
          </p:txBody>
        </p:sp>
        <p:sp>
          <p:nvSpPr>
            <p:cNvPr id="25" name="Donut 27"/>
            <p:cNvSpPr/>
            <p:nvPr/>
          </p:nvSpPr>
          <p:spPr>
            <a:xfrm>
              <a:off x="8928383" y="4538088"/>
              <a:ext cx="707949" cy="731563"/>
            </a:xfrm>
            <a:prstGeom prst="donu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26" name="Block Arc 28"/>
            <p:cNvSpPr/>
            <p:nvPr/>
          </p:nvSpPr>
          <p:spPr>
            <a:xfrm>
              <a:off x="8928383" y="4538088"/>
              <a:ext cx="707949" cy="731563"/>
            </a:xfrm>
            <a:prstGeom prst="blockArc">
              <a:avLst>
                <a:gd name="adj1" fmla="val 15313566"/>
                <a:gd name="adj2" fmla="val 11272707"/>
                <a:gd name="adj3" fmla="val 2496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Source Sans Pro" charset="0"/>
              </a:endParaRPr>
            </a:p>
          </p:txBody>
        </p:sp>
        <p:sp>
          <p:nvSpPr>
            <p:cNvPr id="27" name="Text Placeholder 33"/>
            <p:cNvSpPr txBox="1"/>
            <p:nvPr/>
          </p:nvSpPr>
          <p:spPr>
            <a:xfrm flipH="1">
              <a:off x="9715699" y="4677735"/>
              <a:ext cx="450802" cy="26183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en-AU" sz="1600" b="1" dirty="0">
                  <a:solidFill>
                    <a:schemeClr val="bg1"/>
                  </a:solidFill>
                  <a:latin typeface="Roboto Black" panose="02000000000000000000" pitchFamily="2" charset="0"/>
                  <a:ea typeface="Roboto Black" panose="02000000000000000000" pitchFamily="2" charset="0"/>
                  <a:cs typeface="Roboto Black" panose="02000000000000000000" pitchFamily="2" charset="0"/>
                </a:rPr>
                <a:t>80%</a:t>
              </a:r>
            </a:p>
          </p:txBody>
        </p:sp>
        <p:sp>
          <p:nvSpPr>
            <p:cNvPr id="28" name="Text Placeholder 32"/>
            <p:cNvSpPr txBox="1"/>
            <p:nvPr/>
          </p:nvSpPr>
          <p:spPr bwMode="auto">
            <a:xfrm flipH="1">
              <a:off x="9715623" y="4950789"/>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C</a:t>
              </a:r>
            </a:p>
          </p:txBody>
        </p:sp>
      </p:grpSp>
      <p:sp>
        <p:nvSpPr>
          <p:cNvPr id="33" name="文本框 32"/>
          <p:cNvSpPr txBox="1"/>
          <p:nvPr/>
        </p:nvSpPr>
        <p:spPr>
          <a:xfrm>
            <a:off x="652932" y="1134839"/>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34" name="Subtitle 2"/>
          <p:cNvSpPr txBox="1"/>
          <p:nvPr/>
        </p:nvSpPr>
        <p:spPr bwMode="auto">
          <a:xfrm>
            <a:off x="553298" y="3125788"/>
            <a:ext cx="3784407" cy="995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100" dirty="0">
                <a:solidFill>
                  <a:schemeClr val="bg1"/>
                </a:solidFill>
                <a:latin typeface="Yuanti SC" charset="-122"/>
                <a:ea typeface="Yuanti SC" charset="-122"/>
                <a:cs typeface="Yuanti SC" charset="-122"/>
                <a:sym typeface="时尚中黑简体" charset="0"/>
              </a:rPr>
              <a:t>输入你的文本</a:t>
            </a:r>
          </a:p>
          <a:p>
            <a:pPr eaLnBrk="1" hangingPunct="1">
              <a:lnSpc>
                <a:spcPct val="120000"/>
              </a:lnSpc>
              <a:buFontTx/>
              <a:buNone/>
            </a:pPr>
            <a:r>
              <a:rPr lang="zh-CN" altLang="en-US" sz="1050" dirty="0">
                <a:solidFill>
                  <a:schemeClr val="bg1"/>
                </a:solidFill>
                <a:latin typeface="Yuanti SC" charset="-122"/>
                <a:ea typeface="Yuanti SC" charset="-122"/>
                <a:cs typeface="Yuanti SC" charset="-122"/>
              </a:rPr>
              <a:t>根据你所需的内容输入你想要的文本</a:t>
            </a:r>
          </a:p>
          <a:p>
            <a:pPr eaLnBrk="1" hangingPunct="1">
              <a:lnSpc>
                <a:spcPct val="120000"/>
              </a:lnSpc>
              <a:buFontTx/>
              <a:buNone/>
            </a:pPr>
            <a:r>
              <a:rPr lang="zh-CN" altLang="en-US" sz="1050" dirty="0">
                <a:solidFill>
                  <a:schemeClr val="bg1"/>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50" dirty="0">
              <a:solidFill>
                <a:schemeClr val="bg1"/>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3"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7381875" y="1612900"/>
            <a:ext cx="4035425" cy="4899025"/>
            <a:chOff x="3818467" y="664633"/>
            <a:chExt cx="4555067" cy="5530851"/>
          </a:xfrm>
        </p:grpSpPr>
        <p:sp>
          <p:nvSpPr>
            <p:cNvPr id="3" name="Freeform 5"/>
            <p:cNvSpPr/>
            <p:nvPr/>
          </p:nvSpPr>
          <p:spPr bwMode="auto">
            <a:xfrm>
              <a:off x="6096000" y="1985434"/>
              <a:ext cx="2277533" cy="601133"/>
            </a:xfrm>
            <a:custGeom>
              <a:avLst/>
              <a:gdLst>
                <a:gd name="T0" fmla="*/ 1076 w 1076"/>
                <a:gd name="T1" fmla="*/ 284 h 284"/>
                <a:gd name="T2" fmla="*/ 0 w 1076"/>
                <a:gd name="T3" fmla="*/ 0 h 284"/>
                <a:gd name="T4" fmla="*/ 718 w 1076"/>
                <a:gd name="T5" fmla="*/ 258 h 284"/>
                <a:gd name="T6" fmla="*/ 1076 w 1076"/>
                <a:gd name="T7" fmla="*/ 284 h 2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284">
                  <a:moveTo>
                    <a:pt x="1076" y="284"/>
                  </a:moveTo>
                  <a:lnTo>
                    <a:pt x="0" y="0"/>
                  </a:lnTo>
                  <a:lnTo>
                    <a:pt x="718" y="258"/>
                  </a:lnTo>
                  <a:lnTo>
                    <a:pt x="1076" y="284"/>
                  </a:lnTo>
                  <a:close/>
                </a:path>
              </a:pathLst>
            </a:custGeom>
            <a:solidFill>
              <a:srgbClr val="C8E7DB"/>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 name="Freeform 6"/>
            <p:cNvSpPr/>
            <p:nvPr/>
          </p:nvSpPr>
          <p:spPr bwMode="auto">
            <a:xfrm>
              <a:off x="6096000" y="1985434"/>
              <a:ext cx="2277533" cy="601133"/>
            </a:xfrm>
            <a:custGeom>
              <a:avLst/>
              <a:gdLst>
                <a:gd name="T0" fmla="*/ 1076 w 1076"/>
                <a:gd name="T1" fmla="*/ 284 h 284"/>
                <a:gd name="T2" fmla="*/ 0 w 1076"/>
                <a:gd name="T3" fmla="*/ 0 h 284"/>
                <a:gd name="T4" fmla="*/ 718 w 1076"/>
                <a:gd name="T5" fmla="*/ 258 h 284"/>
                <a:gd name="T6" fmla="*/ 1076 w 1076"/>
                <a:gd name="T7" fmla="*/ 284 h 2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284">
                  <a:moveTo>
                    <a:pt x="1076" y="284"/>
                  </a:moveTo>
                  <a:lnTo>
                    <a:pt x="0" y="0"/>
                  </a:lnTo>
                  <a:lnTo>
                    <a:pt x="718" y="258"/>
                  </a:lnTo>
                  <a:lnTo>
                    <a:pt x="1076"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 name="Freeform 7"/>
            <p:cNvSpPr/>
            <p:nvPr/>
          </p:nvSpPr>
          <p:spPr bwMode="auto">
            <a:xfrm>
              <a:off x="7463367" y="2345267"/>
              <a:ext cx="910167" cy="241300"/>
            </a:xfrm>
            <a:custGeom>
              <a:avLst/>
              <a:gdLst>
                <a:gd name="T0" fmla="*/ 0 w 430"/>
                <a:gd name="T1" fmla="*/ 0 h 114"/>
                <a:gd name="T2" fmla="*/ 72 w 430"/>
                <a:gd name="T3" fmla="*/ 88 h 114"/>
                <a:gd name="T4" fmla="*/ 72 w 430"/>
                <a:gd name="T5" fmla="*/ 88 h 114"/>
                <a:gd name="T6" fmla="*/ 430 w 430"/>
                <a:gd name="T7" fmla="*/ 114 h 114"/>
                <a:gd name="T8" fmla="*/ 0 w 430"/>
                <a:gd name="T9" fmla="*/ 0 h 1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0" h="114">
                  <a:moveTo>
                    <a:pt x="0" y="0"/>
                  </a:moveTo>
                  <a:lnTo>
                    <a:pt x="72" y="88"/>
                  </a:lnTo>
                  <a:lnTo>
                    <a:pt x="430" y="114"/>
                  </a:lnTo>
                  <a:lnTo>
                    <a:pt x="0" y="0"/>
                  </a:lnTo>
                  <a:close/>
                </a:path>
              </a:pathLst>
            </a:custGeom>
            <a:solidFill>
              <a:srgbClr val="BFE3D6"/>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6" name="Freeform 8"/>
            <p:cNvSpPr/>
            <p:nvPr/>
          </p:nvSpPr>
          <p:spPr bwMode="auto">
            <a:xfrm>
              <a:off x="7463237" y="2345754"/>
              <a:ext cx="910297" cy="240160"/>
            </a:xfrm>
            <a:custGeom>
              <a:avLst/>
              <a:gdLst/>
              <a:ahLst/>
              <a:cxnLst>
                <a:cxn ang="0">
                  <a:pos x="0" y="0"/>
                </a:cxn>
                <a:cxn ang="0">
                  <a:pos x="72" y="88"/>
                </a:cxn>
                <a:cxn ang="0">
                  <a:pos x="72" y="88"/>
                </a:cxn>
                <a:cxn ang="0">
                  <a:pos x="430" y="114"/>
                </a:cxn>
                <a:cxn ang="0">
                  <a:pos x="0" y="0"/>
                </a:cxn>
              </a:cxnLst>
              <a:rect l="0" t="0" r="r" b="b"/>
              <a:pathLst>
                <a:path w="430" h="114">
                  <a:moveTo>
                    <a:pt x="0" y="0"/>
                  </a:moveTo>
                  <a:lnTo>
                    <a:pt x="72" y="88"/>
                  </a:lnTo>
                  <a:lnTo>
                    <a:pt x="72" y="88"/>
                  </a:lnTo>
                  <a:lnTo>
                    <a:pt x="430" y="114"/>
                  </a:lnTo>
                  <a:lnTo>
                    <a:pt x="0" y="0"/>
                  </a:lnTo>
                </a:path>
              </a:pathLst>
            </a:custGeom>
            <a:gradFill>
              <a:gsLst>
                <a:gs pos="0">
                  <a:srgbClr val="B4F4C1"/>
                </a:gs>
                <a:gs pos="100000">
                  <a:srgbClr val="FDD2FD"/>
                </a:gs>
              </a:gsLst>
              <a:lin ang="5400000" scaled="0"/>
            </a:gra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7" name="Freeform 9"/>
            <p:cNvSpPr/>
            <p:nvPr/>
          </p:nvSpPr>
          <p:spPr bwMode="auto">
            <a:xfrm>
              <a:off x="7615767" y="2531533"/>
              <a:ext cx="757767" cy="1803400"/>
            </a:xfrm>
            <a:custGeom>
              <a:avLst/>
              <a:gdLst>
                <a:gd name="T0" fmla="*/ 0 w 358"/>
                <a:gd name="T1" fmla="*/ 852 h 852"/>
                <a:gd name="T2" fmla="*/ 358 w 358"/>
                <a:gd name="T3" fmla="*/ 26 h 852"/>
                <a:gd name="T4" fmla="*/ 0 w 358"/>
                <a:gd name="T5" fmla="*/ 0 h 852"/>
                <a:gd name="T6" fmla="*/ 0 w 358"/>
                <a:gd name="T7" fmla="*/ 852 h 8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8" h="852">
                  <a:moveTo>
                    <a:pt x="0" y="852"/>
                  </a:moveTo>
                  <a:lnTo>
                    <a:pt x="358" y="26"/>
                  </a:lnTo>
                  <a:lnTo>
                    <a:pt x="0" y="0"/>
                  </a:lnTo>
                  <a:lnTo>
                    <a:pt x="0" y="852"/>
                  </a:lnTo>
                  <a:close/>
                </a:path>
              </a:pathLst>
            </a:custGeom>
            <a:solidFill>
              <a:srgbClr val="C8E7DB"/>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8" name="Freeform 10"/>
            <p:cNvSpPr/>
            <p:nvPr/>
          </p:nvSpPr>
          <p:spPr bwMode="auto">
            <a:xfrm>
              <a:off x="7615767" y="2531533"/>
              <a:ext cx="757767" cy="1803400"/>
            </a:xfrm>
            <a:custGeom>
              <a:avLst/>
              <a:gdLst>
                <a:gd name="T0" fmla="*/ 0 w 358"/>
                <a:gd name="T1" fmla="*/ 852 h 852"/>
                <a:gd name="T2" fmla="*/ 358 w 358"/>
                <a:gd name="T3" fmla="*/ 26 h 852"/>
                <a:gd name="T4" fmla="*/ 0 w 358"/>
                <a:gd name="T5" fmla="*/ 0 h 852"/>
                <a:gd name="T6" fmla="*/ 0 w 358"/>
                <a:gd name="T7" fmla="*/ 852 h 8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8" h="852">
                  <a:moveTo>
                    <a:pt x="0" y="852"/>
                  </a:moveTo>
                  <a:lnTo>
                    <a:pt x="358" y="26"/>
                  </a:lnTo>
                  <a:lnTo>
                    <a:pt x="0" y="0"/>
                  </a:lnTo>
                  <a:lnTo>
                    <a:pt x="0" y="8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9" name="Freeform 11"/>
            <p:cNvSpPr/>
            <p:nvPr/>
          </p:nvSpPr>
          <p:spPr bwMode="auto">
            <a:xfrm>
              <a:off x="7615551" y="2532147"/>
              <a:ext cx="757983" cy="901497"/>
            </a:xfrm>
            <a:custGeom>
              <a:avLst/>
              <a:gdLst/>
              <a:ahLst/>
              <a:cxnLst>
                <a:cxn ang="0">
                  <a:pos x="0" y="0"/>
                </a:cxn>
                <a:cxn ang="0">
                  <a:pos x="0" y="0"/>
                </a:cxn>
                <a:cxn ang="0">
                  <a:pos x="186" y="426"/>
                </a:cxn>
                <a:cxn ang="0">
                  <a:pos x="358" y="26"/>
                </a:cxn>
                <a:cxn ang="0">
                  <a:pos x="0" y="0"/>
                </a:cxn>
              </a:cxnLst>
              <a:rect l="0" t="0" r="r" b="b"/>
              <a:pathLst>
                <a:path w="358" h="426">
                  <a:moveTo>
                    <a:pt x="0" y="0"/>
                  </a:moveTo>
                  <a:lnTo>
                    <a:pt x="0" y="0"/>
                  </a:lnTo>
                  <a:lnTo>
                    <a:pt x="186" y="426"/>
                  </a:lnTo>
                  <a:lnTo>
                    <a:pt x="358" y="26"/>
                  </a:lnTo>
                  <a:lnTo>
                    <a:pt x="0" y="0"/>
                  </a:lnTo>
                  <a:close/>
                </a:path>
              </a:pathLst>
            </a:custGeom>
            <a:solidFill>
              <a:schemeClr val="tx1"/>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10" name="Freeform 12"/>
            <p:cNvSpPr/>
            <p:nvPr/>
          </p:nvSpPr>
          <p:spPr bwMode="auto">
            <a:xfrm>
              <a:off x="7615767" y="2531534"/>
              <a:ext cx="757767" cy="901700"/>
            </a:xfrm>
            <a:custGeom>
              <a:avLst/>
              <a:gdLst>
                <a:gd name="T0" fmla="*/ 0 w 358"/>
                <a:gd name="T1" fmla="*/ 0 h 426"/>
                <a:gd name="T2" fmla="*/ 0 w 358"/>
                <a:gd name="T3" fmla="*/ 0 h 426"/>
                <a:gd name="T4" fmla="*/ 186 w 358"/>
                <a:gd name="T5" fmla="*/ 426 h 426"/>
                <a:gd name="T6" fmla="*/ 358 w 358"/>
                <a:gd name="T7" fmla="*/ 26 h 426"/>
                <a:gd name="T8" fmla="*/ 0 w 358"/>
                <a:gd name="T9" fmla="*/ 0 h 4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8" h="426">
                  <a:moveTo>
                    <a:pt x="0" y="0"/>
                  </a:moveTo>
                  <a:lnTo>
                    <a:pt x="0" y="0"/>
                  </a:lnTo>
                  <a:lnTo>
                    <a:pt x="186" y="426"/>
                  </a:lnTo>
                  <a:lnTo>
                    <a:pt x="358" y="2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11" name="Freeform 13"/>
            <p:cNvSpPr/>
            <p:nvPr/>
          </p:nvSpPr>
          <p:spPr bwMode="auto">
            <a:xfrm>
              <a:off x="6096001" y="1985434"/>
              <a:ext cx="1519767" cy="2349500"/>
            </a:xfrm>
            <a:custGeom>
              <a:avLst/>
              <a:gdLst>
                <a:gd name="T0" fmla="*/ 718 w 718"/>
                <a:gd name="T1" fmla="*/ 1110 h 1110"/>
                <a:gd name="T2" fmla="*/ 718 w 718"/>
                <a:gd name="T3" fmla="*/ 258 h 1110"/>
                <a:gd name="T4" fmla="*/ 0 w 718"/>
                <a:gd name="T5" fmla="*/ 0 h 1110"/>
                <a:gd name="T6" fmla="*/ 0 w 718"/>
                <a:gd name="T7" fmla="*/ 852 h 1110"/>
                <a:gd name="T8" fmla="*/ 718 w 718"/>
                <a:gd name="T9" fmla="*/ 1110 h 1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8" h="1110">
                  <a:moveTo>
                    <a:pt x="718" y="1110"/>
                  </a:moveTo>
                  <a:lnTo>
                    <a:pt x="718" y="258"/>
                  </a:lnTo>
                  <a:lnTo>
                    <a:pt x="0" y="0"/>
                  </a:lnTo>
                  <a:lnTo>
                    <a:pt x="0" y="852"/>
                  </a:lnTo>
                  <a:lnTo>
                    <a:pt x="718" y="1110"/>
                  </a:lnTo>
                  <a:close/>
                </a:path>
              </a:pathLst>
            </a:custGeom>
            <a:solidFill>
              <a:srgbClr val="C8E7DB"/>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12" name="Freeform 14"/>
            <p:cNvSpPr/>
            <p:nvPr/>
          </p:nvSpPr>
          <p:spPr bwMode="auto">
            <a:xfrm>
              <a:off x="6096001" y="1985434"/>
              <a:ext cx="1519767" cy="2349500"/>
            </a:xfrm>
            <a:custGeom>
              <a:avLst/>
              <a:gdLst>
                <a:gd name="T0" fmla="*/ 718 w 718"/>
                <a:gd name="T1" fmla="*/ 1110 h 1110"/>
                <a:gd name="T2" fmla="*/ 718 w 718"/>
                <a:gd name="T3" fmla="*/ 258 h 1110"/>
                <a:gd name="T4" fmla="*/ 0 w 718"/>
                <a:gd name="T5" fmla="*/ 0 h 1110"/>
                <a:gd name="T6" fmla="*/ 0 w 718"/>
                <a:gd name="T7" fmla="*/ 852 h 1110"/>
                <a:gd name="T8" fmla="*/ 718 w 718"/>
                <a:gd name="T9" fmla="*/ 1110 h 1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8" h="1110">
                  <a:moveTo>
                    <a:pt x="718" y="1110"/>
                  </a:moveTo>
                  <a:lnTo>
                    <a:pt x="718" y="258"/>
                  </a:lnTo>
                  <a:lnTo>
                    <a:pt x="0" y="0"/>
                  </a:lnTo>
                  <a:lnTo>
                    <a:pt x="0" y="852"/>
                  </a:lnTo>
                  <a:lnTo>
                    <a:pt x="718" y="11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13" name="Freeform 15"/>
            <p:cNvSpPr/>
            <p:nvPr/>
          </p:nvSpPr>
          <p:spPr bwMode="auto">
            <a:xfrm>
              <a:off x="3818467" y="1985434"/>
              <a:ext cx="2277533" cy="601133"/>
            </a:xfrm>
            <a:custGeom>
              <a:avLst/>
              <a:gdLst>
                <a:gd name="T0" fmla="*/ 0 w 1076"/>
                <a:gd name="T1" fmla="*/ 284 h 284"/>
                <a:gd name="T2" fmla="*/ 1076 w 1076"/>
                <a:gd name="T3" fmla="*/ 0 h 284"/>
                <a:gd name="T4" fmla="*/ 358 w 1076"/>
                <a:gd name="T5" fmla="*/ 258 h 284"/>
                <a:gd name="T6" fmla="*/ 0 w 1076"/>
                <a:gd name="T7" fmla="*/ 284 h 2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284">
                  <a:moveTo>
                    <a:pt x="0" y="284"/>
                  </a:moveTo>
                  <a:lnTo>
                    <a:pt x="1076" y="0"/>
                  </a:lnTo>
                  <a:lnTo>
                    <a:pt x="358" y="258"/>
                  </a:lnTo>
                  <a:lnTo>
                    <a:pt x="0" y="284"/>
                  </a:lnTo>
                  <a:close/>
                </a:path>
              </a:pathLst>
            </a:custGeom>
            <a:solidFill>
              <a:srgbClr val="8A647F"/>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14" name="Freeform 16"/>
            <p:cNvSpPr/>
            <p:nvPr/>
          </p:nvSpPr>
          <p:spPr bwMode="auto">
            <a:xfrm>
              <a:off x="3818467" y="1985514"/>
              <a:ext cx="2277534" cy="600400"/>
            </a:xfrm>
            <a:custGeom>
              <a:avLst/>
              <a:gdLst/>
              <a:ahLst/>
              <a:cxnLst>
                <a:cxn ang="0">
                  <a:pos x="0" y="284"/>
                </a:cxn>
                <a:cxn ang="0">
                  <a:pos x="1076" y="0"/>
                </a:cxn>
                <a:cxn ang="0">
                  <a:pos x="358" y="258"/>
                </a:cxn>
                <a:cxn ang="0">
                  <a:pos x="0" y="284"/>
                </a:cxn>
              </a:cxnLst>
              <a:rect l="0" t="0" r="r" b="b"/>
              <a:pathLst>
                <a:path w="1076" h="284">
                  <a:moveTo>
                    <a:pt x="0" y="284"/>
                  </a:moveTo>
                  <a:lnTo>
                    <a:pt x="1076" y="0"/>
                  </a:lnTo>
                  <a:lnTo>
                    <a:pt x="358" y="258"/>
                  </a:lnTo>
                  <a:lnTo>
                    <a:pt x="0" y="284"/>
                  </a:lnTo>
                </a:path>
              </a:pathLst>
            </a:custGeom>
            <a:gradFill>
              <a:gsLst>
                <a:gs pos="0">
                  <a:srgbClr val="B4F4C1"/>
                </a:gs>
                <a:gs pos="100000">
                  <a:srgbClr val="FDD2FD"/>
                </a:gs>
              </a:gsLst>
              <a:lin ang="5400000" scaled="0"/>
            </a:gra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15" name="Freeform 17"/>
            <p:cNvSpPr/>
            <p:nvPr/>
          </p:nvSpPr>
          <p:spPr bwMode="auto">
            <a:xfrm>
              <a:off x="3818467" y="2531533"/>
              <a:ext cx="757767" cy="1803400"/>
            </a:xfrm>
            <a:custGeom>
              <a:avLst/>
              <a:gdLst>
                <a:gd name="T0" fmla="*/ 358 w 358"/>
                <a:gd name="T1" fmla="*/ 852 h 852"/>
                <a:gd name="T2" fmla="*/ 0 w 358"/>
                <a:gd name="T3" fmla="*/ 26 h 852"/>
                <a:gd name="T4" fmla="*/ 358 w 358"/>
                <a:gd name="T5" fmla="*/ 0 h 852"/>
                <a:gd name="T6" fmla="*/ 358 w 358"/>
                <a:gd name="T7" fmla="*/ 852 h 8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8" h="852">
                  <a:moveTo>
                    <a:pt x="358" y="852"/>
                  </a:moveTo>
                  <a:lnTo>
                    <a:pt x="0" y="26"/>
                  </a:lnTo>
                  <a:lnTo>
                    <a:pt x="358" y="0"/>
                  </a:lnTo>
                  <a:lnTo>
                    <a:pt x="358" y="852"/>
                  </a:lnTo>
                  <a:close/>
                </a:path>
              </a:pathLst>
            </a:custGeom>
            <a:solidFill>
              <a:srgbClr val="8A647F"/>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16" name="Freeform 18"/>
            <p:cNvSpPr/>
            <p:nvPr/>
          </p:nvSpPr>
          <p:spPr bwMode="auto">
            <a:xfrm>
              <a:off x="3818467" y="2531533"/>
              <a:ext cx="757767" cy="1803400"/>
            </a:xfrm>
            <a:custGeom>
              <a:avLst/>
              <a:gdLst>
                <a:gd name="T0" fmla="*/ 358 w 358"/>
                <a:gd name="T1" fmla="*/ 852 h 852"/>
                <a:gd name="T2" fmla="*/ 0 w 358"/>
                <a:gd name="T3" fmla="*/ 26 h 852"/>
                <a:gd name="T4" fmla="*/ 358 w 358"/>
                <a:gd name="T5" fmla="*/ 0 h 852"/>
                <a:gd name="T6" fmla="*/ 358 w 358"/>
                <a:gd name="T7" fmla="*/ 852 h 8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8" h="852">
                  <a:moveTo>
                    <a:pt x="358" y="852"/>
                  </a:moveTo>
                  <a:lnTo>
                    <a:pt x="0" y="26"/>
                  </a:lnTo>
                  <a:lnTo>
                    <a:pt x="358" y="0"/>
                  </a:lnTo>
                  <a:lnTo>
                    <a:pt x="358" y="8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17" name="Freeform 19"/>
            <p:cNvSpPr/>
            <p:nvPr/>
          </p:nvSpPr>
          <p:spPr bwMode="auto">
            <a:xfrm>
              <a:off x="3818467" y="2532147"/>
              <a:ext cx="757984" cy="1430207"/>
            </a:xfrm>
            <a:custGeom>
              <a:avLst/>
              <a:gdLst/>
              <a:ahLst/>
              <a:cxnLst>
                <a:cxn ang="0">
                  <a:pos x="358" y="0"/>
                </a:cxn>
                <a:cxn ang="0">
                  <a:pos x="0" y="26"/>
                </a:cxn>
                <a:cxn ang="0">
                  <a:pos x="282" y="676"/>
                </a:cxn>
                <a:cxn ang="0">
                  <a:pos x="358" y="636"/>
                </a:cxn>
                <a:cxn ang="0">
                  <a:pos x="358" y="0"/>
                </a:cxn>
              </a:cxnLst>
              <a:rect l="0" t="0" r="r" b="b"/>
              <a:pathLst>
                <a:path w="358" h="676">
                  <a:moveTo>
                    <a:pt x="358" y="0"/>
                  </a:moveTo>
                  <a:lnTo>
                    <a:pt x="0" y="26"/>
                  </a:lnTo>
                  <a:lnTo>
                    <a:pt x="282" y="676"/>
                  </a:lnTo>
                  <a:lnTo>
                    <a:pt x="358" y="636"/>
                  </a:lnTo>
                  <a:lnTo>
                    <a:pt x="358" y="0"/>
                  </a:lnTo>
                  <a:close/>
                </a:path>
              </a:pathLst>
            </a:custGeom>
            <a:solidFill>
              <a:schemeClr val="tx1"/>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18" name="Freeform 20"/>
            <p:cNvSpPr/>
            <p:nvPr/>
          </p:nvSpPr>
          <p:spPr bwMode="auto">
            <a:xfrm>
              <a:off x="3818467" y="2531533"/>
              <a:ext cx="757767" cy="1430867"/>
            </a:xfrm>
            <a:custGeom>
              <a:avLst/>
              <a:gdLst>
                <a:gd name="T0" fmla="*/ 358 w 358"/>
                <a:gd name="T1" fmla="*/ 0 h 676"/>
                <a:gd name="T2" fmla="*/ 0 w 358"/>
                <a:gd name="T3" fmla="*/ 26 h 676"/>
                <a:gd name="T4" fmla="*/ 282 w 358"/>
                <a:gd name="T5" fmla="*/ 676 h 676"/>
                <a:gd name="T6" fmla="*/ 358 w 358"/>
                <a:gd name="T7" fmla="*/ 636 h 676"/>
                <a:gd name="T8" fmla="*/ 358 w 358"/>
                <a:gd name="T9" fmla="*/ 0 h 6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8" h="676">
                  <a:moveTo>
                    <a:pt x="358" y="0"/>
                  </a:moveTo>
                  <a:lnTo>
                    <a:pt x="0" y="26"/>
                  </a:lnTo>
                  <a:lnTo>
                    <a:pt x="282" y="676"/>
                  </a:lnTo>
                  <a:lnTo>
                    <a:pt x="358" y="636"/>
                  </a:lnTo>
                  <a:lnTo>
                    <a:pt x="3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19" name="Freeform 21"/>
            <p:cNvSpPr/>
            <p:nvPr/>
          </p:nvSpPr>
          <p:spPr bwMode="auto">
            <a:xfrm>
              <a:off x="4576234" y="1985434"/>
              <a:ext cx="1519767" cy="2349500"/>
            </a:xfrm>
            <a:custGeom>
              <a:avLst/>
              <a:gdLst>
                <a:gd name="T0" fmla="*/ 0 w 718"/>
                <a:gd name="T1" fmla="*/ 1110 h 1110"/>
                <a:gd name="T2" fmla="*/ 0 w 718"/>
                <a:gd name="T3" fmla="*/ 258 h 1110"/>
                <a:gd name="T4" fmla="*/ 718 w 718"/>
                <a:gd name="T5" fmla="*/ 0 h 1110"/>
                <a:gd name="T6" fmla="*/ 718 w 718"/>
                <a:gd name="T7" fmla="*/ 852 h 1110"/>
                <a:gd name="T8" fmla="*/ 0 w 718"/>
                <a:gd name="T9" fmla="*/ 1110 h 1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8" h="1110">
                  <a:moveTo>
                    <a:pt x="0" y="1110"/>
                  </a:moveTo>
                  <a:lnTo>
                    <a:pt x="0" y="258"/>
                  </a:lnTo>
                  <a:lnTo>
                    <a:pt x="718" y="0"/>
                  </a:lnTo>
                  <a:lnTo>
                    <a:pt x="718" y="852"/>
                  </a:lnTo>
                  <a:lnTo>
                    <a:pt x="0" y="1110"/>
                  </a:lnTo>
                  <a:close/>
                </a:path>
              </a:pathLst>
            </a:custGeom>
            <a:solidFill>
              <a:srgbClr val="8A647F"/>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0" name="Freeform 22"/>
            <p:cNvSpPr/>
            <p:nvPr/>
          </p:nvSpPr>
          <p:spPr bwMode="auto">
            <a:xfrm>
              <a:off x="4576234" y="1985434"/>
              <a:ext cx="1519767" cy="2349500"/>
            </a:xfrm>
            <a:custGeom>
              <a:avLst/>
              <a:gdLst>
                <a:gd name="T0" fmla="*/ 0 w 718"/>
                <a:gd name="T1" fmla="*/ 1110 h 1110"/>
                <a:gd name="T2" fmla="*/ 0 w 718"/>
                <a:gd name="T3" fmla="*/ 258 h 1110"/>
                <a:gd name="T4" fmla="*/ 718 w 718"/>
                <a:gd name="T5" fmla="*/ 0 h 1110"/>
                <a:gd name="T6" fmla="*/ 718 w 718"/>
                <a:gd name="T7" fmla="*/ 852 h 1110"/>
                <a:gd name="T8" fmla="*/ 0 w 718"/>
                <a:gd name="T9" fmla="*/ 1110 h 1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8" h="1110">
                  <a:moveTo>
                    <a:pt x="0" y="1110"/>
                  </a:moveTo>
                  <a:lnTo>
                    <a:pt x="0" y="258"/>
                  </a:lnTo>
                  <a:lnTo>
                    <a:pt x="718" y="0"/>
                  </a:lnTo>
                  <a:lnTo>
                    <a:pt x="718" y="852"/>
                  </a:lnTo>
                  <a:lnTo>
                    <a:pt x="0" y="11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1" name="Freeform 23"/>
            <p:cNvSpPr/>
            <p:nvPr/>
          </p:nvSpPr>
          <p:spPr bwMode="auto">
            <a:xfrm>
              <a:off x="4576234" y="3780367"/>
              <a:ext cx="3039533" cy="1092200"/>
            </a:xfrm>
            <a:custGeom>
              <a:avLst/>
              <a:gdLst>
                <a:gd name="T0" fmla="*/ 718 w 1436"/>
                <a:gd name="T1" fmla="*/ 516 h 516"/>
                <a:gd name="T2" fmla="*/ 0 w 1436"/>
                <a:gd name="T3" fmla="*/ 258 h 516"/>
                <a:gd name="T4" fmla="*/ 718 w 1436"/>
                <a:gd name="T5" fmla="*/ 0 h 516"/>
                <a:gd name="T6" fmla="*/ 1436 w 1436"/>
                <a:gd name="T7" fmla="*/ 258 h 516"/>
                <a:gd name="T8" fmla="*/ 718 w 1436"/>
                <a:gd name="T9" fmla="*/ 516 h 5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516">
                  <a:moveTo>
                    <a:pt x="718" y="516"/>
                  </a:moveTo>
                  <a:lnTo>
                    <a:pt x="0" y="258"/>
                  </a:lnTo>
                  <a:lnTo>
                    <a:pt x="718" y="0"/>
                  </a:lnTo>
                  <a:lnTo>
                    <a:pt x="1436" y="258"/>
                  </a:lnTo>
                  <a:lnTo>
                    <a:pt x="718" y="516"/>
                  </a:lnTo>
                  <a:close/>
                </a:path>
              </a:pathLst>
            </a:custGeom>
            <a:solidFill>
              <a:srgbClr val="BA92AC"/>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2" name="Freeform 24"/>
            <p:cNvSpPr/>
            <p:nvPr/>
          </p:nvSpPr>
          <p:spPr bwMode="auto">
            <a:xfrm>
              <a:off x="4576234" y="3780367"/>
              <a:ext cx="3039533" cy="1092200"/>
            </a:xfrm>
            <a:custGeom>
              <a:avLst/>
              <a:gdLst>
                <a:gd name="T0" fmla="*/ 718 w 1436"/>
                <a:gd name="T1" fmla="*/ 516 h 516"/>
                <a:gd name="T2" fmla="*/ 0 w 1436"/>
                <a:gd name="T3" fmla="*/ 258 h 516"/>
                <a:gd name="T4" fmla="*/ 718 w 1436"/>
                <a:gd name="T5" fmla="*/ 0 h 516"/>
                <a:gd name="T6" fmla="*/ 1436 w 1436"/>
                <a:gd name="T7" fmla="*/ 258 h 516"/>
                <a:gd name="T8" fmla="*/ 718 w 1436"/>
                <a:gd name="T9" fmla="*/ 516 h 5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516">
                  <a:moveTo>
                    <a:pt x="718" y="516"/>
                  </a:moveTo>
                  <a:lnTo>
                    <a:pt x="0" y="258"/>
                  </a:lnTo>
                  <a:lnTo>
                    <a:pt x="718" y="0"/>
                  </a:lnTo>
                  <a:lnTo>
                    <a:pt x="1436" y="258"/>
                  </a:lnTo>
                  <a:lnTo>
                    <a:pt x="718" y="5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3" name="Freeform 25"/>
            <p:cNvSpPr/>
            <p:nvPr/>
          </p:nvSpPr>
          <p:spPr bwMode="auto">
            <a:xfrm>
              <a:off x="6096001" y="4326467"/>
              <a:ext cx="1519767" cy="1866900"/>
            </a:xfrm>
            <a:custGeom>
              <a:avLst/>
              <a:gdLst>
                <a:gd name="T0" fmla="*/ 0 w 718"/>
                <a:gd name="T1" fmla="*/ 882 h 882"/>
                <a:gd name="T2" fmla="*/ 0 w 718"/>
                <a:gd name="T3" fmla="*/ 258 h 882"/>
                <a:gd name="T4" fmla="*/ 718 w 718"/>
                <a:gd name="T5" fmla="*/ 0 h 882"/>
                <a:gd name="T6" fmla="*/ 0 w 718"/>
                <a:gd name="T7" fmla="*/ 882 h 8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882">
                  <a:moveTo>
                    <a:pt x="0" y="882"/>
                  </a:moveTo>
                  <a:lnTo>
                    <a:pt x="0" y="258"/>
                  </a:lnTo>
                  <a:lnTo>
                    <a:pt x="718" y="0"/>
                  </a:lnTo>
                  <a:lnTo>
                    <a:pt x="0" y="882"/>
                  </a:lnTo>
                  <a:close/>
                </a:path>
              </a:pathLst>
            </a:custGeom>
            <a:solidFill>
              <a:srgbClr val="BA92AC"/>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4" name="Freeform 26"/>
            <p:cNvSpPr/>
            <p:nvPr/>
          </p:nvSpPr>
          <p:spPr bwMode="auto">
            <a:xfrm>
              <a:off x="6096001" y="4326467"/>
              <a:ext cx="1519767" cy="1866900"/>
            </a:xfrm>
            <a:custGeom>
              <a:avLst/>
              <a:gdLst>
                <a:gd name="T0" fmla="*/ 0 w 718"/>
                <a:gd name="T1" fmla="*/ 882 h 882"/>
                <a:gd name="T2" fmla="*/ 0 w 718"/>
                <a:gd name="T3" fmla="*/ 258 h 882"/>
                <a:gd name="T4" fmla="*/ 718 w 718"/>
                <a:gd name="T5" fmla="*/ 0 h 882"/>
                <a:gd name="T6" fmla="*/ 0 w 718"/>
                <a:gd name="T7" fmla="*/ 882 h 8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882">
                  <a:moveTo>
                    <a:pt x="0" y="882"/>
                  </a:moveTo>
                  <a:lnTo>
                    <a:pt x="0" y="258"/>
                  </a:lnTo>
                  <a:lnTo>
                    <a:pt x="718" y="0"/>
                  </a:lnTo>
                  <a:lnTo>
                    <a:pt x="0" y="8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5" name="Freeform 27"/>
            <p:cNvSpPr>
              <a:spLocks noEditPoints="1"/>
            </p:cNvSpPr>
            <p:nvPr/>
          </p:nvSpPr>
          <p:spPr bwMode="auto">
            <a:xfrm>
              <a:off x="6096001" y="4521532"/>
              <a:ext cx="1358277" cy="1672160"/>
            </a:xfrm>
            <a:custGeom>
              <a:avLst/>
              <a:gdLst/>
              <a:ahLst/>
              <a:cxnLst>
                <a:cxn ang="0">
                  <a:pos x="0" y="790"/>
                </a:cxn>
                <a:cxn ang="0">
                  <a:pos x="0" y="790"/>
                </a:cxn>
                <a:cxn ang="0">
                  <a:pos x="0" y="790"/>
                </a:cxn>
                <a:cxn ang="0">
                  <a:pos x="0" y="790"/>
                </a:cxn>
                <a:cxn ang="0">
                  <a:pos x="642" y="0"/>
                </a:cxn>
                <a:cxn ang="0">
                  <a:pos x="0" y="168"/>
                </a:cxn>
                <a:cxn ang="0">
                  <a:pos x="0" y="164"/>
                </a:cxn>
                <a:cxn ang="0">
                  <a:pos x="0" y="164"/>
                </a:cxn>
                <a:cxn ang="0">
                  <a:pos x="0" y="166"/>
                </a:cxn>
                <a:cxn ang="0">
                  <a:pos x="0" y="166"/>
                </a:cxn>
                <a:cxn ang="0">
                  <a:pos x="0" y="790"/>
                </a:cxn>
                <a:cxn ang="0">
                  <a:pos x="642" y="0"/>
                </a:cxn>
              </a:cxnLst>
              <a:rect l="0" t="0" r="r" b="b"/>
              <a:pathLst>
                <a:path w="642" h="790">
                  <a:moveTo>
                    <a:pt x="0" y="790"/>
                  </a:moveTo>
                  <a:lnTo>
                    <a:pt x="0" y="790"/>
                  </a:lnTo>
                  <a:lnTo>
                    <a:pt x="0" y="790"/>
                  </a:lnTo>
                  <a:lnTo>
                    <a:pt x="0" y="790"/>
                  </a:lnTo>
                  <a:close/>
                  <a:moveTo>
                    <a:pt x="642" y="0"/>
                  </a:moveTo>
                  <a:lnTo>
                    <a:pt x="0" y="168"/>
                  </a:lnTo>
                  <a:lnTo>
                    <a:pt x="0" y="164"/>
                  </a:lnTo>
                  <a:lnTo>
                    <a:pt x="0" y="164"/>
                  </a:lnTo>
                  <a:lnTo>
                    <a:pt x="0" y="166"/>
                  </a:lnTo>
                  <a:lnTo>
                    <a:pt x="0" y="166"/>
                  </a:lnTo>
                  <a:lnTo>
                    <a:pt x="0" y="790"/>
                  </a:lnTo>
                  <a:lnTo>
                    <a:pt x="642" y="0"/>
                  </a:lnTo>
                  <a:close/>
                </a:path>
              </a:pathLst>
            </a:custGeom>
            <a:solidFill>
              <a:srgbClr val="FFD61F"/>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26" name="Freeform 28"/>
            <p:cNvSpPr/>
            <p:nvPr/>
          </p:nvSpPr>
          <p:spPr bwMode="auto">
            <a:xfrm>
              <a:off x="6096000" y="6193367"/>
              <a:ext cx="2117" cy="2117"/>
            </a:xfrm>
            <a:custGeom>
              <a:avLst/>
              <a:gdLst>
                <a:gd name="T0" fmla="*/ 0 w 2117"/>
                <a:gd name="T1" fmla="*/ 0 h 2117"/>
                <a:gd name="T2" fmla="*/ 0 w 2117"/>
                <a:gd name="T3" fmla="*/ 0 h 2117"/>
                <a:gd name="T4" fmla="*/ 0 w 2117"/>
                <a:gd name="T5" fmla="*/ 0 h 2117"/>
                <a:gd name="T6" fmla="*/ 0 w 2117"/>
                <a:gd name="T7" fmla="*/ 0 h 2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7" h="211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7" name="Freeform 29"/>
            <p:cNvSpPr/>
            <p:nvPr/>
          </p:nvSpPr>
          <p:spPr bwMode="auto">
            <a:xfrm>
              <a:off x="6096001" y="4521201"/>
              <a:ext cx="1358900" cy="1672167"/>
            </a:xfrm>
            <a:custGeom>
              <a:avLst/>
              <a:gdLst>
                <a:gd name="T0" fmla="*/ 642 w 642"/>
                <a:gd name="T1" fmla="*/ 0 h 790"/>
                <a:gd name="T2" fmla="*/ 0 w 642"/>
                <a:gd name="T3" fmla="*/ 168 h 790"/>
                <a:gd name="T4" fmla="*/ 0 w 642"/>
                <a:gd name="T5" fmla="*/ 164 h 790"/>
                <a:gd name="T6" fmla="*/ 0 w 642"/>
                <a:gd name="T7" fmla="*/ 164 h 790"/>
                <a:gd name="T8" fmla="*/ 0 w 642"/>
                <a:gd name="T9" fmla="*/ 166 h 790"/>
                <a:gd name="T10" fmla="*/ 0 w 642"/>
                <a:gd name="T11" fmla="*/ 166 h 790"/>
                <a:gd name="T12" fmla="*/ 0 w 642"/>
                <a:gd name="T13" fmla="*/ 790 h 790"/>
                <a:gd name="T14" fmla="*/ 642 w 642"/>
                <a:gd name="T15" fmla="*/ 0 h 7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2" h="790">
                  <a:moveTo>
                    <a:pt x="642" y="0"/>
                  </a:moveTo>
                  <a:lnTo>
                    <a:pt x="0" y="168"/>
                  </a:lnTo>
                  <a:lnTo>
                    <a:pt x="0" y="164"/>
                  </a:lnTo>
                  <a:lnTo>
                    <a:pt x="0" y="166"/>
                  </a:lnTo>
                  <a:lnTo>
                    <a:pt x="0" y="790"/>
                  </a:lnTo>
                  <a:lnTo>
                    <a:pt x="6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8" name="Freeform 30"/>
            <p:cNvSpPr/>
            <p:nvPr/>
          </p:nvSpPr>
          <p:spPr bwMode="auto">
            <a:xfrm>
              <a:off x="4576234" y="4326467"/>
              <a:ext cx="1519767" cy="1866900"/>
            </a:xfrm>
            <a:custGeom>
              <a:avLst/>
              <a:gdLst>
                <a:gd name="T0" fmla="*/ 718 w 718"/>
                <a:gd name="T1" fmla="*/ 882 h 882"/>
                <a:gd name="T2" fmla="*/ 718 w 718"/>
                <a:gd name="T3" fmla="*/ 258 h 882"/>
                <a:gd name="T4" fmla="*/ 0 w 718"/>
                <a:gd name="T5" fmla="*/ 0 h 882"/>
                <a:gd name="T6" fmla="*/ 718 w 718"/>
                <a:gd name="T7" fmla="*/ 882 h 8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882">
                  <a:moveTo>
                    <a:pt x="718" y="882"/>
                  </a:moveTo>
                  <a:lnTo>
                    <a:pt x="718" y="258"/>
                  </a:lnTo>
                  <a:lnTo>
                    <a:pt x="0" y="0"/>
                  </a:lnTo>
                  <a:lnTo>
                    <a:pt x="718" y="882"/>
                  </a:lnTo>
                  <a:close/>
                </a:path>
              </a:pathLst>
            </a:custGeom>
            <a:solidFill>
              <a:srgbClr val="BA92AC"/>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29" name="Freeform 31"/>
            <p:cNvSpPr/>
            <p:nvPr/>
          </p:nvSpPr>
          <p:spPr bwMode="auto">
            <a:xfrm>
              <a:off x="4576234" y="4326467"/>
              <a:ext cx="1519767" cy="1866900"/>
            </a:xfrm>
            <a:custGeom>
              <a:avLst/>
              <a:gdLst>
                <a:gd name="T0" fmla="*/ 718 w 718"/>
                <a:gd name="T1" fmla="*/ 882 h 882"/>
                <a:gd name="T2" fmla="*/ 718 w 718"/>
                <a:gd name="T3" fmla="*/ 258 h 882"/>
                <a:gd name="T4" fmla="*/ 0 w 718"/>
                <a:gd name="T5" fmla="*/ 0 h 882"/>
                <a:gd name="T6" fmla="*/ 718 w 718"/>
                <a:gd name="T7" fmla="*/ 882 h 8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882">
                  <a:moveTo>
                    <a:pt x="718" y="882"/>
                  </a:moveTo>
                  <a:lnTo>
                    <a:pt x="718" y="258"/>
                  </a:lnTo>
                  <a:lnTo>
                    <a:pt x="0" y="0"/>
                  </a:lnTo>
                  <a:lnTo>
                    <a:pt x="718" y="8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0" name="Freeform 32"/>
            <p:cNvSpPr/>
            <p:nvPr/>
          </p:nvSpPr>
          <p:spPr bwMode="auto">
            <a:xfrm>
              <a:off x="4732347" y="4521532"/>
              <a:ext cx="1363654" cy="1672160"/>
            </a:xfrm>
            <a:custGeom>
              <a:avLst/>
              <a:gdLst/>
              <a:ahLst/>
              <a:cxnLst>
                <a:cxn ang="0">
                  <a:pos x="0" y="0"/>
                </a:cxn>
                <a:cxn ang="0">
                  <a:pos x="644" y="790"/>
                </a:cxn>
                <a:cxn ang="0">
                  <a:pos x="644" y="166"/>
                </a:cxn>
                <a:cxn ang="0">
                  <a:pos x="644" y="166"/>
                </a:cxn>
                <a:cxn ang="0">
                  <a:pos x="644" y="168"/>
                </a:cxn>
                <a:cxn ang="0">
                  <a:pos x="0" y="0"/>
                </a:cxn>
              </a:cxnLst>
              <a:rect l="0" t="0" r="r" b="b"/>
              <a:pathLst>
                <a:path w="644" h="790">
                  <a:moveTo>
                    <a:pt x="0" y="0"/>
                  </a:moveTo>
                  <a:lnTo>
                    <a:pt x="644" y="790"/>
                  </a:lnTo>
                  <a:lnTo>
                    <a:pt x="644" y="166"/>
                  </a:lnTo>
                  <a:lnTo>
                    <a:pt x="644" y="166"/>
                  </a:lnTo>
                  <a:lnTo>
                    <a:pt x="644" y="168"/>
                  </a:lnTo>
                  <a:lnTo>
                    <a:pt x="0" y="0"/>
                  </a:lnTo>
                  <a:close/>
                </a:path>
              </a:pathLst>
            </a:custGeom>
            <a:solidFill>
              <a:srgbClr val="FFD61F"/>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31" name="Freeform 33"/>
            <p:cNvSpPr/>
            <p:nvPr/>
          </p:nvSpPr>
          <p:spPr bwMode="auto">
            <a:xfrm>
              <a:off x="4732867" y="4521201"/>
              <a:ext cx="1363133" cy="1672167"/>
            </a:xfrm>
            <a:custGeom>
              <a:avLst/>
              <a:gdLst>
                <a:gd name="T0" fmla="*/ 0 w 644"/>
                <a:gd name="T1" fmla="*/ 0 h 790"/>
                <a:gd name="T2" fmla="*/ 644 w 644"/>
                <a:gd name="T3" fmla="*/ 790 h 790"/>
                <a:gd name="T4" fmla="*/ 644 w 644"/>
                <a:gd name="T5" fmla="*/ 166 h 790"/>
                <a:gd name="T6" fmla="*/ 644 w 644"/>
                <a:gd name="T7" fmla="*/ 166 h 790"/>
                <a:gd name="T8" fmla="*/ 644 w 644"/>
                <a:gd name="T9" fmla="*/ 168 h 790"/>
                <a:gd name="T10" fmla="*/ 0 w 644"/>
                <a:gd name="T11" fmla="*/ 0 h 79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4" h="790">
                  <a:moveTo>
                    <a:pt x="0" y="0"/>
                  </a:moveTo>
                  <a:lnTo>
                    <a:pt x="644" y="790"/>
                  </a:lnTo>
                  <a:lnTo>
                    <a:pt x="644" y="166"/>
                  </a:lnTo>
                  <a:lnTo>
                    <a:pt x="644" y="16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2" name="Freeform 34"/>
            <p:cNvSpPr/>
            <p:nvPr/>
          </p:nvSpPr>
          <p:spPr bwMode="auto">
            <a:xfrm>
              <a:off x="6096001" y="664633"/>
              <a:ext cx="1519767" cy="2413000"/>
            </a:xfrm>
            <a:custGeom>
              <a:avLst/>
              <a:gdLst>
                <a:gd name="T0" fmla="*/ 0 w 718"/>
                <a:gd name="T1" fmla="*/ 0 h 1140"/>
                <a:gd name="T2" fmla="*/ 0 w 718"/>
                <a:gd name="T3" fmla="*/ 1140 h 1140"/>
                <a:gd name="T4" fmla="*/ 718 w 718"/>
                <a:gd name="T5" fmla="*/ 882 h 1140"/>
                <a:gd name="T6" fmla="*/ 0 w 718"/>
                <a:gd name="T7" fmla="*/ 0 h 1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1140">
                  <a:moveTo>
                    <a:pt x="0" y="0"/>
                  </a:moveTo>
                  <a:lnTo>
                    <a:pt x="0" y="1140"/>
                  </a:lnTo>
                  <a:lnTo>
                    <a:pt x="718" y="882"/>
                  </a:lnTo>
                  <a:lnTo>
                    <a:pt x="0" y="0"/>
                  </a:lnTo>
                  <a:close/>
                </a:path>
              </a:pathLst>
            </a:custGeom>
            <a:solidFill>
              <a:srgbClr val="5C9999"/>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3" name="Freeform 35"/>
            <p:cNvSpPr/>
            <p:nvPr/>
          </p:nvSpPr>
          <p:spPr bwMode="auto">
            <a:xfrm>
              <a:off x="6096001" y="664633"/>
              <a:ext cx="1519767" cy="2413000"/>
            </a:xfrm>
            <a:custGeom>
              <a:avLst/>
              <a:gdLst>
                <a:gd name="T0" fmla="*/ 0 w 718"/>
                <a:gd name="T1" fmla="*/ 0 h 1140"/>
                <a:gd name="T2" fmla="*/ 0 w 718"/>
                <a:gd name="T3" fmla="*/ 1140 h 1140"/>
                <a:gd name="T4" fmla="*/ 718 w 718"/>
                <a:gd name="T5" fmla="*/ 882 h 1140"/>
                <a:gd name="T6" fmla="*/ 0 w 718"/>
                <a:gd name="T7" fmla="*/ 0 h 1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1140">
                  <a:moveTo>
                    <a:pt x="0" y="0"/>
                  </a:moveTo>
                  <a:lnTo>
                    <a:pt x="0" y="1140"/>
                  </a:lnTo>
                  <a:lnTo>
                    <a:pt x="718" y="88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4" name="Freeform 36"/>
            <p:cNvSpPr>
              <a:spLocks noEditPoints="1"/>
            </p:cNvSpPr>
            <p:nvPr/>
          </p:nvSpPr>
          <p:spPr bwMode="auto">
            <a:xfrm>
              <a:off x="6096001" y="664633"/>
              <a:ext cx="1519550" cy="2412354"/>
            </a:xfrm>
            <a:custGeom>
              <a:avLst/>
              <a:gdLst/>
              <a:ahLst/>
              <a:cxnLst>
                <a:cxn ang="0">
                  <a:pos x="0" y="1140"/>
                </a:cxn>
                <a:cxn ang="0">
                  <a:pos x="0" y="1140"/>
                </a:cxn>
                <a:cxn ang="0">
                  <a:pos x="0" y="1140"/>
                </a:cxn>
                <a:cxn ang="0">
                  <a:pos x="0" y="1140"/>
                </a:cxn>
                <a:cxn ang="0">
                  <a:pos x="0" y="0"/>
                </a:cxn>
                <a:cxn ang="0">
                  <a:pos x="0" y="1140"/>
                </a:cxn>
                <a:cxn ang="0">
                  <a:pos x="718" y="882"/>
                </a:cxn>
                <a:cxn ang="0">
                  <a:pos x="0" y="0"/>
                </a:cxn>
                <a:cxn ang="0">
                  <a:pos x="0" y="0"/>
                </a:cxn>
                <a:cxn ang="0">
                  <a:pos x="0" y="0"/>
                </a:cxn>
                <a:cxn ang="0">
                  <a:pos x="0" y="0"/>
                </a:cxn>
                <a:cxn ang="0">
                  <a:pos x="0" y="0"/>
                </a:cxn>
              </a:cxnLst>
              <a:rect l="0" t="0" r="r" b="b"/>
              <a:pathLst>
                <a:path w="718" h="1140">
                  <a:moveTo>
                    <a:pt x="0" y="1140"/>
                  </a:moveTo>
                  <a:lnTo>
                    <a:pt x="0" y="1140"/>
                  </a:lnTo>
                  <a:lnTo>
                    <a:pt x="0" y="1140"/>
                  </a:lnTo>
                  <a:lnTo>
                    <a:pt x="0" y="1140"/>
                  </a:lnTo>
                  <a:close/>
                  <a:moveTo>
                    <a:pt x="0" y="0"/>
                  </a:moveTo>
                  <a:lnTo>
                    <a:pt x="0" y="1140"/>
                  </a:lnTo>
                  <a:lnTo>
                    <a:pt x="718" y="882"/>
                  </a:lnTo>
                  <a:lnTo>
                    <a:pt x="0" y="0"/>
                  </a:lnTo>
                  <a:close/>
                  <a:moveTo>
                    <a:pt x="0" y="0"/>
                  </a:moveTo>
                  <a:lnTo>
                    <a:pt x="0" y="0"/>
                  </a:lnTo>
                  <a:lnTo>
                    <a:pt x="0" y="0"/>
                  </a:lnTo>
                  <a:lnTo>
                    <a:pt x="0" y="0"/>
                  </a:lnTo>
                  <a:close/>
                </a:path>
              </a:pathLst>
            </a:custGeom>
            <a:solidFill>
              <a:schemeClr val="bg1"/>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35" name="Freeform 37"/>
            <p:cNvSpPr/>
            <p:nvPr/>
          </p:nvSpPr>
          <p:spPr bwMode="auto">
            <a:xfrm>
              <a:off x="6096000" y="3077634"/>
              <a:ext cx="2117" cy="2117"/>
            </a:xfrm>
            <a:custGeom>
              <a:avLst/>
              <a:gdLst>
                <a:gd name="T0" fmla="*/ 0 w 2117"/>
                <a:gd name="T1" fmla="*/ 0 h 2117"/>
                <a:gd name="T2" fmla="*/ 0 w 2117"/>
                <a:gd name="T3" fmla="*/ 0 h 2117"/>
                <a:gd name="T4" fmla="*/ 0 w 2117"/>
                <a:gd name="T5" fmla="*/ 0 h 2117"/>
                <a:gd name="T6" fmla="*/ 0 w 2117"/>
                <a:gd name="T7" fmla="*/ 0 h 2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7" h="211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6" name="Freeform 38"/>
            <p:cNvSpPr/>
            <p:nvPr/>
          </p:nvSpPr>
          <p:spPr bwMode="auto">
            <a:xfrm>
              <a:off x="6096001" y="664633"/>
              <a:ext cx="1519767" cy="2413000"/>
            </a:xfrm>
            <a:custGeom>
              <a:avLst/>
              <a:gdLst>
                <a:gd name="T0" fmla="*/ 0 w 718"/>
                <a:gd name="T1" fmla="*/ 0 h 1140"/>
                <a:gd name="T2" fmla="*/ 0 w 718"/>
                <a:gd name="T3" fmla="*/ 1140 h 1140"/>
                <a:gd name="T4" fmla="*/ 718 w 718"/>
                <a:gd name="T5" fmla="*/ 882 h 1140"/>
                <a:gd name="T6" fmla="*/ 0 w 718"/>
                <a:gd name="T7" fmla="*/ 0 h 1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1140">
                  <a:moveTo>
                    <a:pt x="0" y="0"/>
                  </a:moveTo>
                  <a:lnTo>
                    <a:pt x="0" y="1140"/>
                  </a:lnTo>
                  <a:lnTo>
                    <a:pt x="718" y="88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7" name="Freeform 39"/>
            <p:cNvSpPr/>
            <p:nvPr/>
          </p:nvSpPr>
          <p:spPr bwMode="auto">
            <a:xfrm>
              <a:off x="6096000" y="664634"/>
              <a:ext cx="2117" cy="2117"/>
            </a:xfrm>
            <a:custGeom>
              <a:avLst/>
              <a:gdLst>
                <a:gd name="T0" fmla="*/ 0 w 2117"/>
                <a:gd name="T1" fmla="*/ 0 h 2117"/>
                <a:gd name="T2" fmla="*/ 0 w 2117"/>
                <a:gd name="T3" fmla="*/ 0 h 2117"/>
                <a:gd name="T4" fmla="*/ 0 w 2117"/>
                <a:gd name="T5" fmla="*/ 0 h 2117"/>
                <a:gd name="T6" fmla="*/ 0 w 2117"/>
                <a:gd name="T7" fmla="*/ 0 h 2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7" h="211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8" name="Freeform 40"/>
            <p:cNvSpPr/>
            <p:nvPr/>
          </p:nvSpPr>
          <p:spPr bwMode="auto">
            <a:xfrm>
              <a:off x="4576234" y="664633"/>
              <a:ext cx="1519767" cy="2413000"/>
            </a:xfrm>
            <a:custGeom>
              <a:avLst/>
              <a:gdLst>
                <a:gd name="T0" fmla="*/ 718 w 718"/>
                <a:gd name="T1" fmla="*/ 0 h 1140"/>
                <a:gd name="T2" fmla="*/ 718 w 718"/>
                <a:gd name="T3" fmla="*/ 1140 h 1140"/>
                <a:gd name="T4" fmla="*/ 0 w 718"/>
                <a:gd name="T5" fmla="*/ 882 h 1140"/>
                <a:gd name="T6" fmla="*/ 718 w 718"/>
                <a:gd name="T7" fmla="*/ 0 h 1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1140">
                  <a:moveTo>
                    <a:pt x="718" y="0"/>
                  </a:moveTo>
                  <a:lnTo>
                    <a:pt x="718" y="1140"/>
                  </a:lnTo>
                  <a:lnTo>
                    <a:pt x="0" y="882"/>
                  </a:lnTo>
                  <a:lnTo>
                    <a:pt x="718" y="0"/>
                  </a:lnTo>
                  <a:close/>
                </a:path>
              </a:pathLst>
            </a:custGeom>
            <a:solidFill>
              <a:srgbClr val="5C9999"/>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39" name="Freeform 41"/>
            <p:cNvSpPr/>
            <p:nvPr/>
          </p:nvSpPr>
          <p:spPr bwMode="auto">
            <a:xfrm>
              <a:off x="4576234" y="664633"/>
              <a:ext cx="1519767" cy="2413000"/>
            </a:xfrm>
            <a:custGeom>
              <a:avLst/>
              <a:gdLst>
                <a:gd name="T0" fmla="*/ 718 w 718"/>
                <a:gd name="T1" fmla="*/ 0 h 1140"/>
                <a:gd name="T2" fmla="*/ 718 w 718"/>
                <a:gd name="T3" fmla="*/ 1140 h 1140"/>
                <a:gd name="T4" fmla="*/ 0 w 718"/>
                <a:gd name="T5" fmla="*/ 882 h 1140"/>
                <a:gd name="T6" fmla="*/ 718 w 718"/>
                <a:gd name="T7" fmla="*/ 0 h 1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1140">
                  <a:moveTo>
                    <a:pt x="718" y="0"/>
                  </a:moveTo>
                  <a:lnTo>
                    <a:pt x="718" y="1140"/>
                  </a:lnTo>
                  <a:lnTo>
                    <a:pt x="0" y="882"/>
                  </a:lnTo>
                  <a:lnTo>
                    <a:pt x="7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0" name="Freeform 42"/>
            <p:cNvSpPr/>
            <p:nvPr/>
          </p:nvSpPr>
          <p:spPr bwMode="auto">
            <a:xfrm>
              <a:off x="4576234" y="664633"/>
              <a:ext cx="1519767" cy="2413000"/>
            </a:xfrm>
            <a:custGeom>
              <a:avLst/>
              <a:gdLst>
                <a:gd name="T0" fmla="*/ 718 w 718"/>
                <a:gd name="T1" fmla="*/ 0 h 1140"/>
                <a:gd name="T2" fmla="*/ 718 w 718"/>
                <a:gd name="T3" fmla="*/ 0 h 1140"/>
                <a:gd name="T4" fmla="*/ 718 w 718"/>
                <a:gd name="T5" fmla="*/ 0 h 1140"/>
                <a:gd name="T6" fmla="*/ 0 w 718"/>
                <a:gd name="T7" fmla="*/ 882 h 1140"/>
                <a:gd name="T8" fmla="*/ 718 w 718"/>
                <a:gd name="T9" fmla="*/ 1140 h 1140"/>
                <a:gd name="T10" fmla="*/ 718 w 718"/>
                <a:gd name="T11" fmla="*/ 1140 h 1140"/>
                <a:gd name="T12" fmla="*/ 718 w 718"/>
                <a:gd name="T13" fmla="*/ 1140 h 1140"/>
                <a:gd name="T14" fmla="*/ 718 w 718"/>
                <a:gd name="T15" fmla="*/ 1140 h 1140"/>
                <a:gd name="T16" fmla="*/ 718 w 718"/>
                <a:gd name="T17" fmla="*/ 0 h 11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8" h="1140">
                  <a:moveTo>
                    <a:pt x="718" y="0"/>
                  </a:moveTo>
                  <a:lnTo>
                    <a:pt x="718" y="0"/>
                  </a:lnTo>
                  <a:lnTo>
                    <a:pt x="0" y="882"/>
                  </a:lnTo>
                  <a:lnTo>
                    <a:pt x="718" y="1140"/>
                  </a:lnTo>
                  <a:lnTo>
                    <a:pt x="718"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1" name="Freeform 43"/>
            <p:cNvSpPr/>
            <p:nvPr/>
          </p:nvSpPr>
          <p:spPr bwMode="auto">
            <a:xfrm>
              <a:off x="4576234" y="664633"/>
              <a:ext cx="1519767" cy="2413000"/>
            </a:xfrm>
            <a:custGeom>
              <a:avLst/>
              <a:gdLst>
                <a:gd name="T0" fmla="*/ 718 w 718"/>
                <a:gd name="T1" fmla="*/ 0 h 1140"/>
                <a:gd name="T2" fmla="*/ 718 w 718"/>
                <a:gd name="T3" fmla="*/ 0 h 1140"/>
                <a:gd name="T4" fmla="*/ 718 w 718"/>
                <a:gd name="T5" fmla="*/ 0 h 1140"/>
                <a:gd name="T6" fmla="*/ 0 w 718"/>
                <a:gd name="T7" fmla="*/ 882 h 1140"/>
                <a:gd name="T8" fmla="*/ 718 w 718"/>
                <a:gd name="T9" fmla="*/ 1140 h 1140"/>
                <a:gd name="T10" fmla="*/ 718 w 718"/>
                <a:gd name="T11" fmla="*/ 1140 h 1140"/>
                <a:gd name="T12" fmla="*/ 718 w 718"/>
                <a:gd name="T13" fmla="*/ 1140 h 1140"/>
                <a:gd name="T14" fmla="*/ 718 w 718"/>
                <a:gd name="T15" fmla="*/ 1140 h 1140"/>
                <a:gd name="T16" fmla="*/ 718 w 718"/>
                <a:gd name="T17" fmla="*/ 0 h 11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8" h="1140">
                  <a:moveTo>
                    <a:pt x="718" y="0"/>
                  </a:moveTo>
                  <a:lnTo>
                    <a:pt x="718" y="0"/>
                  </a:lnTo>
                  <a:lnTo>
                    <a:pt x="0" y="882"/>
                  </a:lnTo>
                  <a:lnTo>
                    <a:pt x="718" y="1140"/>
                  </a:lnTo>
                  <a:lnTo>
                    <a:pt x="7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2" name="Freeform 44"/>
            <p:cNvSpPr/>
            <p:nvPr/>
          </p:nvSpPr>
          <p:spPr bwMode="auto">
            <a:xfrm>
              <a:off x="3818467" y="3077634"/>
              <a:ext cx="2277533" cy="1799167"/>
            </a:xfrm>
            <a:custGeom>
              <a:avLst/>
              <a:gdLst>
                <a:gd name="T0" fmla="*/ 0 w 1076"/>
                <a:gd name="T1" fmla="*/ 568 h 850"/>
                <a:gd name="T2" fmla="*/ 1076 w 1076"/>
                <a:gd name="T3" fmla="*/ 850 h 850"/>
                <a:gd name="T4" fmla="*/ 1076 w 1076"/>
                <a:gd name="T5" fmla="*/ 0 h 850"/>
                <a:gd name="T6" fmla="*/ 0 w 1076"/>
                <a:gd name="T7" fmla="*/ 568 h 8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850">
                  <a:moveTo>
                    <a:pt x="0" y="568"/>
                  </a:moveTo>
                  <a:lnTo>
                    <a:pt x="1076" y="850"/>
                  </a:lnTo>
                  <a:lnTo>
                    <a:pt x="1076" y="0"/>
                  </a:lnTo>
                  <a:lnTo>
                    <a:pt x="0" y="568"/>
                  </a:lnTo>
                  <a:close/>
                </a:path>
              </a:pathLst>
            </a:custGeom>
            <a:solidFill>
              <a:srgbClr val="E67373"/>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3" name="Freeform 45"/>
            <p:cNvSpPr/>
            <p:nvPr/>
          </p:nvSpPr>
          <p:spPr bwMode="auto">
            <a:xfrm>
              <a:off x="3818467" y="3077634"/>
              <a:ext cx="2277533" cy="1799167"/>
            </a:xfrm>
            <a:custGeom>
              <a:avLst/>
              <a:gdLst>
                <a:gd name="T0" fmla="*/ 0 w 1076"/>
                <a:gd name="T1" fmla="*/ 568 h 850"/>
                <a:gd name="T2" fmla="*/ 1076 w 1076"/>
                <a:gd name="T3" fmla="*/ 850 h 850"/>
                <a:gd name="T4" fmla="*/ 1076 w 1076"/>
                <a:gd name="T5" fmla="*/ 0 h 850"/>
                <a:gd name="T6" fmla="*/ 0 w 1076"/>
                <a:gd name="T7" fmla="*/ 568 h 8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850">
                  <a:moveTo>
                    <a:pt x="0" y="568"/>
                  </a:moveTo>
                  <a:lnTo>
                    <a:pt x="1076" y="850"/>
                  </a:lnTo>
                  <a:lnTo>
                    <a:pt x="1076" y="0"/>
                  </a:lnTo>
                  <a:lnTo>
                    <a:pt x="0" y="5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4" name="Freeform 46"/>
            <p:cNvSpPr/>
            <p:nvPr/>
          </p:nvSpPr>
          <p:spPr bwMode="auto">
            <a:xfrm>
              <a:off x="3818467" y="3076987"/>
              <a:ext cx="2277534" cy="1799408"/>
            </a:xfrm>
            <a:custGeom>
              <a:avLst/>
              <a:gdLst/>
              <a:ahLst/>
              <a:cxnLst>
                <a:cxn ang="0">
                  <a:pos x="1076" y="0"/>
                </a:cxn>
                <a:cxn ang="0">
                  <a:pos x="358" y="378"/>
                </a:cxn>
                <a:cxn ang="0">
                  <a:pos x="282" y="418"/>
                </a:cxn>
                <a:cxn ang="0">
                  <a:pos x="0" y="568"/>
                </a:cxn>
                <a:cxn ang="0">
                  <a:pos x="1076" y="850"/>
                </a:cxn>
                <a:cxn ang="0">
                  <a:pos x="1076" y="848"/>
                </a:cxn>
                <a:cxn ang="0">
                  <a:pos x="1076" y="846"/>
                </a:cxn>
                <a:cxn ang="0">
                  <a:pos x="1076" y="0"/>
                </a:cxn>
              </a:cxnLst>
              <a:rect l="0" t="0" r="r" b="b"/>
              <a:pathLst>
                <a:path w="1076" h="850">
                  <a:moveTo>
                    <a:pt x="1076" y="0"/>
                  </a:moveTo>
                  <a:lnTo>
                    <a:pt x="358" y="378"/>
                  </a:lnTo>
                  <a:lnTo>
                    <a:pt x="282" y="418"/>
                  </a:lnTo>
                  <a:lnTo>
                    <a:pt x="0" y="568"/>
                  </a:lnTo>
                  <a:lnTo>
                    <a:pt x="1076" y="850"/>
                  </a:lnTo>
                  <a:lnTo>
                    <a:pt x="1076" y="848"/>
                  </a:lnTo>
                  <a:lnTo>
                    <a:pt x="1076" y="846"/>
                  </a:lnTo>
                  <a:lnTo>
                    <a:pt x="1076" y="0"/>
                  </a:lnTo>
                  <a:close/>
                </a:path>
              </a:pathLst>
            </a:custGeom>
            <a:solidFill>
              <a:schemeClr val="bg1"/>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45" name="Freeform 47"/>
            <p:cNvSpPr/>
            <p:nvPr/>
          </p:nvSpPr>
          <p:spPr bwMode="auto">
            <a:xfrm>
              <a:off x="3818467" y="3077634"/>
              <a:ext cx="2277533" cy="1799167"/>
            </a:xfrm>
            <a:custGeom>
              <a:avLst/>
              <a:gdLst>
                <a:gd name="T0" fmla="*/ 1076 w 1076"/>
                <a:gd name="T1" fmla="*/ 0 h 850"/>
                <a:gd name="T2" fmla="*/ 358 w 1076"/>
                <a:gd name="T3" fmla="*/ 378 h 850"/>
                <a:gd name="T4" fmla="*/ 282 w 1076"/>
                <a:gd name="T5" fmla="*/ 418 h 850"/>
                <a:gd name="T6" fmla="*/ 0 w 1076"/>
                <a:gd name="T7" fmla="*/ 568 h 850"/>
                <a:gd name="T8" fmla="*/ 1076 w 1076"/>
                <a:gd name="T9" fmla="*/ 850 h 850"/>
                <a:gd name="T10" fmla="*/ 1076 w 1076"/>
                <a:gd name="T11" fmla="*/ 848 h 850"/>
                <a:gd name="T12" fmla="*/ 1076 w 1076"/>
                <a:gd name="T13" fmla="*/ 846 h 850"/>
                <a:gd name="T14" fmla="*/ 1076 w 1076"/>
                <a:gd name="T15" fmla="*/ 0 h 8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76" h="850">
                  <a:moveTo>
                    <a:pt x="1076" y="0"/>
                  </a:moveTo>
                  <a:lnTo>
                    <a:pt x="358" y="378"/>
                  </a:lnTo>
                  <a:lnTo>
                    <a:pt x="282" y="418"/>
                  </a:lnTo>
                  <a:lnTo>
                    <a:pt x="0" y="568"/>
                  </a:lnTo>
                  <a:lnTo>
                    <a:pt x="1076" y="850"/>
                  </a:lnTo>
                  <a:lnTo>
                    <a:pt x="1076" y="848"/>
                  </a:lnTo>
                  <a:lnTo>
                    <a:pt x="1076" y="846"/>
                  </a:lnTo>
                  <a:lnTo>
                    <a:pt x="10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6" name="Freeform 48"/>
            <p:cNvSpPr/>
            <p:nvPr/>
          </p:nvSpPr>
          <p:spPr bwMode="auto">
            <a:xfrm>
              <a:off x="3818467" y="2532147"/>
              <a:ext cx="2277534" cy="1747434"/>
            </a:xfrm>
            <a:custGeom>
              <a:avLst/>
              <a:gdLst/>
              <a:ahLst/>
              <a:cxnLst>
                <a:cxn ang="0">
                  <a:pos x="358" y="0"/>
                </a:cxn>
                <a:cxn ang="0">
                  <a:pos x="0" y="826"/>
                </a:cxn>
                <a:cxn ang="0">
                  <a:pos x="1076" y="258"/>
                </a:cxn>
                <a:cxn ang="0">
                  <a:pos x="358" y="0"/>
                </a:cxn>
              </a:cxnLst>
              <a:rect l="0" t="0" r="r" b="b"/>
              <a:pathLst>
                <a:path w="1076" h="826">
                  <a:moveTo>
                    <a:pt x="358" y="0"/>
                  </a:moveTo>
                  <a:lnTo>
                    <a:pt x="0" y="826"/>
                  </a:lnTo>
                  <a:lnTo>
                    <a:pt x="1076" y="258"/>
                  </a:lnTo>
                  <a:lnTo>
                    <a:pt x="358" y="0"/>
                  </a:lnTo>
                  <a:close/>
                </a:path>
              </a:pathLst>
            </a:custGeom>
            <a:solidFill>
              <a:srgbClr val="FFD61F"/>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47" name="Freeform 49"/>
            <p:cNvSpPr/>
            <p:nvPr/>
          </p:nvSpPr>
          <p:spPr bwMode="auto">
            <a:xfrm>
              <a:off x="6096000" y="3077634"/>
              <a:ext cx="2277533" cy="1799167"/>
            </a:xfrm>
            <a:custGeom>
              <a:avLst/>
              <a:gdLst>
                <a:gd name="T0" fmla="*/ 1076 w 1076"/>
                <a:gd name="T1" fmla="*/ 568 h 850"/>
                <a:gd name="T2" fmla="*/ 0 w 1076"/>
                <a:gd name="T3" fmla="*/ 850 h 850"/>
                <a:gd name="T4" fmla="*/ 0 w 1076"/>
                <a:gd name="T5" fmla="*/ 0 h 850"/>
                <a:gd name="T6" fmla="*/ 1076 w 1076"/>
                <a:gd name="T7" fmla="*/ 568 h 8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850">
                  <a:moveTo>
                    <a:pt x="1076" y="568"/>
                  </a:moveTo>
                  <a:lnTo>
                    <a:pt x="0" y="850"/>
                  </a:lnTo>
                  <a:lnTo>
                    <a:pt x="0" y="0"/>
                  </a:lnTo>
                  <a:lnTo>
                    <a:pt x="1076" y="568"/>
                  </a:lnTo>
                  <a:close/>
                </a:path>
              </a:pathLst>
            </a:custGeom>
            <a:solidFill>
              <a:srgbClr val="D4C4D0"/>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8" name="Freeform 50"/>
            <p:cNvSpPr/>
            <p:nvPr/>
          </p:nvSpPr>
          <p:spPr bwMode="auto">
            <a:xfrm>
              <a:off x="6096000" y="3077634"/>
              <a:ext cx="2277533" cy="1799167"/>
            </a:xfrm>
            <a:custGeom>
              <a:avLst/>
              <a:gdLst>
                <a:gd name="T0" fmla="*/ 1076 w 1076"/>
                <a:gd name="T1" fmla="*/ 568 h 850"/>
                <a:gd name="T2" fmla="*/ 0 w 1076"/>
                <a:gd name="T3" fmla="*/ 850 h 850"/>
                <a:gd name="T4" fmla="*/ 0 w 1076"/>
                <a:gd name="T5" fmla="*/ 0 h 850"/>
                <a:gd name="T6" fmla="*/ 1076 w 1076"/>
                <a:gd name="T7" fmla="*/ 568 h 8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850">
                  <a:moveTo>
                    <a:pt x="1076" y="568"/>
                  </a:moveTo>
                  <a:lnTo>
                    <a:pt x="0" y="850"/>
                  </a:lnTo>
                  <a:lnTo>
                    <a:pt x="0" y="0"/>
                  </a:lnTo>
                  <a:lnTo>
                    <a:pt x="1076" y="5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49" name="Freeform 51"/>
            <p:cNvSpPr/>
            <p:nvPr/>
          </p:nvSpPr>
          <p:spPr bwMode="auto">
            <a:xfrm>
              <a:off x="6096001" y="3077634"/>
              <a:ext cx="1519767" cy="800100"/>
            </a:xfrm>
            <a:custGeom>
              <a:avLst/>
              <a:gdLst>
                <a:gd name="T0" fmla="*/ 0 w 718"/>
                <a:gd name="T1" fmla="*/ 0 h 378"/>
                <a:gd name="T2" fmla="*/ 0 w 718"/>
                <a:gd name="T3" fmla="*/ 0 h 378"/>
                <a:gd name="T4" fmla="*/ 718 w 718"/>
                <a:gd name="T5" fmla="*/ 378 h 378"/>
                <a:gd name="T6" fmla="*/ 0 w 718"/>
                <a:gd name="T7" fmla="*/ 0 h 3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378">
                  <a:moveTo>
                    <a:pt x="0" y="0"/>
                  </a:moveTo>
                  <a:lnTo>
                    <a:pt x="0" y="0"/>
                  </a:lnTo>
                  <a:lnTo>
                    <a:pt x="718" y="378"/>
                  </a:lnTo>
                  <a:lnTo>
                    <a:pt x="0" y="0"/>
                  </a:lnTo>
                  <a:close/>
                </a:path>
              </a:pathLst>
            </a:custGeom>
            <a:solidFill>
              <a:srgbClr val="BBCFCA"/>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0" name="Freeform 52"/>
            <p:cNvSpPr/>
            <p:nvPr/>
          </p:nvSpPr>
          <p:spPr bwMode="auto">
            <a:xfrm>
              <a:off x="6096001" y="3077634"/>
              <a:ext cx="1519767" cy="800100"/>
            </a:xfrm>
            <a:custGeom>
              <a:avLst/>
              <a:gdLst>
                <a:gd name="T0" fmla="*/ 0 w 718"/>
                <a:gd name="T1" fmla="*/ 0 h 378"/>
                <a:gd name="T2" fmla="*/ 0 w 718"/>
                <a:gd name="T3" fmla="*/ 0 h 378"/>
                <a:gd name="T4" fmla="*/ 718 w 718"/>
                <a:gd name="T5" fmla="*/ 378 h 378"/>
                <a:gd name="T6" fmla="*/ 0 w 718"/>
                <a:gd name="T7" fmla="*/ 0 h 3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378">
                  <a:moveTo>
                    <a:pt x="0" y="0"/>
                  </a:moveTo>
                  <a:lnTo>
                    <a:pt x="0" y="0"/>
                  </a:lnTo>
                  <a:lnTo>
                    <a:pt x="718" y="37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1" name="Freeform 53"/>
            <p:cNvSpPr/>
            <p:nvPr/>
          </p:nvSpPr>
          <p:spPr bwMode="auto">
            <a:xfrm>
              <a:off x="6096001" y="3076987"/>
              <a:ext cx="2277533" cy="1799408"/>
            </a:xfrm>
            <a:custGeom>
              <a:avLst/>
              <a:gdLst/>
              <a:ahLst/>
              <a:cxnLst>
                <a:cxn ang="0">
                  <a:pos x="0" y="0"/>
                </a:cxn>
                <a:cxn ang="0">
                  <a:pos x="0" y="850"/>
                </a:cxn>
                <a:cxn ang="0">
                  <a:pos x="1076" y="568"/>
                </a:cxn>
                <a:cxn ang="0">
                  <a:pos x="718" y="378"/>
                </a:cxn>
                <a:cxn ang="0">
                  <a:pos x="0" y="0"/>
                </a:cxn>
              </a:cxnLst>
              <a:rect l="0" t="0" r="r" b="b"/>
              <a:pathLst>
                <a:path w="1076" h="850">
                  <a:moveTo>
                    <a:pt x="0" y="0"/>
                  </a:moveTo>
                  <a:lnTo>
                    <a:pt x="0" y="850"/>
                  </a:lnTo>
                  <a:lnTo>
                    <a:pt x="1076" y="568"/>
                  </a:lnTo>
                  <a:lnTo>
                    <a:pt x="718" y="378"/>
                  </a:lnTo>
                  <a:lnTo>
                    <a:pt x="0" y="0"/>
                  </a:lnTo>
                  <a:close/>
                </a:path>
              </a:pathLst>
            </a:custGeom>
            <a:solidFill>
              <a:schemeClr val="bg1"/>
            </a:solidFill>
            <a:ln w="9525">
              <a:noFill/>
              <a:round/>
            </a:ln>
          </p:spPr>
          <p:txBody>
            <a:bodyPr lIns="121920" tIns="60960" rIns="121920" bIns="60960"/>
            <a:lstStyle/>
            <a:p>
              <a:pPr eaLnBrk="1" fontAlgn="auto" hangingPunct="1">
                <a:spcBef>
                  <a:spcPts val="0"/>
                </a:spcBef>
                <a:spcAft>
                  <a:spcPts val="0"/>
                </a:spcAft>
                <a:defRPr/>
              </a:pPr>
              <a:endParaRPr lang="en-US" sz="3200">
                <a:solidFill>
                  <a:srgbClr val="5D4574"/>
                </a:solidFill>
                <a:latin typeface="+mn-lt"/>
              </a:endParaRPr>
            </a:p>
          </p:txBody>
        </p:sp>
        <p:sp>
          <p:nvSpPr>
            <p:cNvPr id="52" name="Freeform 54"/>
            <p:cNvSpPr/>
            <p:nvPr/>
          </p:nvSpPr>
          <p:spPr bwMode="auto">
            <a:xfrm>
              <a:off x="6096000" y="3077634"/>
              <a:ext cx="2277533" cy="1799167"/>
            </a:xfrm>
            <a:custGeom>
              <a:avLst/>
              <a:gdLst>
                <a:gd name="T0" fmla="*/ 0 w 1076"/>
                <a:gd name="T1" fmla="*/ 0 h 850"/>
                <a:gd name="T2" fmla="*/ 0 w 1076"/>
                <a:gd name="T3" fmla="*/ 850 h 850"/>
                <a:gd name="T4" fmla="*/ 1076 w 1076"/>
                <a:gd name="T5" fmla="*/ 568 h 850"/>
                <a:gd name="T6" fmla="*/ 718 w 1076"/>
                <a:gd name="T7" fmla="*/ 378 h 850"/>
                <a:gd name="T8" fmla="*/ 0 w 1076"/>
                <a:gd name="T9" fmla="*/ 0 h 8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6" h="850">
                  <a:moveTo>
                    <a:pt x="0" y="0"/>
                  </a:moveTo>
                  <a:lnTo>
                    <a:pt x="0" y="850"/>
                  </a:lnTo>
                  <a:lnTo>
                    <a:pt x="1076" y="568"/>
                  </a:lnTo>
                  <a:lnTo>
                    <a:pt x="718" y="37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3" name="Freeform 55"/>
            <p:cNvSpPr/>
            <p:nvPr/>
          </p:nvSpPr>
          <p:spPr bwMode="auto">
            <a:xfrm>
              <a:off x="6096000" y="2531534"/>
              <a:ext cx="2277533" cy="1748367"/>
            </a:xfrm>
            <a:custGeom>
              <a:avLst/>
              <a:gdLst>
                <a:gd name="T0" fmla="*/ 718 w 1076"/>
                <a:gd name="T1" fmla="*/ 0 h 826"/>
                <a:gd name="T2" fmla="*/ 1076 w 1076"/>
                <a:gd name="T3" fmla="*/ 826 h 826"/>
                <a:gd name="T4" fmla="*/ 0 w 1076"/>
                <a:gd name="T5" fmla="*/ 258 h 826"/>
                <a:gd name="T6" fmla="*/ 718 w 1076"/>
                <a:gd name="T7" fmla="*/ 0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826">
                  <a:moveTo>
                    <a:pt x="718" y="0"/>
                  </a:moveTo>
                  <a:lnTo>
                    <a:pt x="1076" y="826"/>
                  </a:lnTo>
                  <a:lnTo>
                    <a:pt x="0" y="258"/>
                  </a:lnTo>
                  <a:lnTo>
                    <a:pt x="718" y="0"/>
                  </a:lnTo>
                  <a:close/>
                </a:path>
              </a:pathLst>
            </a:custGeom>
            <a:solidFill>
              <a:srgbClr val="D4C4D0"/>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4" name="Freeform 56"/>
            <p:cNvSpPr/>
            <p:nvPr/>
          </p:nvSpPr>
          <p:spPr bwMode="auto">
            <a:xfrm>
              <a:off x="6096000" y="2531534"/>
              <a:ext cx="2277533" cy="1748367"/>
            </a:xfrm>
            <a:custGeom>
              <a:avLst/>
              <a:gdLst>
                <a:gd name="T0" fmla="*/ 718 w 1076"/>
                <a:gd name="T1" fmla="*/ 0 h 826"/>
                <a:gd name="T2" fmla="*/ 1076 w 1076"/>
                <a:gd name="T3" fmla="*/ 826 h 826"/>
                <a:gd name="T4" fmla="*/ 0 w 1076"/>
                <a:gd name="T5" fmla="*/ 258 h 826"/>
                <a:gd name="T6" fmla="*/ 718 w 1076"/>
                <a:gd name="T7" fmla="*/ 0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76" h="826">
                  <a:moveTo>
                    <a:pt x="718" y="0"/>
                  </a:moveTo>
                  <a:lnTo>
                    <a:pt x="1076" y="826"/>
                  </a:lnTo>
                  <a:lnTo>
                    <a:pt x="0" y="258"/>
                  </a:lnTo>
                  <a:lnTo>
                    <a:pt x="7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5" name="Freeform 57"/>
            <p:cNvSpPr/>
            <p:nvPr/>
          </p:nvSpPr>
          <p:spPr bwMode="auto">
            <a:xfrm>
              <a:off x="6096001" y="2531534"/>
              <a:ext cx="1519767" cy="546100"/>
            </a:xfrm>
            <a:custGeom>
              <a:avLst/>
              <a:gdLst>
                <a:gd name="T0" fmla="*/ 718 w 718"/>
                <a:gd name="T1" fmla="*/ 0 h 258"/>
                <a:gd name="T2" fmla="*/ 0 w 718"/>
                <a:gd name="T3" fmla="*/ 258 h 258"/>
                <a:gd name="T4" fmla="*/ 0 w 718"/>
                <a:gd name="T5" fmla="*/ 258 h 258"/>
                <a:gd name="T6" fmla="*/ 718 w 718"/>
                <a:gd name="T7" fmla="*/ 0 h 2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258">
                  <a:moveTo>
                    <a:pt x="718" y="0"/>
                  </a:moveTo>
                  <a:lnTo>
                    <a:pt x="0" y="258"/>
                  </a:lnTo>
                  <a:lnTo>
                    <a:pt x="718" y="0"/>
                  </a:lnTo>
                  <a:close/>
                </a:path>
              </a:pathLst>
            </a:custGeom>
            <a:solidFill>
              <a:srgbClr val="BCD2CC"/>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6" name="Freeform 58"/>
            <p:cNvSpPr/>
            <p:nvPr/>
          </p:nvSpPr>
          <p:spPr bwMode="auto">
            <a:xfrm>
              <a:off x="6096001" y="2531534"/>
              <a:ext cx="1519767" cy="546100"/>
            </a:xfrm>
            <a:custGeom>
              <a:avLst/>
              <a:gdLst>
                <a:gd name="T0" fmla="*/ 718 w 718"/>
                <a:gd name="T1" fmla="*/ 0 h 258"/>
                <a:gd name="T2" fmla="*/ 0 w 718"/>
                <a:gd name="T3" fmla="*/ 258 h 258"/>
                <a:gd name="T4" fmla="*/ 0 w 718"/>
                <a:gd name="T5" fmla="*/ 258 h 258"/>
                <a:gd name="T6" fmla="*/ 718 w 718"/>
                <a:gd name="T7" fmla="*/ 0 h 2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8" h="258">
                  <a:moveTo>
                    <a:pt x="718" y="0"/>
                  </a:moveTo>
                  <a:lnTo>
                    <a:pt x="0" y="258"/>
                  </a:lnTo>
                  <a:lnTo>
                    <a:pt x="7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7" name="Freeform 59"/>
            <p:cNvSpPr/>
            <p:nvPr/>
          </p:nvSpPr>
          <p:spPr bwMode="auto">
            <a:xfrm>
              <a:off x="6096000" y="2531534"/>
              <a:ext cx="2277533" cy="1748367"/>
            </a:xfrm>
            <a:custGeom>
              <a:avLst/>
              <a:gdLst>
                <a:gd name="T0" fmla="*/ 718 w 1076"/>
                <a:gd name="T1" fmla="*/ 0 h 826"/>
                <a:gd name="T2" fmla="*/ 718 w 1076"/>
                <a:gd name="T3" fmla="*/ 0 h 826"/>
                <a:gd name="T4" fmla="*/ 0 w 1076"/>
                <a:gd name="T5" fmla="*/ 258 h 826"/>
                <a:gd name="T6" fmla="*/ 1076 w 1076"/>
                <a:gd name="T7" fmla="*/ 826 h 826"/>
                <a:gd name="T8" fmla="*/ 904 w 1076"/>
                <a:gd name="T9" fmla="*/ 426 h 826"/>
                <a:gd name="T10" fmla="*/ 718 w 1076"/>
                <a:gd name="T11" fmla="*/ 0 h 826"/>
                <a:gd name="T12" fmla="*/ 718 w 1076"/>
                <a:gd name="T13" fmla="*/ 0 h 8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6" h="826">
                  <a:moveTo>
                    <a:pt x="718" y="0"/>
                  </a:moveTo>
                  <a:lnTo>
                    <a:pt x="718" y="0"/>
                  </a:lnTo>
                  <a:lnTo>
                    <a:pt x="0" y="258"/>
                  </a:lnTo>
                  <a:lnTo>
                    <a:pt x="1076" y="826"/>
                  </a:lnTo>
                  <a:lnTo>
                    <a:pt x="904" y="426"/>
                  </a:lnTo>
                  <a:lnTo>
                    <a:pt x="718" y="0"/>
                  </a:lnTo>
                  <a:close/>
                </a:path>
              </a:pathLst>
            </a:custGeom>
            <a:solidFill>
              <a:srgbClr val="C9B4C3"/>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sp>
          <p:nvSpPr>
            <p:cNvPr id="58" name="Freeform 60"/>
            <p:cNvSpPr/>
            <p:nvPr/>
          </p:nvSpPr>
          <p:spPr bwMode="auto">
            <a:xfrm>
              <a:off x="6096000" y="2531534"/>
              <a:ext cx="2277533" cy="1748367"/>
            </a:xfrm>
            <a:custGeom>
              <a:avLst/>
              <a:gdLst>
                <a:gd name="T0" fmla="*/ 718 w 1076"/>
                <a:gd name="T1" fmla="*/ 0 h 826"/>
                <a:gd name="T2" fmla="*/ 718 w 1076"/>
                <a:gd name="T3" fmla="*/ 0 h 826"/>
                <a:gd name="T4" fmla="*/ 0 w 1076"/>
                <a:gd name="T5" fmla="*/ 258 h 826"/>
                <a:gd name="T6" fmla="*/ 1076 w 1076"/>
                <a:gd name="T7" fmla="*/ 826 h 826"/>
                <a:gd name="T8" fmla="*/ 904 w 1076"/>
                <a:gd name="T9" fmla="*/ 426 h 826"/>
                <a:gd name="T10" fmla="*/ 718 w 1076"/>
                <a:gd name="T11" fmla="*/ 0 h 826"/>
                <a:gd name="T12" fmla="*/ 718 w 1076"/>
                <a:gd name="T13" fmla="*/ 0 h 8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76" h="826">
                  <a:moveTo>
                    <a:pt x="718" y="0"/>
                  </a:moveTo>
                  <a:lnTo>
                    <a:pt x="718" y="0"/>
                  </a:lnTo>
                  <a:lnTo>
                    <a:pt x="0" y="258"/>
                  </a:lnTo>
                  <a:lnTo>
                    <a:pt x="1076" y="826"/>
                  </a:lnTo>
                  <a:lnTo>
                    <a:pt x="904" y="426"/>
                  </a:lnTo>
                  <a:lnTo>
                    <a:pt x="718" y="0"/>
                  </a:lnTo>
                </a:path>
              </a:pathLst>
            </a:custGeom>
            <a:solidFill>
              <a:srgbClr val="FFD61F"/>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rgbClr val="5D4574"/>
                </a:solidFill>
              </a:endParaRPr>
            </a:p>
          </p:txBody>
        </p:sp>
      </p:grpSp>
      <p:sp>
        <p:nvSpPr>
          <p:cNvPr id="59" name="TextBox 81"/>
          <p:cNvSpPr txBox="1">
            <a:spLocks noChangeArrowheads="1"/>
          </p:cNvSpPr>
          <p:nvPr/>
        </p:nvSpPr>
        <p:spPr bwMode="auto">
          <a:xfrm>
            <a:off x="603250" y="2327275"/>
            <a:ext cx="498792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lnSpc>
                <a:spcPct val="90000"/>
              </a:lnSpc>
            </a:pPr>
            <a:r>
              <a:rPr lang="en-US" altLang="zh-CN" sz="2400">
                <a:solidFill>
                  <a:schemeClr val="bg1"/>
                </a:solidFill>
                <a:latin typeface="Source Sans Pro" charset="0"/>
              </a:rPr>
              <a:t>I’m a </a:t>
            </a:r>
            <a:r>
              <a:rPr lang="en-US" altLang="zh-CN" sz="2400" b="1">
                <a:solidFill>
                  <a:schemeClr val="bg1"/>
                </a:solidFill>
                <a:latin typeface="Source Sans Pro" charset="0"/>
              </a:rPr>
              <a:t>big fan </a:t>
            </a:r>
            <a:r>
              <a:rPr lang="en-US" altLang="zh-CN" sz="2400">
                <a:solidFill>
                  <a:schemeClr val="bg1"/>
                </a:solidFill>
                <a:latin typeface="Source Sans Pro" charset="0"/>
              </a:rPr>
              <a:t>of doing what you are </a:t>
            </a:r>
            <a:r>
              <a:rPr lang="en-US" altLang="zh-CN" sz="2400" i="1">
                <a:solidFill>
                  <a:schemeClr val="bg1"/>
                </a:solidFill>
                <a:latin typeface="Source Sans Pro" charset="0"/>
              </a:rPr>
              <a:t>really</a:t>
            </a:r>
            <a:r>
              <a:rPr lang="en-US" altLang="zh-CN" sz="2400">
                <a:solidFill>
                  <a:schemeClr val="bg1"/>
                </a:solidFill>
                <a:latin typeface="Source Sans Pro" charset="0"/>
              </a:rPr>
              <a:t> bad at. A </a:t>
            </a:r>
            <a:r>
              <a:rPr lang="en-US" altLang="zh-CN" sz="2400" b="1">
                <a:solidFill>
                  <a:schemeClr val="bg1"/>
                </a:solidFill>
                <a:latin typeface="Source Sans Pro" charset="0"/>
              </a:rPr>
              <a:t>lot</a:t>
            </a:r>
            <a:r>
              <a:rPr lang="en-US" altLang="zh-CN" sz="2400">
                <a:solidFill>
                  <a:schemeClr val="bg1"/>
                </a:solidFill>
                <a:latin typeface="Source Sans Pro" charset="0"/>
              </a:rPr>
              <a:t>. </a:t>
            </a:r>
          </a:p>
        </p:txBody>
      </p:sp>
      <p:grpSp>
        <p:nvGrpSpPr>
          <p:cNvPr id="60" name="Group 83"/>
          <p:cNvGrpSpPr/>
          <p:nvPr/>
        </p:nvGrpSpPr>
        <p:grpSpPr bwMode="auto">
          <a:xfrm>
            <a:off x="608013" y="4319588"/>
            <a:ext cx="5486400" cy="768350"/>
            <a:chOff x="6101350" y="4500002"/>
            <a:chExt cx="5485811" cy="769649"/>
          </a:xfrm>
        </p:grpSpPr>
        <p:sp>
          <p:nvSpPr>
            <p:cNvPr id="61" name="Donut 84"/>
            <p:cNvSpPr/>
            <p:nvPr/>
          </p:nvSpPr>
          <p:spPr>
            <a:xfrm>
              <a:off x="10317297" y="4500002"/>
              <a:ext cx="709536" cy="731485"/>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62" name="Block Arc 85"/>
            <p:cNvSpPr/>
            <p:nvPr/>
          </p:nvSpPr>
          <p:spPr>
            <a:xfrm>
              <a:off x="10317297" y="4509543"/>
              <a:ext cx="709536" cy="729894"/>
            </a:xfrm>
            <a:prstGeom prst="blockArc">
              <a:avLst>
                <a:gd name="adj1" fmla="val 15313566"/>
                <a:gd name="adj2" fmla="val 9303865"/>
                <a:gd name="adj3" fmla="val 2569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Source Sans Pro" charset="0"/>
              </a:endParaRPr>
            </a:p>
          </p:txBody>
        </p:sp>
        <p:sp>
          <p:nvSpPr>
            <p:cNvPr id="63" name="Text Placeholder 33"/>
            <p:cNvSpPr txBox="1"/>
            <p:nvPr/>
          </p:nvSpPr>
          <p:spPr>
            <a:xfrm flipH="1">
              <a:off x="11136359" y="4654249"/>
              <a:ext cx="450802" cy="26238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en-AU" sz="1600" b="1" dirty="0">
                  <a:solidFill>
                    <a:schemeClr val="bg1"/>
                  </a:solidFill>
                  <a:latin typeface="Roboto Black" panose="02000000000000000000" pitchFamily="2" charset="0"/>
                  <a:ea typeface="Roboto Black" panose="02000000000000000000" pitchFamily="2" charset="0"/>
                  <a:cs typeface="Roboto Black" panose="02000000000000000000" pitchFamily="2" charset="0"/>
                </a:rPr>
                <a:t>60%</a:t>
              </a:r>
            </a:p>
          </p:txBody>
        </p:sp>
        <p:sp>
          <p:nvSpPr>
            <p:cNvPr id="64" name="Text Placeholder 32"/>
            <p:cNvSpPr txBox="1"/>
            <p:nvPr/>
          </p:nvSpPr>
          <p:spPr bwMode="auto">
            <a:xfrm flipH="1">
              <a:off x="11136838" y="4928506"/>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D</a:t>
              </a:r>
            </a:p>
          </p:txBody>
        </p:sp>
        <p:grpSp>
          <p:nvGrpSpPr>
            <p:cNvPr id="65" name="Group 88"/>
            <p:cNvGrpSpPr/>
            <p:nvPr/>
          </p:nvGrpSpPr>
          <p:grpSpPr bwMode="auto">
            <a:xfrm>
              <a:off x="6101350" y="4535203"/>
              <a:ext cx="708704" cy="731856"/>
              <a:chOff x="6815964" y="4544568"/>
              <a:chExt cx="802117" cy="779299"/>
            </a:xfrm>
          </p:grpSpPr>
          <p:sp>
            <p:nvSpPr>
              <p:cNvPr id="77" name="Donut 100"/>
              <p:cNvSpPr/>
              <p:nvPr/>
            </p:nvSpPr>
            <p:spPr>
              <a:xfrm>
                <a:off x="6815964" y="4544337"/>
                <a:ext cx="801263" cy="778903"/>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78" name="Block Arc 101"/>
              <p:cNvSpPr/>
              <p:nvPr/>
            </p:nvSpPr>
            <p:spPr>
              <a:xfrm>
                <a:off x="6815964" y="4544337"/>
                <a:ext cx="801263" cy="778903"/>
              </a:xfrm>
              <a:prstGeom prst="blockArc">
                <a:avLst>
                  <a:gd name="adj1" fmla="val 16263629"/>
                  <a:gd name="adj2" fmla="val 4832971"/>
                  <a:gd name="adj3" fmla="val 24220"/>
                </a:avLst>
              </a:prstGeom>
              <a:solidFill>
                <a:srgbClr val="5D45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Source Sans Pro" charset="0"/>
                </a:endParaRPr>
              </a:p>
            </p:txBody>
          </p:sp>
        </p:grpSp>
        <p:sp>
          <p:nvSpPr>
            <p:cNvPr id="66" name="Text Placeholder 33"/>
            <p:cNvSpPr txBox="1"/>
            <p:nvPr/>
          </p:nvSpPr>
          <p:spPr bwMode="auto">
            <a:xfrm flipH="1">
              <a:off x="6888806" y="4674586"/>
              <a:ext cx="450323" cy="26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AU" altLang="zh-CN" sz="1600" b="1">
                  <a:solidFill>
                    <a:schemeClr val="bg1"/>
                  </a:solidFill>
                  <a:latin typeface="Roboto Black" panose="02000000000000000000" pitchFamily="2" charset="0"/>
                  <a:ea typeface="Roboto Black" panose="02000000000000000000" pitchFamily="2" charset="0"/>
                  <a:cs typeface="Roboto Black" panose="02000000000000000000" pitchFamily="2" charset="0"/>
                </a:rPr>
                <a:t>20%</a:t>
              </a:r>
            </a:p>
          </p:txBody>
        </p:sp>
        <p:sp>
          <p:nvSpPr>
            <p:cNvPr id="67" name="Text Placeholder 32"/>
            <p:cNvSpPr txBox="1"/>
            <p:nvPr/>
          </p:nvSpPr>
          <p:spPr bwMode="auto">
            <a:xfrm flipH="1">
              <a:off x="6888806" y="4948249"/>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A</a:t>
              </a:r>
            </a:p>
          </p:txBody>
        </p:sp>
        <p:grpSp>
          <p:nvGrpSpPr>
            <p:cNvPr id="68" name="Group 91"/>
            <p:cNvGrpSpPr/>
            <p:nvPr/>
          </p:nvGrpSpPr>
          <p:grpSpPr bwMode="auto">
            <a:xfrm>
              <a:off x="7451303" y="4537743"/>
              <a:ext cx="708704" cy="731857"/>
              <a:chOff x="6815964" y="4544567"/>
              <a:chExt cx="802117" cy="779300"/>
            </a:xfrm>
          </p:grpSpPr>
          <p:sp>
            <p:nvSpPr>
              <p:cNvPr id="75" name="Donut 98"/>
              <p:cNvSpPr/>
              <p:nvPr/>
            </p:nvSpPr>
            <p:spPr>
              <a:xfrm>
                <a:off x="6815146" y="4545018"/>
                <a:ext cx="803059" cy="778903"/>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76" name="Block Arc 99"/>
              <p:cNvSpPr/>
              <p:nvPr/>
            </p:nvSpPr>
            <p:spPr>
              <a:xfrm>
                <a:off x="6815146" y="4545018"/>
                <a:ext cx="803059" cy="778903"/>
              </a:xfrm>
              <a:prstGeom prst="blockArc">
                <a:avLst>
                  <a:gd name="adj1" fmla="val 16263629"/>
                  <a:gd name="adj2" fmla="val 5366597"/>
                  <a:gd name="adj3" fmla="val 2393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Source Sans Pro" charset="0"/>
                </a:endParaRPr>
              </a:p>
            </p:txBody>
          </p:sp>
        </p:grpSp>
        <p:sp>
          <p:nvSpPr>
            <p:cNvPr id="69" name="Text Placeholder 33"/>
            <p:cNvSpPr txBox="1"/>
            <p:nvPr/>
          </p:nvSpPr>
          <p:spPr bwMode="auto">
            <a:xfrm flipH="1">
              <a:off x="8253796" y="4677711"/>
              <a:ext cx="450323" cy="26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AU" altLang="zh-CN" sz="1600" b="1">
                  <a:solidFill>
                    <a:schemeClr val="bg1"/>
                  </a:solidFill>
                  <a:latin typeface="Roboto Black" panose="02000000000000000000" pitchFamily="2" charset="0"/>
                  <a:ea typeface="Roboto Black" panose="02000000000000000000" pitchFamily="2" charset="0"/>
                  <a:cs typeface="Roboto Black" panose="02000000000000000000" pitchFamily="2" charset="0"/>
                </a:rPr>
                <a:t>50%</a:t>
              </a:r>
            </a:p>
          </p:txBody>
        </p:sp>
        <p:sp>
          <p:nvSpPr>
            <p:cNvPr id="70" name="Text Placeholder 32"/>
            <p:cNvSpPr txBox="1"/>
            <p:nvPr/>
          </p:nvSpPr>
          <p:spPr bwMode="auto">
            <a:xfrm flipH="1">
              <a:off x="8253797" y="4951374"/>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B</a:t>
              </a:r>
            </a:p>
          </p:txBody>
        </p:sp>
        <p:sp>
          <p:nvSpPr>
            <p:cNvPr id="71" name="Donut 94"/>
            <p:cNvSpPr/>
            <p:nvPr/>
          </p:nvSpPr>
          <p:spPr>
            <a:xfrm>
              <a:off x="8928383" y="4538166"/>
              <a:ext cx="707949" cy="731485"/>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Source Sans Pro" charset="0"/>
              </a:endParaRPr>
            </a:p>
          </p:txBody>
        </p:sp>
        <p:sp>
          <p:nvSpPr>
            <p:cNvPr id="72" name="Block Arc 95"/>
            <p:cNvSpPr/>
            <p:nvPr/>
          </p:nvSpPr>
          <p:spPr>
            <a:xfrm>
              <a:off x="8928383" y="4538166"/>
              <a:ext cx="707949" cy="731485"/>
            </a:xfrm>
            <a:prstGeom prst="blockArc">
              <a:avLst>
                <a:gd name="adj1" fmla="val 15313566"/>
                <a:gd name="adj2" fmla="val 11272707"/>
                <a:gd name="adj3" fmla="val 24966"/>
              </a:avLst>
            </a:prstGeom>
            <a:solidFill>
              <a:srgbClr val="5D45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Source Sans Pro" charset="0"/>
              </a:endParaRPr>
            </a:p>
          </p:txBody>
        </p:sp>
        <p:sp>
          <p:nvSpPr>
            <p:cNvPr id="73" name="Text Placeholder 33"/>
            <p:cNvSpPr txBox="1"/>
            <p:nvPr/>
          </p:nvSpPr>
          <p:spPr>
            <a:xfrm flipH="1">
              <a:off x="9715699" y="4676512"/>
              <a:ext cx="450802" cy="26238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en-AU" sz="1600" b="1" dirty="0">
                  <a:solidFill>
                    <a:schemeClr val="bg1"/>
                  </a:solidFill>
                  <a:latin typeface="Roboto Black" panose="02000000000000000000" pitchFamily="2" charset="0"/>
                  <a:ea typeface="Roboto Black" panose="02000000000000000000" pitchFamily="2" charset="0"/>
                  <a:cs typeface="Roboto Black" panose="02000000000000000000" pitchFamily="2" charset="0"/>
                </a:rPr>
                <a:t>80%</a:t>
              </a:r>
            </a:p>
          </p:txBody>
        </p:sp>
        <p:sp>
          <p:nvSpPr>
            <p:cNvPr id="74" name="Text Placeholder 32"/>
            <p:cNvSpPr txBox="1"/>
            <p:nvPr/>
          </p:nvSpPr>
          <p:spPr bwMode="auto">
            <a:xfrm flipH="1">
              <a:off x="9715623" y="4950789"/>
              <a:ext cx="450323" cy="20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latin typeface="Source Sans Pro" charset="0"/>
                  <a:ea typeface="Open Sans" charset="0"/>
                  <a:cs typeface="Open Sans" charset="0"/>
                </a:rPr>
                <a:t>Type C</a:t>
              </a:r>
            </a:p>
          </p:txBody>
        </p:sp>
      </p:grpSp>
      <p:sp>
        <p:nvSpPr>
          <p:cNvPr id="79" name="文本框 78"/>
          <p:cNvSpPr txBox="1"/>
          <p:nvPr/>
        </p:nvSpPr>
        <p:spPr>
          <a:xfrm>
            <a:off x="644910" y="1221723"/>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solidFill>
              </a:rPr>
              <a:t>MORE THAN TEMPLATE</a:t>
            </a:r>
            <a:endParaRPr kumimoji="1" lang="en-US" altLang="zh-CN" sz="249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80" name="Subtitle 2"/>
          <p:cNvSpPr txBox="1"/>
          <p:nvPr/>
        </p:nvSpPr>
        <p:spPr bwMode="auto">
          <a:xfrm>
            <a:off x="603250" y="3134277"/>
            <a:ext cx="4603557" cy="995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100" dirty="0">
                <a:solidFill>
                  <a:schemeClr val="bg1"/>
                </a:solidFill>
                <a:latin typeface="Yuanti SC" charset="-122"/>
                <a:ea typeface="Yuanti SC" charset="-122"/>
                <a:cs typeface="Yuanti SC" charset="-122"/>
                <a:sym typeface="时尚中黑简体" charset="0"/>
              </a:rPr>
              <a:t>输入你的文本</a:t>
            </a:r>
          </a:p>
          <a:p>
            <a:pPr eaLnBrk="1" hangingPunct="1">
              <a:lnSpc>
                <a:spcPct val="120000"/>
              </a:lnSpc>
              <a:buFontTx/>
              <a:buNone/>
            </a:pPr>
            <a:r>
              <a:rPr lang="zh-CN" altLang="en-US" sz="1050" dirty="0">
                <a:solidFill>
                  <a:schemeClr val="bg1"/>
                </a:solidFill>
                <a:latin typeface="Yuanti SC" charset="-122"/>
                <a:ea typeface="Yuanti SC" charset="-122"/>
                <a:cs typeface="Yuanti SC" charset="-122"/>
              </a:rPr>
              <a:t>根据你所需的内容输入你想要的文本</a:t>
            </a:r>
          </a:p>
          <a:p>
            <a:pPr eaLnBrk="1" hangingPunct="1">
              <a:lnSpc>
                <a:spcPct val="120000"/>
              </a:lnSpc>
              <a:buFontTx/>
              <a:buNone/>
            </a:pPr>
            <a:r>
              <a:rPr lang="zh-CN" altLang="en-US" sz="1050" dirty="0">
                <a:solidFill>
                  <a:schemeClr val="bg1"/>
                </a:solidFill>
                <a:latin typeface="Yuanti SC" charset="-122"/>
                <a:ea typeface="Yuanti SC" charset="-122"/>
                <a:cs typeface="Yuanti SC" charset="-122"/>
              </a:rPr>
              <a:t>点击输入本栏的具体文字，简明扼要的说明分项内容，此为概念图解，请根据您的具体内容酌情修改。</a:t>
            </a:r>
            <a:endParaRPr lang="en-US" altLang="zh-CN" sz="1050" dirty="0">
              <a:solidFill>
                <a:schemeClr val="bg1"/>
              </a:solidFill>
              <a:latin typeface="Yuanti SC" charset="-122"/>
              <a:ea typeface="Yuanti SC" charset="-122"/>
              <a:cs typeface="Yuanti SC"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par>
                                <p:cTn id="17" presetID="2" presetClass="entr" presetSubtype="8" fill="hold" grpId="0" nodeType="withEffect">
                                  <p:stCondLst>
                                    <p:cond delay="0"/>
                                  </p:stCondLst>
                                  <p:childTnLst>
                                    <p:set>
                                      <p:cBhvr>
                                        <p:cTn id="18" dur="1" fill="hold">
                                          <p:stCondLst>
                                            <p:cond delay="0"/>
                                          </p:stCondLst>
                                        </p:cTn>
                                        <p:tgtEl>
                                          <p:spTgt spid="80"/>
                                        </p:tgtEl>
                                        <p:attrNameLst>
                                          <p:attrName>style.visibility</p:attrName>
                                        </p:attrNameLst>
                                      </p:cBhvr>
                                      <p:to>
                                        <p:strVal val="visible"/>
                                      </p:to>
                                    </p:set>
                                    <p:anim calcmode="lin" valueType="num">
                                      <p:cBhvr additive="base">
                                        <p:cTn id="19" dur="500" fill="hold"/>
                                        <p:tgtEl>
                                          <p:spTgt spid="80"/>
                                        </p:tgtEl>
                                        <p:attrNameLst>
                                          <p:attrName>ppt_x</p:attrName>
                                        </p:attrNameLst>
                                      </p:cBhvr>
                                      <p:tavLst>
                                        <p:tav tm="0">
                                          <p:val>
                                            <p:strVal val="0-#ppt_w/2"/>
                                          </p:val>
                                        </p:tav>
                                        <p:tav tm="100000">
                                          <p:val>
                                            <p:strVal val="#ppt_x"/>
                                          </p:val>
                                        </p:tav>
                                      </p:tavLst>
                                    </p:anim>
                                    <p:anim calcmode="lin" valueType="num">
                                      <p:cBhvr additive="base">
                                        <p:cTn id="20" dur="5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80"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1459</Words>
  <Application>Microsoft Office PowerPoint</Application>
  <PresentationFormat>宽屏</PresentationFormat>
  <Paragraphs>249</Paragraphs>
  <Slides>21</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21</vt:i4>
      </vt:variant>
    </vt:vector>
  </HeadingPairs>
  <TitlesOfParts>
    <vt:vector size="41" baseType="lpstr">
      <vt:lpstr>FontAwesome</vt:lpstr>
      <vt:lpstr>Gill Sans</vt:lpstr>
      <vt:lpstr>Lato Light</vt:lpstr>
      <vt:lpstr>Montserrat</vt:lpstr>
      <vt:lpstr>Neris Light</vt:lpstr>
      <vt:lpstr>Neris Thin</vt:lpstr>
      <vt:lpstr>Roboto Black</vt:lpstr>
      <vt:lpstr>Roboto Regular</vt:lpstr>
      <vt:lpstr>San Francisco Display Bold</vt:lpstr>
      <vt:lpstr>San Francisco Display Light</vt:lpstr>
      <vt:lpstr>Yuanti SC</vt:lpstr>
      <vt:lpstr>等线</vt:lpstr>
      <vt:lpstr>等线 Light</vt:lpstr>
      <vt:lpstr>微软雅黑</vt:lpstr>
      <vt:lpstr>Arial</vt:lpstr>
      <vt:lpstr>Calibri</vt:lpstr>
      <vt:lpstr>Impact</vt:lpstr>
      <vt:lpstr>Source Sans Pro</vt:lpstr>
      <vt:lpstr>Source Sans Pro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10</cp:revision>
  <dcterms:created xsi:type="dcterms:W3CDTF">2018-04-17T12:01:00Z</dcterms:created>
  <dcterms:modified xsi:type="dcterms:W3CDTF">2021-01-05T22:51:17Z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