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8"/>
  </p:notesMasterIdLst>
  <p:sldIdLst>
    <p:sldId id="706" r:id="rId3"/>
    <p:sldId id="709" r:id="rId4"/>
    <p:sldId id="714" r:id="rId5"/>
    <p:sldId id="739" r:id="rId6"/>
    <p:sldId id="753" r:id="rId7"/>
    <p:sldId id="743" r:id="rId8"/>
    <p:sldId id="747" r:id="rId9"/>
    <p:sldId id="759" r:id="rId10"/>
    <p:sldId id="716" r:id="rId11"/>
    <p:sldId id="760" r:id="rId12"/>
    <p:sldId id="745" r:id="rId13"/>
    <p:sldId id="749" r:id="rId14"/>
    <p:sldId id="750" r:id="rId15"/>
    <p:sldId id="748" r:id="rId16"/>
    <p:sldId id="741" r:id="rId17"/>
    <p:sldId id="751" r:id="rId18"/>
    <p:sldId id="752" r:id="rId19"/>
    <p:sldId id="761" r:id="rId20"/>
    <p:sldId id="740" r:id="rId21"/>
    <p:sldId id="758" r:id="rId22"/>
    <p:sldId id="754" r:id="rId23"/>
    <p:sldId id="756" r:id="rId24"/>
    <p:sldId id="757" r:id="rId25"/>
    <p:sldId id="717" r:id="rId26"/>
    <p:sldId id="763"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B2E"/>
    <a:srgbClr val="FFFFFF"/>
    <a:srgbClr val="282C2E"/>
    <a:srgbClr val="F7F8FA"/>
    <a:srgbClr val="F7F8F8"/>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1090" autoAdjust="0"/>
  </p:normalViewPr>
  <p:slideViewPr>
    <p:cSldViewPr snapToGrid="0">
      <p:cViewPr varScale="1">
        <p:scale>
          <a:sx n="86" d="100"/>
          <a:sy n="86" d="100"/>
        </p:scale>
        <p:origin x="96" y="438"/>
      </p:cViewPr>
      <p:guideLst/>
    </p:cSldViewPr>
  </p:slid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60D25-DBEE-4EF0-A54A-AB10F71582D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633F3-5D0E-4770-8750-05DED033C4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标题 1"/>
          <p:cNvSpPr>
            <a:spLocks noGrp="1"/>
          </p:cNvSpPr>
          <p:nvPr>
            <p:ph type="title"/>
          </p:nvPr>
        </p:nvSpPr>
        <p:spPr>
          <a:xfrm>
            <a:off x="269422" y="257516"/>
            <a:ext cx="7886700" cy="362971"/>
          </a:xfrm>
          <a:prstGeom prst="rect">
            <a:avLst/>
          </a:prstGeom>
        </p:spPr>
        <p:txBody>
          <a:bodyPr/>
          <a:lstStyle>
            <a:lvl1pPr>
              <a:defRPr sz="1800"/>
            </a:lvl1pPr>
          </a:lstStyle>
          <a:p>
            <a:r>
              <a:rPr lang="zh-CN" altLang="en-US"/>
              <a:t>单击此处编辑母版标题样式</a:t>
            </a:r>
          </a:p>
        </p:txBody>
      </p:sp>
    </p:spTree>
  </p:cSld>
  <p:clrMapOvr>
    <a:masterClrMapping/>
  </p:clrMapOvr>
  <p:transition spd="slow" advTm="3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2" name="任意多边形 1"/>
          <p:cNvSpPr/>
          <p:nvPr userDrawn="1"/>
        </p:nvSpPr>
        <p:spPr>
          <a:xfrm>
            <a:off x="-7772"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96564" y="60596"/>
            <a:ext cx="684734" cy="1011913"/>
            <a:chOff x="4007069" y="1623847"/>
            <a:chExt cx="1797269" cy="26560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7"/>
              <a:ext cx="1506710" cy="2423529"/>
            </a:xfrm>
            <a:prstGeom prst="rect">
              <a:avLst/>
            </a:prstGeom>
          </p:spPr>
          <p:txBody>
            <a:bodyPr wrap="square" rtlCol="0">
              <a:spAutoFit/>
            </a:bodyPr>
            <a:lstStyle/>
            <a:p>
              <a:pPr algn="ctr"/>
              <a:r>
                <a:rPr lang="en-US" altLang="zh-CN" sz="2700" dirty="0">
                  <a:solidFill>
                    <a:schemeClr val="bg1"/>
                  </a:solidFill>
                  <a:latin typeface="汉仪丫丫体简" panose="02010604000101010101" pitchFamily="2" charset="-122"/>
                  <a:ea typeface="汉仪丫丫体简" panose="02010604000101010101" pitchFamily="2" charset="-122"/>
                </a:rPr>
                <a:t>01</a:t>
              </a:r>
              <a:endParaRPr lang="zh-CN" altLang="en-US" sz="21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8338466" y="4573752"/>
            <a:ext cx="582439" cy="569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8481033" y="4210104"/>
            <a:ext cx="662967" cy="6485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24" y="-195763"/>
            <a:ext cx="1578576" cy="1174631"/>
          </a:xfrm>
          <a:prstGeom prst="rect">
            <a:avLst/>
          </a:prstGeom>
        </p:spPr>
      </p:pic>
      <p:cxnSp>
        <p:nvCxnSpPr>
          <p:cNvPr id="12" name="直接箭头连接符 11"/>
          <p:cNvCxnSpPr/>
          <p:nvPr userDrawn="1"/>
        </p:nvCxnSpPr>
        <p:spPr>
          <a:xfrm>
            <a:off x="628650" y="603030"/>
            <a:ext cx="3960935"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2" name="任意多边形 1"/>
          <p:cNvSpPr/>
          <p:nvPr userDrawn="1"/>
        </p:nvSpPr>
        <p:spPr>
          <a:xfrm>
            <a:off x="-7772"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6891" y="250195"/>
            <a:ext cx="7886700" cy="352835"/>
          </a:xfrm>
        </p:spPr>
        <p:txBody>
          <a:bodyPr>
            <a:noAutofit/>
          </a:bodyPr>
          <a:lstStyle>
            <a:lvl1pPr>
              <a:defRPr sz="24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96564" y="60596"/>
            <a:ext cx="684734" cy="1011913"/>
            <a:chOff x="4007069" y="1623847"/>
            <a:chExt cx="1797269" cy="26560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7"/>
              <a:ext cx="1506710" cy="2423529"/>
            </a:xfrm>
            <a:prstGeom prst="rect">
              <a:avLst/>
            </a:prstGeom>
          </p:spPr>
          <p:txBody>
            <a:bodyPr wrap="square" rtlCol="0">
              <a:spAutoFit/>
            </a:bodyPr>
            <a:lstStyle/>
            <a:p>
              <a:pPr algn="ctr"/>
              <a:r>
                <a:rPr lang="en-US" altLang="zh-CN" sz="2700" dirty="0">
                  <a:solidFill>
                    <a:schemeClr val="bg1"/>
                  </a:solidFill>
                  <a:latin typeface="汉仪丫丫体简" panose="02010604000101010101" pitchFamily="2" charset="-122"/>
                  <a:ea typeface="汉仪丫丫体简" panose="02010604000101010101" pitchFamily="2" charset="-122"/>
                </a:rPr>
                <a:t>01</a:t>
              </a:r>
              <a:endParaRPr lang="zh-CN" altLang="en-US" sz="21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8338466" y="4573752"/>
            <a:ext cx="582439" cy="569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8481033" y="4210104"/>
            <a:ext cx="662967" cy="6485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24" y="-195763"/>
            <a:ext cx="1578576" cy="1174631"/>
          </a:xfrm>
          <a:prstGeom prst="rect">
            <a:avLst/>
          </a:prstGeom>
        </p:spPr>
      </p:pic>
      <p:cxnSp>
        <p:nvCxnSpPr>
          <p:cNvPr id="25" name="直接箭头连接符 24"/>
          <p:cNvCxnSpPr/>
          <p:nvPr userDrawn="1"/>
        </p:nvCxnSpPr>
        <p:spPr>
          <a:xfrm>
            <a:off x="628650" y="603030"/>
            <a:ext cx="3960935"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6891" y="250195"/>
            <a:ext cx="7886700" cy="352835"/>
          </a:xfrm>
        </p:spPr>
        <p:txBody>
          <a:bodyPr>
            <a:noAutofit/>
          </a:bodyPr>
          <a:lstStyle>
            <a:lvl1pPr>
              <a:defRPr sz="24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96564" y="60596"/>
            <a:ext cx="684734" cy="1011913"/>
            <a:chOff x="4007069" y="1623847"/>
            <a:chExt cx="1797269" cy="26560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7"/>
              <a:ext cx="1506710" cy="2423529"/>
            </a:xfrm>
            <a:prstGeom prst="rect">
              <a:avLst/>
            </a:prstGeom>
          </p:spPr>
          <p:txBody>
            <a:bodyPr wrap="square" rtlCol="0">
              <a:spAutoFit/>
            </a:bodyPr>
            <a:lstStyle/>
            <a:p>
              <a:pPr algn="ctr"/>
              <a:r>
                <a:rPr lang="en-US" altLang="zh-CN" sz="2700" dirty="0">
                  <a:solidFill>
                    <a:schemeClr val="bg1"/>
                  </a:solidFill>
                  <a:latin typeface="汉仪丫丫体简" panose="02010604000101010101" pitchFamily="2" charset="-122"/>
                  <a:ea typeface="汉仪丫丫体简" panose="02010604000101010101" pitchFamily="2" charset="-122"/>
                </a:rPr>
                <a:t>02</a:t>
              </a:r>
              <a:endParaRPr lang="zh-CN" altLang="en-US" sz="21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8338466" y="4573752"/>
            <a:ext cx="582439" cy="569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8481033" y="4210104"/>
            <a:ext cx="662967" cy="6485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24" y="-195763"/>
            <a:ext cx="1578576" cy="1174631"/>
          </a:xfrm>
          <a:prstGeom prst="rect">
            <a:avLst/>
          </a:prstGeom>
        </p:spPr>
      </p:pic>
      <p:cxnSp>
        <p:nvCxnSpPr>
          <p:cNvPr id="14" name="直接箭头连接符 13"/>
          <p:cNvCxnSpPr/>
          <p:nvPr userDrawn="1"/>
        </p:nvCxnSpPr>
        <p:spPr>
          <a:xfrm>
            <a:off x="628650" y="603030"/>
            <a:ext cx="3960935"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6891" y="250195"/>
            <a:ext cx="7886700" cy="352835"/>
          </a:xfrm>
        </p:spPr>
        <p:txBody>
          <a:bodyPr>
            <a:noAutofit/>
          </a:bodyPr>
          <a:lstStyle>
            <a:lvl1pPr>
              <a:defRPr sz="24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96564" y="60596"/>
            <a:ext cx="684734" cy="1011913"/>
            <a:chOff x="4007069" y="1623847"/>
            <a:chExt cx="1797269" cy="26560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7"/>
              <a:ext cx="1506710" cy="2423529"/>
            </a:xfrm>
            <a:prstGeom prst="rect">
              <a:avLst/>
            </a:prstGeom>
          </p:spPr>
          <p:txBody>
            <a:bodyPr wrap="square" rtlCol="0">
              <a:spAutoFit/>
            </a:bodyPr>
            <a:lstStyle/>
            <a:p>
              <a:pPr algn="ctr"/>
              <a:r>
                <a:rPr lang="en-US" altLang="zh-CN" sz="2700" dirty="0">
                  <a:solidFill>
                    <a:schemeClr val="bg1"/>
                  </a:solidFill>
                  <a:latin typeface="汉仪丫丫体简" panose="02010604000101010101" pitchFamily="2" charset="-122"/>
                  <a:ea typeface="汉仪丫丫体简" panose="02010604000101010101" pitchFamily="2" charset="-122"/>
                </a:rPr>
                <a:t>03</a:t>
              </a:r>
              <a:endParaRPr lang="zh-CN" altLang="en-US" sz="21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8338466" y="4573752"/>
            <a:ext cx="582439" cy="569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8481033" y="4210104"/>
            <a:ext cx="662967" cy="6485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24" y="-195763"/>
            <a:ext cx="1578576" cy="1174631"/>
          </a:xfrm>
          <a:prstGeom prst="rect">
            <a:avLst/>
          </a:prstGeom>
        </p:spPr>
      </p:pic>
      <p:cxnSp>
        <p:nvCxnSpPr>
          <p:cNvPr id="14" name="直接箭头连接符 13"/>
          <p:cNvCxnSpPr/>
          <p:nvPr userDrawn="1"/>
        </p:nvCxnSpPr>
        <p:spPr>
          <a:xfrm>
            <a:off x="628650" y="603030"/>
            <a:ext cx="3960935"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6891" y="250195"/>
            <a:ext cx="7886700" cy="352835"/>
          </a:xfrm>
        </p:spPr>
        <p:txBody>
          <a:bodyPr>
            <a:noAutofit/>
          </a:bodyPr>
          <a:lstStyle>
            <a:lvl1pPr>
              <a:defRPr sz="2400">
                <a:latin typeface="汉仪丫丫体简" panose="02010604000101010101" pitchFamily="2" charset="-122"/>
                <a:ea typeface="汉仪丫丫体简" panose="02010604000101010101" pitchFamily="2" charset="-122"/>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96564" y="60596"/>
            <a:ext cx="684734" cy="1011913"/>
            <a:chOff x="4007069" y="1623847"/>
            <a:chExt cx="1797269" cy="265603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07069" y="1623847"/>
              <a:ext cx="1797269" cy="1797269"/>
            </a:xfrm>
            <a:prstGeom prst="rect">
              <a:avLst/>
            </a:prstGeom>
          </p:spPr>
        </p:pic>
        <p:sp>
          <p:nvSpPr>
            <p:cNvPr id="8" name="文本框 7"/>
            <p:cNvSpPr txBox="1"/>
            <p:nvPr/>
          </p:nvSpPr>
          <p:spPr>
            <a:xfrm>
              <a:off x="4168114" y="1856357"/>
              <a:ext cx="1506710" cy="2423529"/>
            </a:xfrm>
            <a:prstGeom prst="rect">
              <a:avLst/>
            </a:prstGeom>
          </p:spPr>
          <p:txBody>
            <a:bodyPr wrap="square" rtlCol="0">
              <a:spAutoFit/>
            </a:bodyPr>
            <a:lstStyle/>
            <a:p>
              <a:pPr algn="ctr"/>
              <a:r>
                <a:rPr lang="en-US" altLang="zh-CN" sz="2700" dirty="0">
                  <a:solidFill>
                    <a:schemeClr val="bg1"/>
                  </a:solidFill>
                  <a:latin typeface="汉仪丫丫体简" panose="02010604000101010101" pitchFamily="2" charset="-122"/>
                  <a:ea typeface="汉仪丫丫体简" panose="02010604000101010101" pitchFamily="2" charset="-122"/>
                </a:rPr>
                <a:t>04</a:t>
              </a:r>
              <a:endParaRPr lang="zh-CN" altLang="en-US" sz="2100" dirty="0">
                <a:solidFill>
                  <a:schemeClr val="bg1"/>
                </a:solidFill>
                <a:latin typeface="汉仪丫丫体简" panose="02010604000101010101" pitchFamily="2" charset="-122"/>
                <a:ea typeface="汉仪丫丫体简" panose="02010604000101010101" pitchFamily="2" charset="-122"/>
              </a:endParaRPr>
            </a:p>
          </p:txBody>
        </p:sp>
      </p:grpSp>
      <p:cxnSp>
        <p:nvCxnSpPr>
          <p:cNvPr id="9" name="直接连接符 8"/>
          <p:cNvCxnSpPr/>
          <p:nvPr userDrawn="1"/>
        </p:nvCxnSpPr>
        <p:spPr>
          <a:xfrm flipV="1">
            <a:off x="8338466" y="4573752"/>
            <a:ext cx="582439" cy="56974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V="1">
            <a:off x="8481033" y="4210104"/>
            <a:ext cx="662967" cy="64852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424" y="-195763"/>
            <a:ext cx="1578576" cy="1174631"/>
          </a:xfrm>
          <a:prstGeom prst="rect">
            <a:avLst/>
          </a:prstGeom>
        </p:spPr>
      </p:pic>
      <p:cxnSp>
        <p:nvCxnSpPr>
          <p:cNvPr id="14" name="直接箭头连接符 13"/>
          <p:cNvCxnSpPr/>
          <p:nvPr userDrawn="1"/>
        </p:nvCxnSpPr>
        <p:spPr>
          <a:xfrm>
            <a:off x="628650" y="603030"/>
            <a:ext cx="3960935" cy="0"/>
          </a:xfrm>
          <a:prstGeom prst="straightConnector1">
            <a:avLst/>
          </a:prstGeom>
          <a:ln>
            <a:solidFill>
              <a:schemeClr val="bg2"/>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 y="2216645"/>
            <a:ext cx="9143998" cy="2050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endParaRPr>
          </a:p>
        </p:txBody>
      </p:sp>
      <p:pic>
        <p:nvPicPr>
          <p:cNvPr id="2" name="班得瑞乐团 - childhood memory - bandari 童年">
            <a:hlinkClick r:id="" action="ppaction://media"/>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4"/>
          <a:stretch>
            <a:fillRect/>
          </a:stretch>
        </p:blipFill>
        <p:spPr>
          <a:xfrm>
            <a:off x="-1693889" y="42160"/>
            <a:ext cx="457200" cy="457200"/>
          </a:xfrm>
          <a:prstGeom prst="rect">
            <a:avLst/>
          </a:prstGeom>
        </p:spPr>
      </p:pic>
      <p:sp>
        <p:nvSpPr>
          <p:cNvPr id="3" name="矩形 2"/>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20" name="TextBox 5"/>
          <p:cNvSpPr txBox="1"/>
          <p:nvPr/>
        </p:nvSpPr>
        <p:spPr>
          <a:xfrm>
            <a:off x="783119" y="2475636"/>
            <a:ext cx="7572802"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毕业论文答辩</a:t>
            </a:r>
            <a:r>
              <a:rPr lang="en-US" altLang="zh-CN" sz="4800" b="1"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PPT</a:t>
            </a:r>
            <a:r>
              <a:rPr lang="zh-CN" altLang="en-US" sz="4800" b="1"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模板</a:t>
            </a: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8977" y="-3096"/>
            <a:ext cx="3476493" cy="3120470"/>
          </a:xfrm>
          <a:prstGeom prst="rect">
            <a:avLst/>
          </a:prstGeom>
        </p:spPr>
      </p:pic>
      <p:sp>
        <p:nvSpPr>
          <p:cNvPr id="6" name="矩形 5"/>
          <p:cNvSpPr/>
          <p:nvPr/>
        </p:nvSpPr>
        <p:spPr>
          <a:xfrm>
            <a:off x="0" y="355004"/>
            <a:ext cx="2125860" cy="1015663"/>
          </a:xfrm>
          <a:prstGeom prst="rect">
            <a:avLst/>
          </a:prstGeom>
        </p:spPr>
        <p:txBody>
          <a:bodyPr wrap="square">
            <a:spAutoFit/>
          </a:bodyPr>
          <a:lstStyle/>
          <a:p>
            <a:pPr algn="ctr"/>
            <a:r>
              <a:rPr lang="en-US" altLang="zh-CN" sz="6000" dirty="0">
                <a:solidFill>
                  <a:srgbClr val="0080C0"/>
                </a:solidFill>
                <a:latin typeface="Impact" panose="020B0806030902050204" pitchFamily="34" charset="0"/>
                <a:ea typeface="微软雅黑" panose="020B0503020204020204" pitchFamily="34" charset="-122"/>
              </a:rPr>
              <a:t>LOGO</a:t>
            </a:r>
            <a:endParaRPr lang="zh-CN" altLang="en-US" sz="6000" dirty="0">
              <a:solidFill>
                <a:srgbClr val="0080C0"/>
              </a:solidFill>
              <a:latin typeface="Impact" panose="020B0806030902050204" pitchFamily="34" charset="0"/>
              <a:ea typeface="微软雅黑" panose="020B0503020204020204" pitchFamily="34" charset="-122"/>
            </a:endParaRPr>
          </a:p>
        </p:txBody>
      </p:sp>
      <p:sp>
        <p:nvSpPr>
          <p:cNvPr id="25" name="圆角矩形 24"/>
          <p:cNvSpPr/>
          <p:nvPr/>
        </p:nvSpPr>
        <p:spPr>
          <a:xfrm>
            <a:off x="3352629" y="3349666"/>
            <a:ext cx="2158999" cy="431915"/>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r>
              <a:rPr lang="zh-CN" altLang="en-US" dirty="0">
                <a:solidFill>
                  <a:schemeClr val="tx1">
                    <a:lumMod val="75000"/>
                    <a:lumOff val="25000"/>
                  </a:schemeClr>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在这输入您的学校名字</a:t>
            </a:r>
          </a:p>
        </p:txBody>
      </p:sp>
      <p:sp>
        <p:nvSpPr>
          <p:cNvPr id="26" name="TextBox 4"/>
          <p:cNvSpPr txBox="1"/>
          <p:nvPr/>
        </p:nvSpPr>
        <p:spPr>
          <a:xfrm>
            <a:off x="2298700" y="3835995"/>
            <a:ext cx="4368800" cy="319405"/>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毕业论文</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论文答辩</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开题报告</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课题汇报等</a:t>
            </a:r>
            <a:endParaRPr lang="zh-CN" altLang="zh-CN"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2298700" y="4553719"/>
            <a:ext cx="1556015" cy="291720"/>
          </a:xfrm>
          <a:prstGeom prst="rect">
            <a:avLst/>
          </a:prstGeom>
          <a:solidFill>
            <a:schemeClr val="accent4"/>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latin typeface="微软雅黑" panose="020B0503020204020204" pitchFamily="34" charset="-122"/>
                <a:ea typeface="微软雅黑" panose="020B0503020204020204" pitchFamily="34" charset="-122"/>
              </a:rPr>
              <a:t>指导老师：</a:t>
            </a:r>
            <a:r>
              <a:rPr lang="en-US" altLang="zh-CN" sz="1200" b="1">
                <a:solidFill>
                  <a:schemeClr val="bg1"/>
                </a:solidFill>
                <a:latin typeface="微软雅黑" panose="020B0503020204020204" pitchFamily="34" charset="-122"/>
                <a:ea typeface="微软雅黑" panose="020B0503020204020204" pitchFamily="34" charset="-122"/>
              </a:rPr>
              <a:t>xiazaii</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992280" y="4555507"/>
            <a:ext cx="1556015" cy="289928"/>
          </a:xfrm>
          <a:prstGeom prst="rect">
            <a:avLst/>
          </a:prstGeom>
          <a:solidFill>
            <a:schemeClr val="accent4"/>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bg1"/>
                </a:solidFill>
                <a:latin typeface="微软雅黑" panose="020B0503020204020204" pitchFamily="34" charset="-122"/>
                <a:ea typeface="微软雅黑" panose="020B0503020204020204" pitchFamily="34" charset="-122"/>
              </a:rPr>
              <a:t>答辩人：</a:t>
            </a:r>
            <a:r>
              <a:rPr lang="en-US" altLang="zh-CN" sz="1200" b="1">
                <a:solidFill>
                  <a:schemeClr val="bg1"/>
                </a:solidFill>
                <a:latin typeface="微软雅黑" panose="020B0503020204020204" pitchFamily="34" charset="-122"/>
                <a:ea typeface="微软雅黑" panose="020B0503020204020204" pitchFamily="34" charset="-122"/>
              </a:rPr>
              <a:t>xiazaii</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5795680" y="4555507"/>
            <a:ext cx="1556015" cy="289928"/>
          </a:xfrm>
          <a:prstGeom prst="rect">
            <a:avLst/>
          </a:prstGeom>
          <a:solidFill>
            <a:schemeClr val="accent4"/>
          </a:solidFill>
          <a:ln>
            <a:solidFill>
              <a:schemeClr val="bg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时间：</a:t>
            </a:r>
            <a:r>
              <a:rPr lang="en-US" altLang="zh-CN" sz="1200" b="1" dirty="0">
                <a:solidFill>
                  <a:schemeClr val="bg1"/>
                </a:solidFill>
                <a:latin typeface="微软雅黑" panose="020B0503020204020204" pitchFamily="34" charset="-122"/>
                <a:ea typeface="微软雅黑" panose="020B0503020204020204" pitchFamily="34" charset="-122"/>
              </a:rPr>
              <a:t>XX</a:t>
            </a:r>
            <a:r>
              <a:rPr lang="zh-CN" altLang="en-US" sz="1200" b="1" dirty="0">
                <a:solidFill>
                  <a:schemeClr val="bg1"/>
                </a:solidFill>
                <a:latin typeface="微软雅黑" panose="020B0503020204020204" pitchFamily="34" charset="-122"/>
                <a:ea typeface="微软雅黑" panose="020B0503020204020204" pitchFamily="34" charset="-122"/>
              </a:rPr>
              <a:t>年</a:t>
            </a:r>
            <a:r>
              <a:rPr lang="en-US" altLang="zh-CN" sz="1200" b="1" dirty="0">
                <a:solidFill>
                  <a:schemeClr val="bg1"/>
                </a:solidFill>
                <a:latin typeface="微软雅黑" panose="020B0503020204020204" pitchFamily="34" charset="-122"/>
                <a:ea typeface="微软雅黑" panose="020B0503020204020204" pitchFamily="34" charset="-122"/>
              </a:rPr>
              <a:t>X</a:t>
            </a:r>
            <a:r>
              <a:rPr lang="zh-CN" altLang="en-US" sz="1200" b="1" dirty="0">
                <a:solidFill>
                  <a:schemeClr val="bg1"/>
                </a:solidFill>
                <a:latin typeface="微软雅黑" panose="020B0503020204020204" pitchFamily="34" charset="-122"/>
                <a:ea typeface="微软雅黑" panose="020B0503020204020204" pitchFamily="34" charset="-122"/>
              </a:rPr>
              <a:t>月</a:t>
            </a:r>
            <a:r>
              <a:rPr lang="en-US" altLang="zh-CN" sz="1200" b="1" dirty="0">
                <a:solidFill>
                  <a:schemeClr val="bg1"/>
                </a:solidFill>
                <a:latin typeface="微软雅黑" panose="020B0503020204020204" pitchFamily="34" charset="-122"/>
                <a:ea typeface="微软雅黑" panose="020B0503020204020204" pitchFamily="34" charset="-122"/>
              </a:rPr>
              <a:t>X</a:t>
            </a:r>
            <a:r>
              <a:rPr lang="zh-CN" altLang="en-US" sz="1200" b="1" dirty="0">
                <a:solidFill>
                  <a:schemeClr val="bg1"/>
                </a:solidFill>
                <a:latin typeface="微软雅黑" panose="020B0503020204020204" pitchFamily="34" charset="-122"/>
                <a:ea typeface="微软雅黑" panose="020B0503020204020204" pitchFamily="34" charset="-122"/>
              </a:rPr>
              <a:t>日</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20"/>
                                        </p:tgtEl>
                                      </p:cBhvr>
                                    </p:animEffect>
                                    <p:animScale>
                                      <p:cBhvr>
                                        <p:cTn id="14" dur="250" autoRev="1" fill="hold"/>
                                        <p:tgtEl>
                                          <p:spTgt spid="20"/>
                                        </p:tgtEl>
                                      </p:cBhvr>
                                      <p:by x="105000" y="105000"/>
                                    </p:animScale>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20" grpId="0"/>
      <p:bldP spid="20" grpId="1"/>
      <p:bldP spid="25" grpId="0" animBg="1"/>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06f78988-2226-4fd2-a204-160a7a83b013"/>
          <p:cNvGrpSpPr>
            <a:grpSpLocks noChangeAspect="1"/>
          </p:cNvGrpSpPr>
          <p:nvPr/>
        </p:nvGrpSpPr>
        <p:grpSpPr>
          <a:xfrm>
            <a:off x="1454702" y="1897738"/>
            <a:ext cx="6160667" cy="1866042"/>
            <a:chOff x="764923" y="1829592"/>
            <a:chExt cx="10707940" cy="3243393"/>
          </a:xfrm>
        </p:grpSpPr>
        <p:sp>
          <p:nvSpPr>
            <p:cNvPr id="15" name="îŝḷîḓé-Freeform: Shape 24"/>
            <p:cNvSpPr/>
            <p:nvPr/>
          </p:nvSpPr>
          <p:spPr bwMode="auto">
            <a:xfrm>
              <a:off x="3816566" y="3640833"/>
              <a:ext cx="577881" cy="375268"/>
            </a:xfrm>
            <a:custGeom>
              <a:avLst/>
              <a:gdLst/>
              <a:ahLst/>
              <a:cxnLst>
                <a:cxn ang="0">
                  <a:pos x="27" y="64"/>
                </a:cxn>
                <a:cxn ang="0">
                  <a:pos x="121" y="1"/>
                </a:cxn>
                <a:cxn ang="0">
                  <a:pos x="120" y="0"/>
                </a:cxn>
                <a:cxn ang="0">
                  <a:pos x="17" y="70"/>
                </a:cxn>
                <a:cxn ang="0">
                  <a:pos x="0" y="87"/>
                </a:cxn>
                <a:cxn ang="0">
                  <a:pos x="1" y="88"/>
                </a:cxn>
                <a:cxn ang="0">
                  <a:pos x="27" y="64"/>
                </a:cxn>
              </a:cxnLst>
              <a:rect l="0" t="0" r="r" b="b"/>
              <a:pathLst>
                <a:path w="121" h="88">
                  <a:moveTo>
                    <a:pt x="27" y="64"/>
                  </a:moveTo>
                  <a:cubicBezTo>
                    <a:pt x="49" y="44"/>
                    <a:pt x="83" y="31"/>
                    <a:pt x="121" y="1"/>
                  </a:cubicBezTo>
                  <a:cubicBezTo>
                    <a:pt x="120" y="0"/>
                    <a:pt x="120" y="0"/>
                    <a:pt x="120" y="0"/>
                  </a:cubicBezTo>
                  <a:cubicBezTo>
                    <a:pt x="76" y="34"/>
                    <a:pt x="41" y="45"/>
                    <a:pt x="17" y="70"/>
                  </a:cubicBezTo>
                  <a:cubicBezTo>
                    <a:pt x="10" y="76"/>
                    <a:pt x="5" y="82"/>
                    <a:pt x="0" y="87"/>
                  </a:cubicBezTo>
                  <a:cubicBezTo>
                    <a:pt x="1" y="88"/>
                    <a:pt x="1" y="88"/>
                    <a:pt x="1" y="88"/>
                  </a:cubicBezTo>
                  <a:cubicBezTo>
                    <a:pt x="8" y="81"/>
                    <a:pt x="16" y="73"/>
                    <a:pt x="27"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16" name="Group 25"/>
            <p:cNvGrpSpPr/>
            <p:nvPr/>
          </p:nvGrpSpPr>
          <p:grpSpPr>
            <a:xfrm>
              <a:off x="3709550" y="2476739"/>
              <a:ext cx="886082" cy="1267486"/>
              <a:chOff x="3640900" y="2047391"/>
              <a:chExt cx="571075" cy="913168"/>
            </a:xfrm>
          </p:grpSpPr>
          <p:sp>
            <p:nvSpPr>
              <p:cNvPr id="98" name="îŝḷîḓé-Freeform: Shape 30"/>
              <p:cNvSpPr/>
              <p:nvPr/>
            </p:nvSpPr>
            <p:spPr bwMode="auto">
              <a:xfrm>
                <a:off x="3642825" y="2058426"/>
                <a:ext cx="567226"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1"/>
                  </a:cxn>
                  <a:cxn ang="0">
                    <a:pos x="176" y="291"/>
                  </a:cxn>
                  <a:cxn ang="0">
                    <a:pos x="185" y="283"/>
                  </a:cxn>
                  <a:cxn ang="0">
                    <a:pos x="185" y="82"/>
                  </a:cxn>
                  <a:cxn ang="0">
                    <a:pos x="186" y="72"/>
                  </a:cxn>
                  <a:cxn ang="0">
                    <a:pos x="186" y="72"/>
                  </a:cxn>
                  <a:cxn ang="0">
                    <a:pos x="142" y="278"/>
                  </a:cxn>
                  <a:cxn ang="0">
                    <a:pos x="123" y="259"/>
                  </a:cxn>
                  <a:cxn ang="0">
                    <a:pos x="142" y="240"/>
                  </a:cxn>
                  <a:cxn ang="0">
                    <a:pos x="162" y="259"/>
                  </a:cxn>
                  <a:cxn ang="0">
                    <a:pos x="142" y="278"/>
                  </a:cxn>
                </a:cxnLst>
                <a:rect l="0" t="0" r="r" b="b"/>
                <a:pathLst>
                  <a:path w="186" h="292">
                    <a:moveTo>
                      <a:pt x="186" y="72"/>
                    </a:moveTo>
                    <a:cubicBezTo>
                      <a:pt x="186" y="71"/>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1"/>
                      <a:pt x="0" y="72"/>
                    </a:cubicBezTo>
                    <a:cubicBezTo>
                      <a:pt x="0" y="72"/>
                      <a:pt x="0" y="72"/>
                      <a:pt x="0" y="72"/>
                    </a:cubicBezTo>
                    <a:cubicBezTo>
                      <a:pt x="0" y="72"/>
                      <a:pt x="1" y="76"/>
                      <a:pt x="1" y="82"/>
                    </a:cubicBezTo>
                    <a:cubicBezTo>
                      <a:pt x="1" y="283"/>
                      <a:pt x="1" y="283"/>
                      <a:pt x="1" y="283"/>
                    </a:cubicBezTo>
                    <a:cubicBezTo>
                      <a:pt x="1" y="288"/>
                      <a:pt x="5" y="292"/>
                      <a:pt x="10" y="291"/>
                    </a:cubicBezTo>
                    <a:cubicBezTo>
                      <a:pt x="176" y="291"/>
                      <a:pt x="176" y="291"/>
                      <a:pt x="176" y="291"/>
                    </a:cubicBezTo>
                    <a:cubicBezTo>
                      <a:pt x="181" y="292"/>
                      <a:pt x="185" y="288"/>
                      <a:pt x="185" y="283"/>
                    </a:cubicBezTo>
                    <a:cubicBezTo>
                      <a:pt x="185" y="82"/>
                      <a:pt x="185" y="82"/>
                      <a:pt x="185" y="82"/>
                    </a:cubicBezTo>
                    <a:cubicBezTo>
                      <a:pt x="185" y="76"/>
                      <a:pt x="186" y="72"/>
                      <a:pt x="186" y="72"/>
                    </a:cubicBezTo>
                    <a:cubicBezTo>
                      <a:pt x="186" y="72"/>
                      <a:pt x="186" y="72"/>
                      <a:pt x="186" y="72"/>
                    </a:cubicBezTo>
                    <a:close/>
                    <a:moveTo>
                      <a:pt x="142" y="278"/>
                    </a:moveTo>
                    <a:cubicBezTo>
                      <a:pt x="132" y="278"/>
                      <a:pt x="123" y="270"/>
                      <a:pt x="123" y="259"/>
                    </a:cubicBezTo>
                    <a:cubicBezTo>
                      <a:pt x="123" y="248"/>
                      <a:pt x="132" y="240"/>
                      <a:pt x="142" y="240"/>
                    </a:cubicBezTo>
                    <a:cubicBezTo>
                      <a:pt x="153" y="240"/>
                      <a:pt x="162" y="248"/>
                      <a:pt x="162" y="259"/>
                    </a:cubicBezTo>
                    <a:cubicBezTo>
                      <a:pt x="162" y="270"/>
                      <a:pt x="153" y="278"/>
                      <a:pt x="142" y="278"/>
                    </a:cubicBezTo>
                    <a:close/>
                  </a:path>
                </a:pathLst>
              </a:custGeom>
              <a:solidFill>
                <a:schemeClr val="accent2">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9" name="îŝḷîḓé-Freeform: Shape 31"/>
              <p:cNvSpPr/>
              <p:nvPr/>
            </p:nvSpPr>
            <p:spPr bwMode="auto">
              <a:xfrm>
                <a:off x="3640900" y="2047391"/>
                <a:ext cx="571075" cy="902133"/>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283"/>
                  </a:cxn>
                  <a:cxn ang="0">
                    <a:pos x="10" y="293"/>
                  </a:cxn>
                  <a:cxn ang="0">
                    <a:pos x="176" y="293"/>
                  </a:cxn>
                  <a:cxn ang="0">
                    <a:pos x="185" y="283"/>
                  </a:cxn>
                  <a:cxn ang="0">
                    <a:pos x="185" y="82"/>
                  </a:cxn>
                  <a:cxn ang="0">
                    <a:pos x="186" y="72"/>
                  </a:cxn>
                  <a:cxn ang="0">
                    <a:pos x="186" y="72"/>
                  </a:cxn>
                  <a:cxn ang="0">
                    <a:pos x="142" y="279"/>
                  </a:cxn>
                  <a:cxn ang="0">
                    <a:pos x="123" y="259"/>
                  </a:cxn>
                  <a:cxn ang="0">
                    <a:pos x="142" y="240"/>
                  </a:cxn>
                  <a:cxn ang="0">
                    <a:pos x="162" y="259"/>
                  </a:cxn>
                  <a:cxn ang="0">
                    <a:pos x="142" y="279"/>
                  </a:cxn>
                </a:cxnLst>
                <a:rect l="0" t="0" r="r" b="b"/>
                <a:pathLst>
                  <a:path w="186" h="293">
                    <a:moveTo>
                      <a:pt x="186" y="72"/>
                    </a:moveTo>
                    <a:cubicBezTo>
                      <a:pt x="186" y="72"/>
                      <a:pt x="185" y="71"/>
                      <a:pt x="185" y="71"/>
                    </a:cubicBezTo>
                    <a:cubicBezTo>
                      <a:pt x="185" y="71"/>
                      <a:pt x="185" y="71"/>
                      <a:pt x="185" y="71"/>
                    </a:cubicBezTo>
                    <a:cubicBezTo>
                      <a:pt x="185" y="71"/>
                      <a:pt x="182" y="68"/>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8"/>
                      <a:pt x="1" y="71"/>
                      <a:pt x="1" y="71"/>
                    </a:cubicBezTo>
                    <a:cubicBezTo>
                      <a:pt x="1" y="71"/>
                      <a:pt x="1" y="71"/>
                      <a:pt x="1" y="71"/>
                    </a:cubicBezTo>
                    <a:cubicBezTo>
                      <a:pt x="1" y="71"/>
                      <a:pt x="0" y="72"/>
                      <a:pt x="0" y="72"/>
                    </a:cubicBezTo>
                    <a:cubicBezTo>
                      <a:pt x="0" y="72"/>
                      <a:pt x="0" y="72"/>
                      <a:pt x="0" y="72"/>
                    </a:cubicBezTo>
                    <a:cubicBezTo>
                      <a:pt x="0" y="72"/>
                      <a:pt x="1" y="76"/>
                      <a:pt x="1" y="82"/>
                    </a:cubicBezTo>
                    <a:cubicBezTo>
                      <a:pt x="1" y="283"/>
                      <a:pt x="1" y="283"/>
                      <a:pt x="1" y="283"/>
                    </a:cubicBezTo>
                    <a:cubicBezTo>
                      <a:pt x="1" y="288"/>
                      <a:pt x="5" y="293"/>
                      <a:pt x="10" y="293"/>
                    </a:cubicBezTo>
                    <a:cubicBezTo>
                      <a:pt x="176" y="293"/>
                      <a:pt x="176" y="293"/>
                      <a:pt x="176" y="293"/>
                    </a:cubicBezTo>
                    <a:cubicBezTo>
                      <a:pt x="181" y="293"/>
                      <a:pt x="185" y="288"/>
                      <a:pt x="185" y="283"/>
                    </a:cubicBezTo>
                    <a:cubicBezTo>
                      <a:pt x="185" y="82"/>
                      <a:pt x="185" y="82"/>
                      <a:pt x="185" y="82"/>
                    </a:cubicBezTo>
                    <a:cubicBezTo>
                      <a:pt x="185" y="76"/>
                      <a:pt x="186" y="72"/>
                      <a:pt x="186" y="72"/>
                    </a:cubicBezTo>
                    <a:cubicBezTo>
                      <a:pt x="186" y="72"/>
                      <a:pt x="186" y="72"/>
                      <a:pt x="186" y="72"/>
                    </a:cubicBezTo>
                    <a:close/>
                    <a:moveTo>
                      <a:pt x="142" y="279"/>
                    </a:moveTo>
                    <a:cubicBezTo>
                      <a:pt x="132" y="279"/>
                      <a:pt x="123" y="270"/>
                      <a:pt x="123" y="259"/>
                    </a:cubicBezTo>
                    <a:cubicBezTo>
                      <a:pt x="123" y="248"/>
                      <a:pt x="132" y="240"/>
                      <a:pt x="142" y="240"/>
                    </a:cubicBezTo>
                    <a:cubicBezTo>
                      <a:pt x="153" y="240"/>
                      <a:pt x="162" y="248"/>
                      <a:pt x="162" y="259"/>
                    </a:cubicBezTo>
                    <a:cubicBezTo>
                      <a:pt x="162" y="270"/>
                      <a:pt x="153" y="279"/>
                      <a:pt x="142" y="279"/>
                    </a:cubicBezTo>
                    <a:close/>
                  </a:path>
                </a:pathLst>
              </a:custGeom>
              <a:solidFill>
                <a:schemeClr val="accent2"/>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17" name="Group 32"/>
            <p:cNvGrpSpPr/>
            <p:nvPr/>
          </p:nvGrpSpPr>
          <p:grpSpPr>
            <a:xfrm>
              <a:off x="2519560" y="3648498"/>
              <a:ext cx="1887747" cy="1424487"/>
              <a:chOff x="2873949" y="2891588"/>
              <a:chExt cx="1216638" cy="1026279"/>
            </a:xfrm>
          </p:grpSpPr>
          <p:sp>
            <p:nvSpPr>
              <p:cNvPr id="91" name="îŝḷîḓé-Freeform: Shape 33"/>
              <p:cNvSpPr/>
              <p:nvPr/>
            </p:nvSpPr>
            <p:spPr bwMode="auto">
              <a:xfrm>
                <a:off x="3693318" y="3145399"/>
                <a:ext cx="46901"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0" y="5"/>
                  </a:cxn>
                  <a:cxn ang="0">
                    <a:pos x="0" y="5"/>
                  </a:cxn>
                  <a:cxn ang="0">
                    <a:pos x="0" y="5"/>
                  </a:cxn>
                  <a:cxn ang="0">
                    <a:pos x="0" y="3"/>
                  </a:cxn>
                </a:cxnLst>
                <a:rect l="0" t="0" r="r" b="b"/>
                <a:pathLst>
                  <a:path w="16" h="20">
                    <a:moveTo>
                      <a:pt x="0" y="3"/>
                    </a:moveTo>
                    <a:cubicBezTo>
                      <a:pt x="4" y="0"/>
                      <a:pt x="10" y="1"/>
                      <a:pt x="13" y="6"/>
                    </a:cubicBezTo>
                    <a:cubicBezTo>
                      <a:pt x="13" y="6"/>
                      <a:pt x="13" y="6"/>
                      <a:pt x="13" y="6"/>
                    </a:cubicBezTo>
                    <a:cubicBezTo>
                      <a:pt x="16" y="9"/>
                      <a:pt x="16" y="14"/>
                      <a:pt x="14" y="20"/>
                    </a:cubicBezTo>
                    <a:cubicBezTo>
                      <a:pt x="14" y="20"/>
                      <a:pt x="14" y="20"/>
                      <a:pt x="14" y="20"/>
                    </a:cubicBezTo>
                    <a:cubicBezTo>
                      <a:pt x="12" y="19"/>
                      <a:pt x="12" y="19"/>
                      <a:pt x="12" y="19"/>
                    </a:cubicBezTo>
                    <a:cubicBezTo>
                      <a:pt x="14" y="13"/>
                      <a:pt x="13" y="9"/>
                      <a:pt x="12" y="7"/>
                    </a:cubicBezTo>
                    <a:cubicBezTo>
                      <a:pt x="12" y="7"/>
                      <a:pt x="12" y="7"/>
                      <a:pt x="12" y="7"/>
                    </a:cubicBezTo>
                    <a:cubicBezTo>
                      <a:pt x="9" y="3"/>
                      <a:pt x="4" y="2"/>
                      <a:pt x="0" y="5"/>
                    </a:cubicBezTo>
                    <a:cubicBezTo>
                      <a:pt x="0" y="5"/>
                      <a:pt x="0" y="5"/>
                      <a:pt x="0" y="5"/>
                    </a:cubicBezTo>
                    <a:cubicBezTo>
                      <a:pt x="0" y="5"/>
                      <a:pt x="0" y="5"/>
                      <a:pt x="0" y="5"/>
                    </a:cubicBezTo>
                    <a:cubicBezTo>
                      <a:pt x="0" y="3"/>
                      <a:pt x="0" y="3"/>
                      <a:pt x="0" y="3"/>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2" name="îŝḷîḓé-Freeform: Shape 34"/>
              <p:cNvSpPr/>
              <p:nvPr/>
            </p:nvSpPr>
            <p:spPr bwMode="auto">
              <a:xfrm>
                <a:off x="2873949" y="3059875"/>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6"/>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8"/>
                      <a:pt x="242" y="71"/>
                    </a:cubicBezTo>
                    <a:cubicBezTo>
                      <a:pt x="236" y="63"/>
                      <a:pt x="238" y="52"/>
                      <a:pt x="245" y="46"/>
                    </a:cubicBezTo>
                    <a:cubicBezTo>
                      <a:pt x="253" y="39"/>
                      <a:pt x="264" y="41"/>
                      <a:pt x="270" y="49"/>
                    </a:cubicBezTo>
                    <a:cubicBezTo>
                      <a:pt x="277" y="56"/>
                      <a:pt x="275" y="68"/>
                      <a:pt x="267" y="74"/>
                    </a:cubicBezTo>
                    <a:close/>
                  </a:path>
                </a:pathLst>
              </a:custGeom>
              <a:solidFill>
                <a:schemeClr val="accent2"/>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3" name="iS1ide-Freeform: Shape 35"/>
              <p:cNvSpPr/>
              <p:nvPr/>
            </p:nvSpPr>
            <p:spPr bwMode="auto">
              <a:xfrm>
                <a:off x="3616071" y="3197815"/>
                <a:ext cx="93800" cy="93800"/>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7"/>
                      <a:pt x="11" y="27"/>
                      <a:pt x="7" y="22"/>
                    </a:cubicBezTo>
                    <a:cubicBezTo>
                      <a:pt x="4"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4" name="iS1ide-Freeform: Shape 36"/>
              <p:cNvSpPr/>
              <p:nvPr/>
            </p:nvSpPr>
            <p:spPr bwMode="auto">
              <a:xfrm>
                <a:off x="3599518" y="3181263"/>
                <a:ext cx="126905" cy="126905"/>
              </a:xfrm>
              <a:custGeom>
                <a:avLst/>
                <a:gdLst/>
                <a:ahLst/>
                <a:cxnLst>
                  <a:cxn ang="0">
                    <a:pos x="9" y="7"/>
                  </a:cxn>
                  <a:cxn ang="0">
                    <a:pos x="6" y="32"/>
                  </a:cxn>
                  <a:cxn ang="0">
                    <a:pos x="31" y="35"/>
                  </a:cxn>
                  <a:cxn ang="0">
                    <a:pos x="34" y="10"/>
                  </a:cxn>
                  <a:cxn ang="0">
                    <a:pos x="9" y="7"/>
                  </a:cxn>
                  <a:cxn ang="0">
                    <a:pos x="29" y="31"/>
                  </a:cxn>
                  <a:cxn ang="0">
                    <a:pos x="10" y="29"/>
                  </a:cxn>
                  <a:cxn ang="0">
                    <a:pos x="12" y="10"/>
                  </a:cxn>
                  <a:cxn ang="0">
                    <a:pos x="31" y="12"/>
                  </a:cxn>
                  <a:cxn ang="0">
                    <a:pos x="29" y="31"/>
                  </a:cxn>
                </a:cxnLst>
                <a:rect l="0" t="0" r="r" b="b"/>
                <a:pathLst>
                  <a:path w="41" h="41">
                    <a:moveTo>
                      <a:pt x="9" y="7"/>
                    </a:moveTo>
                    <a:cubicBezTo>
                      <a:pt x="2" y="13"/>
                      <a:pt x="0" y="24"/>
                      <a:pt x="6" y="32"/>
                    </a:cubicBezTo>
                    <a:cubicBezTo>
                      <a:pt x="12" y="39"/>
                      <a:pt x="24" y="41"/>
                      <a:pt x="31" y="35"/>
                    </a:cubicBezTo>
                    <a:cubicBezTo>
                      <a:pt x="39" y="29"/>
                      <a:pt x="41" y="17"/>
                      <a:pt x="34" y="10"/>
                    </a:cubicBezTo>
                    <a:cubicBezTo>
                      <a:pt x="28" y="2"/>
                      <a:pt x="17" y="0"/>
                      <a:pt x="9" y="7"/>
                    </a:cubicBezTo>
                    <a:close/>
                    <a:moveTo>
                      <a:pt x="29" y="31"/>
                    </a:moveTo>
                    <a:cubicBezTo>
                      <a:pt x="23" y="36"/>
                      <a:pt x="14" y="35"/>
                      <a:pt x="10" y="29"/>
                    </a:cubicBezTo>
                    <a:cubicBezTo>
                      <a:pt x="5" y="23"/>
                      <a:pt x="6" y="15"/>
                      <a:pt x="12" y="10"/>
                    </a:cubicBezTo>
                    <a:cubicBezTo>
                      <a:pt x="18" y="5"/>
                      <a:pt x="26" y="6"/>
                      <a:pt x="31" y="12"/>
                    </a:cubicBezTo>
                    <a:cubicBezTo>
                      <a:pt x="36" y="18"/>
                      <a:pt x="35" y="27"/>
                      <a:pt x="29" y="31"/>
                    </a:cubicBezTo>
                    <a:close/>
                  </a:path>
                </a:pathLst>
              </a:custGeom>
              <a:solidFill>
                <a:schemeClr val="accent2">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5" name="iS1ide-Freeform: Shape 37"/>
              <p:cNvSpPr/>
              <p:nvPr/>
            </p:nvSpPr>
            <p:spPr bwMode="auto">
              <a:xfrm>
                <a:off x="3679523" y="2891588"/>
                <a:ext cx="411064"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5" y="106"/>
                  </a:cxn>
                  <a:cxn ang="0">
                    <a:pos x="5" y="106"/>
                  </a:cxn>
                  <a:cxn ang="0">
                    <a:pos x="5" y="114"/>
                  </a:cxn>
                  <a:cxn ang="0">
                    <a:pos x="5" y="117"/>
                  </a:cxn>
                  <a:cxn ang="0">
                    <a:pos x="3" y="105"/>
                  </a:cxn>
                </a:cxnLst>
                <a:rect l="0" t="0" r="r" b="b"/>
                <a:pathLst>
                  <a:path w="133" h="117">
                    <a:moveTo>
                      <a:pt x="3" y="105"/>
                    </a:moveTo>
                    <a:cubicBezTo>
                      <a:pt x="3" y="105"/>
                      <a:pt x="3" y="105"/>
                      <a:pt x="3" y="105"/>
                    </a:cubicBezTo>
                    <a:cubicBezTo>
                      <a:pt x="5" y="100"/>
                      <a:pt x="10" y="96"/>
                      <a:pt x="16" y="91"/>
                    </a:cubicBezTo>
                    <a:cubicBezTo>
                      <a:pt x="16" y="91"/>
                      <a:pt x="16" y="91"/>
                      <a:pt x="16" y="91"/>
                    </a:cubicBezTo>
                    <a:cubicBezTo>
                      <a:pt x="38" y="73"/>
                      <a:pt x="81" y="53"/>
                      <a:pt x="107" y="33"/>
                    </a:cubicBezTo>
                    <a:cubicBezTo>
                      <a:pt x="107" y="33"/>
                      <a:pt x="107" y="33"/>
                      <a:pt x="107" y="33"/>
                    </a:cubicBezTo>
                    <a:cubicBezTo>
                      <a:pt x="122" y="22"/>
                      <a:pt x="131" y="10"/>
                      <a:pt x="129" y="0"/>
                    </a:cubicBezTo>
                    <a:cubicBezTo>
                      <a:pt x="129" y="0"/>
                      <a:pt x="129" y="0"/>
                      <a:pt x="129" y="0"/>
                    </a:cubicBezTo>
                    <a:cubicBezTo>
                      <a:pt x="131" y="0"/>
                      <a:pt x="131" y="0"/>
                      <a:pt x="131" y="0"/>
                    </a:cubicBezTo>
                    <a:cubicBezTo>
                      <a:pt x="133" y="11"/>
                      <a:pt x="123" y="23"/>
                      <a:pt x="108" y="34"/>
                    </a:cubicBezTo>
                    <a:cubicBezTo>
                      <a:pt x="108" y="34"/>
                      <a:pt x="108" y="34"/>
                      <a:pt x="108" y="34"/>
                    </a:cubicBezTo>
                    <a:cubicBezTo>
                      <a:pt x="82" y="55"/>
                      <a:pt x="39" y="75"/>
                      <a:pt x="17" y="93"/>
                    </a:cubicBezTo>
                    <a:cubicBezTo>
                      <a:pt x="17" y="93"/>
                      <a:pt x="17" y="93"/>
                      <a:pt x="17" y="93"/>
                    </a:cubicBezTo>
                    <a:cubicBezTo>
                      <a:pt x="11" y="97"/>
                      <a:pt x="7" y="102"/>
                      <a:pt x="5" y="106"/>
                    </a:cubicBezTo>
                    <a:cubicBezTo>
                      <a:pt x="5" y="106"/>
                      <a:pt x="5" y="106"/>
                      <a:pt x="5" y="106"/>
                    </a:cubicBezTo>
                    <a:cubicBezTo>
                      <a:pt x="3" y="110"/>
                      <a:pt x="4" y="111"/>
                      <a:pt x="5" y="114"/>
                    </a:cubicBezTo>
                    <a:cubicBezTo>
                      <a:pt x="5" y="117"/>
                      <a:pt x="5" y="117"/>
                      <a:pt x="5" y="117"/>
                    </a:cubicBezTo>
                    <a:cubicBezTo>
                      <a:pt x="5" y="117"/>
                      <a:pt x="0" y="109"/>
                      <a:pt x="3"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6" name="iS1ide-Freeform: Shape 38"/>
              <p:cNvSpPr/>
              <p:nvPr/>
            </p:nvSpPr>
            <p:spPr bwMode="auto">
              <a:xfrm>
                <a:off x="3679523" y="3153674"/>
                <a:ext cx="33106"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7" name="iS1ide-Freeform: Shape 39"/>
              <p:cNvSpPr/>
              <p:nvPr/>
            </p:nvSpPr>
            <p:spPr bwMode="auto">
              <a:xfrm>
                <a:off x="3662970" y="3186780"/>
                <a:ext cx="22071" cy="38623"/>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8"/>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18" name="iS1ide-Freeform: Shape 40"/>
            <p:cNvSpPr/>
            <p:nvPr/>
          </p:nvSpPr>
          <p:spPr bwMode="auto">
            <a:xfrm>
              <a:off x="5549784" y="3614028"/>
              <a:ext cx="577881" cy="375268"/>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1"/>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1"/>
                    <a:pt x="17" y="73"/>
                    <a:pt x="27"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20" name="Group 41"/>
            <p:cNvGrpSpPr/>
            <p:nvPr/>
          </p:nvGrpSpPr>
          <p:grpSpPr>
            <a:xfrm>
              <a:off x="5425646" y="2852005"/>
              <a:ext cx="890362" cy="892217"/>
              <a:chOff x="4336121" y="2317754"/>
              <a:chExt cx="573833" cy="642803"/>
            </a:xfrm>
          </p:grpSpPr>
          <p:sp>
            <p:nvSpPr>
              <p:cNvPr id="89" name="iS1ide-Freeform: Shape 42"/>
              <p:cNvSpPr/>
              <p:nvPr/>
            </p:nvSpPr>
            <p:spPr bwMode="auto">
              <a:xfrm>
                <a:off x="4338320" y="2326030"/>
                <a:ext cx="569436" cy="634527"/>
              </a:xfrm>
              <a:custGeom>
                <a:avLst/>
                <a:gdLst/>
                <a:ahLst/>
                <a:cxnLst>
                  <a:cxn ang="0">
                    <a:pos x="186" y="72"/>
                  </a:cxn>
                  <a:cxn ang="0">
                    <a:pos x="186" y="72"/>
                  </a:cxn>
                  <a:cxn ang="0">
                    <a:pos x="185" y="72"/>
                  </a:cxn>
                  <a:cxn ang="0">
                    <a:pos x="178"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3"/>
                  </a:cxn>
                  <a:cxn ang="0">
                    <a:pos x="1" y="82"/>
                  </a:cxn>
                  <a:cxn ang="0">
                    <a:pos x="1" y="196"/>
                  </a:cxn>
                  <a:cxn ang="0">
                    <a:pos x="10" y="204"/>
                  </a:cxn>
                  <a:cxn ang="0">
                    <a:pos x="176" y="204"/>
                  </a:cxn>
                  <a:cxn ang="0">
                    <a:pos x="186" y="196"/>
                  </a:cxn>
                  <a:cxn ang="0">
                    <a:pos x="186" y="82"/>
                  </a:cxn>
                  <a:cxn ang="0">
                    <a:pos x="186" y="73"/>
                  </a:cxn>
                  <a:cxn ang="0">
                    <a:pos x="186" y="72"/>
                  </a:cxn>
                  <a:cxn ang="0">
                    <a:pos x="142" y="191"/>
                  </a:cxn>
                  <a:cxn ang="0">
                    <a:pos x="123" y="172"/>
                  </a:cxn>
                  <a:cxn ang="0">
                    <a:pos x="142" y="153"/>
                  </a:cxn>
                  <a:cxn ang="0">
                    <a:pos x="162" y="172"/>
                  </a:cxn>
                  <a:cxn ang="0">
                    <a:pos x="142" y="191"/>
                  </a:cxn>
                </a:cxnLst>
                <a:rect l="0" t="0" r="r" b="b"/>
                <a:pathLst>
                  <a:path w="186" h="205">
                    <a:moveTo>
                      <a:pt x="186" y="72"/>
                    </a:moveTo>
                    <a:cubicBezTo>
                      <a:pt x="186" y="72"/>
                      <a:pt x="186" y="72"/>
                      <a:pt x="186" y="72"/>
                    </a:cubicBezTo>
                    <a:cubicBezTo>
                      <a:pt x="186" y="72"/>
                      <a:pt x="185" y="72"/>
                      <a:pt x="185" y="72"/>
                    </a:cubicBezTo>
                    <a:cubicBezTo>
                      <a:pt x="185" y="72"/>
                      <a:pt x="182" y="69"/>
                      <a:pt x="178" y="66"/>
                    </a:cubicBezTo>
                    <a:cubicBezTo>
                      <a:pt x="147" y="41"/>
                      <a:pt x="147" y="41"/>
                      <a:pt x="147" y="41"/>
                    </a:cubicBezTo>
                    <a:cubicBezTo>
                      <a:pt x="143" y="38"/>
                      <a:pt x="136" y="32"/>
                      <a:pt x="132" y="29"/>
                    </a:cubicBezTo>
                    <a:cubicBezTo>
                      <a:pt x="101" y="4"/>
                      <a:pt x="101" y="4"/>
                      <a:pt x="101" y="4"/>
                    </a:cubicBezTo>
                    <a:cubicBezTo>
                      <a:pt x="97"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1" y="72"/>
                      <a:pt x="0" y="72"/>
                    </a:cubicBezTo>
                    <a:cubicBezTo>
                      <a:pt x="0" y="73"/>
                      <a:pt x="0" y="73"/>
                      <a:pt x="0" y="73"/>
                    </a:cubicBezTo>
                    <a:cubicBezTo>
                      <a:pt x="1" y="73"/>
                      <a:pt x="1" y="77"/>
                      <a:pt x="1" y="82"/>
                    </a:cubicBezTo>
                    <a:cubicBezTo>
                      <a:pt x="1" y="196"/>
                      <a:pt x="1" y="196"/>
                      <a:pt x="1" y="196"/>
                    </a:cubicBezTo>
                    <a:cubicBezTo>
                      <a:pt x="1" y="201"/>
                      <a:pt x="5" y="205"/>
                      <a:pt x="10" y="204"/>
                    </a:cubicBezTo>
                    <a:cubicBezTo>
                      <a:pt x="176" y="204"/>
                      <a:pt x="176" y="204"/>
                      <a:pt x="176" y="204"/>
                    </a:cubicBezTo>
                    <a:cubicBezTo>
                      <a:pt x="181" y="205"/>
                      <a:pt x="186" y="201"/>
                      <a:pt x="186" y="196"/>
                    </a:cubicBezTo>
                    <a:cubicBezTo>
                      <a:pt x="186" y="82"/>
                      <a:pt x="186" y="82"/>
                      <a:pt x="186" y="82"/>
                    </a:cubicBezTo>
                    <a:cubicBezTo>
                      <a:pt x="186" y="77"/>
                      <a:pt x="186" y="73"/>
                      <a:pt x="186" y="73"/>
                    </a:cubicBezTo>
                    <a:cubicBezTo>
                      <a:pt x="186" y="73"/>
                      <a:pt x="186" y="73"/>
                      <a:pt x="186" y="72"/>
                    </a:cubicBezTo>
                    <a:close/>
                    <a:moveTo>
                      <a:pt x="142" y="191"/>
                    </a:moveTo>
                    <a:cubicBezTo>
                      <a:pt x="132" y="191"/>
                      <a:pt x="123" y="183"/>
                      <a:pt x="123" y="172"/>
                    </a:cubicBezTo>
                    <a:cubicBezTo>
                      <a:pt x="123" y="161"/>
                      <a:pt x="132" y="153"/>
                      <a:pt x="142" y="153"/>
                    </a:cubicBezTo>
                    <a:cubicBezTo>
                      <a:pt x="153" y="153"/>
                      <a:pt x="162" y="161"/>
                      <a:pt x="162" y="172"/>
                    </a:cubicBezTo>
                    <a:cubicBezTo>
                      <a:pt x="162" y="183"/>
                      <a:pt x="153" y="191"/>
                      <a:pt x="142" y="191"/>
                    </a:cubicBezTo>
                    <a:close/>
                  </a:path>
                </a:pathLst>
              </a:custGeom>
              <a:solidFill>
                <a:schemeClr val="accent3">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90" name="iS1ide-Freeform: Shape 43"/>
              <p:cNvSpPr/>
              <p:nvPr/>
            </p:nvSpPr>
            <p:spPr bwMode="auto">
              <a:xfrm>
                <a:off x="4336121" y="2317754"/>
                <a:ext cx="573833" cy="631769"/>
              </a:xfrm>
              <a:custGeom>
                <a:avLst/>
                <a:gdLst/>
                <a:ahLst/>
                <a:cxnLst>
                  <a:cxn ang="0">
                    <a:pos x="186" y="71"/>
                  </a:cxn>
                  <a:cxn ang="0">
                    <a:pos x="186" y="71"/>
                  </a:cxn>
                  <a:cxn ang="0">
                    <a:pos x="185" y="71"/>
                  </a:cxn>
                  <a:cxn ang="0">
                    <a:pos x="178" y="65"/>
                  </a:cxn>
                  <a:cxn ang="0">
                    <a:pos x="147" y="40"/>
                  </a:cxn>
                  <a:cxn ang="0">
                    <a:pos x="132" y="28"/>
                  </a:cxn>
                  <a:cxn ang="0">
                    <a:pos x="101" y="3"/>
                  </a:cxn>
                  <a:cxn ang="0">
                    <a:pos x="85" y="3"/>
                  </a:cxn>
                  <a:cxn ang="0">
                    <a:pos x="54" y="28"/>
                  </a:cxn>
                  <a:cxn ang="0">
                    <a:pos x="39" y="40"/>
                  </a:cxn>
                  <a:cxn ang="0">
                    <a:pos x="9" y="65"/>
                  </a:cxn>
                  <a:cxn ang="0">
                    <a:pos x="1" y="71"/>
                  </a:cxn>
                  <a:cxn ang="0">
                    <a:pos x="1" y="71"/>
                  </a:cxn>
                  <a:cxn ang="0">
                    <a:pos x="0" y="71"/>
                  </a:cxn>
                  <a:cxn ang="0">
                    <a:pos x="0" y="72"/>
                  </a:cxn>
                  <a:cxn ang="0">
                    <a:pos x="1" y="82"/>
                  </a:cxn>
                  <a:cxn ang="0">
                    <a:pos x="1" y="195"/>
                  </a:cxn>
                  <a:cxn ang="0">
                    <a:pos x="10" y="205"/>
                  </a:cxn>
                  <a:cxn ang="0">
                    <a:pos x="176" y="205"/>
                  </a:cxn>
                  <a:cxn ang="0">
                    <a:pos x="186" y="195"/>
                  </a:cxn>
                  <a:cxn ang="0">
                    <a:pos x="186" y="82"/>
                  </a:cxn>
                  <a:cxn ang="0">
                    <a:pos x="186" y="72"/>
                  </a:cxn>
                  <a:cxn ang="0">
                    <a:pos x="186" y="71"/>
                  </a:cxn>
                  <a:cxn ang="0">
                    <a:pos x="142" y="191"/>
                  </a:cxn>
                  <a:cxn ang="0">
                    <a:pos x="123" y="171"/>
                  </a:cxn>
                  <a:cxn ang="0">
                    <a:pos x="142" y="152"/>
                  </a:cxn>
                  <a:cxn ang="0">
                    <a:pos x="162" y="171"/>
                  </a:cxn>
                  <a:cxn ang="0">
                    <a:pos x="142" y="191"/>
                  </a:cxn>
                </a:cxnLst>
                <a:rect l="0" t="0" r="r" b="b"/>
                <a:pathLst>
                  <a:path w="186" h="205">
                    <a:moveTo>
                      <a:pt x="186" y="71"/>
                    </a:moveTo>
                    <a:cubicBezTo>
                      <a:pt x="186" y="71"/>
                      <a:pt x="186" y="71"/>
                      <a:pt x="186" y="71"/>
                    </a:cubicBezTo>
                    <a:cubicBezTo>
                      <a:pt x="186" y="71"/>
                      <a:pt x="185" y="71"/>
                      <a:pt x="185" y="71"/>
                    </a:cubicBezTo>
                    <a:cubicBezTo>
                      <a:pt x="185" y="71"/>
                      <a:pt x="182" y="68"/>
                      <a:pt x="178" y="65"/>
                    </a:cubicBezTo>
                    <a:cubicBezTo>
                      <a:pt x="147" y="40"/>
                      <a:pt x="147" y="40"/>
                      <a:pt x="147" y="40"/>
                    </a:cubicBezTo>
                    <a:cubicBezTo>
                      <a:pt x="143" y="37"/>
                      <a:pt x="136" y="31"/>
                      <a:pt x="132" y="28"/>
                    </a:cubicBezTo>
                    <a:cubicBezTo>
                      <a:pt x="101" y="3"/>
                      <a:pt x="101" y="3"/>
                      <a:pt x="101" y="3"/>
                    </a:cubicBezTo>
                    <a:cubicBezTo>
                      <a:pt x="97" y="0"/>
                      <a:pt x="90" y="0"/>
                      <a:pt x="85" y="3"/>
                    </a:cubicBezTo>
                    <a:cubicBezTo>
                      <a:pt x="54" y="28"/>
                      <a:pt x="54" y="28"/>
                      <a:pt x="54" y="28"/>
                    </a:cubicBezTo>
                    <a:cubicBezTo>
                      <a:pt x="50" y="31"/>
                      <a:pt x="43" y="37"/>
                      <a:pt x="39" y="40"/>
                    </a:cubicBezTo>
                    <a:cubicBezTo>
                      <a:pt x="9" y="65"/>
                      <a:pt x="9" y="65"/>
                      <a:pt x="9" y="65"/>
                    </a:cubicBezTo>
                    <a:cubicBezTo>
                      <a:pt x="4" y="68"/>
                      <a:pt x="1" y="71"/>
                      <a:pt x="1" y="71"/>
                    </a:cubicBezTo>
                    <a:cubicBezTo>
                      <a:pt x="1" y="71"/>
                      <a:pt x="1" y="71"/>
                      <a:pt x="1" y="71"/>
                    </a:cubicBezTo>
                    <a:cubicBezTo>
                      <a:pt x="1" y="71"/>
                      <a:pt x="1" y="71"/>
                      <a:pt x="0" y="71"/>
                    </a:cubicBezTo>
                    <a:cubicBezTo>
                      <a:pt x="0" y="72"/>
                      <a:pt x="0" y="72"/>
                      <a:pt x="0" y="72"/>
                    </a:cubicBezTo>
                    <a:cubicBezTo>
                      <a:pt x="1" y="72"/>
                      <a:pt x="1" y="76"/>
                      <a:pt x="1" y="82"/>
                    </a:cubicBezTo>
                    <a:cubicBezTo>
                      <a:pt x="1" y="195"/>
                      <a:pt x="1" y="195"/>
                      <a:pt x="1" y="195"/>
                    </a:cubicBezTo>
                    <a:cubicBezTo>
                      <a:pt x="1" y="200"/>
                      <a:pt x="5" y="205"/>
                      <a:pt x="10" y="205"/>
                    </a:cubicBezTo>
                    <a:cubicBezTo>
                      <a:pt x="176" y="205"/>
                      <a:pt x="176" y="205"/>
                      <a:pt x="176" y="205"/>
                    </a:cubicBezTo>
                    <a:cubicBezTo>
                      <a:pt x="181" y="205"/>
                      <a:pt x="186" y="200"/>
                      <a:pt x="186" y="195"/>
                    </a:cubicBezTo>
                    <a:cubicBezTo>
                      <a:pt x="186" y="82"/>
                      <a:pt x="186" y="82"/>
                      <a:pt x="186" y="82"/>
                    </a:cubicBezTo>
                    <a:cubicBezTo>
                      <a:pt x="186" y="76"/>
                      <a:pt x="186" y="72"/>
                      <a:pt x="186" y="72"/>
                    </a:cubicBezTo>
                    <a:cubicBezTo>
                      <a:pt x="186" y="72"/>
                      <a:pt x="186" y="72"/>
                      <a:pt x="186" y="71"/>
                    </a:cubicBezTo>
                    <a:close/>
                    <a:moveTo>
                      <a:pt x="142" y="191"/>
                    </a:moveTo>
                    <a:cubicBezTo>
                      <a:pt x="132" y="191"/>
                      <a:pt x="123" y="182"/>
                      <a:pt x="123" y="171"/>
                    </a:cubicBezTo>
                    <a:cubicBezTo>
                      <a:pt x="123" y="160"/>
                      <a:pt x="132" y="152"/>
                      <a:pt x="142" y="152"/>
                    </a:cubicBezTo>
                    <a:cubicBezTo>
                      <a:pt x="153" y="152"/>
                      <a:pt x="162" y="160"/>
                      <a:pt x="162" y="171"/>
                    </a:cubicBezTo>
                    <a:cubicBezTo>
                      <a:pt x="162" y="182"/>
                      <a:pt x="153" y="191"/>
                      <a:pt x="142" y="191"/>
                    </a:cubicBezTo>
                    <a:close/>
                  </a:path>
                </a:pathLst>
              </a:custGeom>
              <a:solidFill>
                <a:schemeClr val="accent3"/>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21" name="Group 44"/>
            <p:cNvGrpSpPr/>
            <p:nvPr/>
          </p:nvGrpSpPr>
          <p:grpSpPr>
            <a:xfrm>
              <a:off x="4248483" y="3621695"/>
              <a:ext cx="1887740" cy="1424489"/>
              <a:chOff x="3577448" y="2872275"/>
              <a:chExt cx="1216638" cy="1026280"/>
            </a:xfrm>
          </p:grpSpPr>
          <p:sp>
            <p:nvSpPr>
              <p:cNvPr id="82" name="iS1ide-Freeform: Shape 45"/>
              <p:cNvSpPr/>
              <p:nvPr/>
            </p:nvSpPr>
            <p:spPr bwMode="auto">
              <a:xfrm>
                <a:off x="4396815" y="3126086"/>
                <a:ext cx="52418" cy="60694"/>
              </a:xfrm>
              <a:custGeom>
                <a:avLst/>
                <a:gdLst/>
                <a:ahLst/>
                <a:cxnLst>
                  <a:cxn ang="0">
                    <a:pos x="0" y="3"/>
                  </a:cxn>
                  <a:cxn ang="0">
                    <a:pos x="13" y="6"/>
                  </a:cxn>
                  <a:cxn ang="0">
                    <a:pos x="13" y="6"/>
                  </a:cxn>
                  <a:cxn ang="0">
                    <a:pos x="14" y="20"/>
                  </a:cxn>
                  <a:cxn ang="0">
                    <a:pos x="14"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3" y="19"/>
                      <a:pt x="13" y="19"/>
                      <a:pt x="13" y="19"/>
                    </a:cubicBezTo>
                    <a:cubicBezTo>
                      <a:pt x="15" y="13"/>
                      <a:pt x="14" y="9"/>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3" name="iS1ide-Freeform: Shape 46"/>
              <p:cNvSpPr/>
              <p:nvPr/>
            </p:nvSpPr>
            <p:spPr bwMode="auto">
              <a:xfrm>
                <a:off x="3577448" y="3043322"/>
                <a:ext cx="957310" cy="855233"/>
              </a:xfrm>
              <a:custGeom>
                <a:avLst/>
                <a:gdLst/>
                <a:ahLst/>
                <a:cxnLst>
                  <a:cxn ang="0">
                    <a:pos x="226" y="7"/>
                  </a:cxn>
                  <a:cxn ang="0">
                    <a:pos x="11"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1" y="176"/>
                      <a:pt x="11" y="176"/>
                      <a:pt x="11"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2"/>
                      <a:pt x="304" y="74"/>
                    </a:cubicBezTo>
                    <a:cubicBezTo>
                      <a:pt x="254" y="10"/>
                      <a:pt x="254" y="10"/>
                      <a:pt x="254" y="10"/>
                    </a:cubicBezTo>
                    <a:cubicBezTo>
                      <a:pt x="248" y="1"/>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6"/>
                      <a:pt x="276" y="68"/>
                      <a:pt x="268" y="74"/>
                    </a:cubicBezTo>
                    <a:close/>
                  </a:path>
                </a:pathLst>
              </a:custGeom>
              <a:solidFill>
                <a:schemeClr val="accent3"/>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4" name="iS1ide-Freeform: Shape 47"/>
              <p:cNvSpPr/>
              <p:nvPr/>
            </p:nvSpPr>
            <p:spPr bwMode="auto">
              <a:xfrm>
                <a:off x="4319568"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10" y="30"/>
                      <a:pt x="18" y="31"/>
                      <a:pt x="24" y="26"/>
                    </a:cubicBezTo>
                    <a:cubicBezTo>
                      <a:pt x="30" y="22"/>
                      <a:pt x="31" y="13"/>
                      <a:pt x="26" y="7"/>
                    </a:cubicBezTo>
                    <a:cubicBezTo>
                      <a:pt x="22" y="1"/>
                      <a:pt x="13" y="0"/>
                      <a:pt x="7" y="5"/>
                    </a:cubicBezTo>
                    <a:close/>
                    <a:moveTo>
                      <a:pt x="22" y="24"/>
                    </a:moveTo>
                    <a:cubicBezTo>
                      <a:pt x="18" y="28"/>
                      <a:pt x="11" y="27"/>
                      <a:pt x="7" y="22"/>
                    </a:cubicBezTo>
                    <a:cubicBezTo>
                      <a:pt x="4" y="18"/>
                      <a:pt x="5" y="11"/>
                      <a:pt x="9" y="7"/>
                    </a:cubicBezTo>
                    <a:cubicBezTo>
                      <a:pt x="14" y="4"/>
                      <a:pt x="20" y="5"/>
                      <a:pt x="24" y="9"/>
                    </a:cubicBezTo>
                    <a:cubicBezTo>
                      <a:pt x="28" y="14"/>
                      <a:pt x="27" y="20"/>
                      <a:pt x="22" y="24"/>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5" name="iS1ide-Freeform: Shape 48"/>
              <p:cNvSpPr/>
              <p:nvPr/>
            </p:nvSpPr>
            <p:spPr bwMode="auto">
              <a:xfrm>
                <a:off x="4303394" y="3164710"/>
                <a:ext cx="126905" cy="124148"/>
              </a:xfrm>
              <a:custGeom>
                <a:avLst/>
                <a:gdLst/>
                <a:ahLst/>
                <a:cxnLst>
                  <a:cxn ang="0">
                    <a:pos x="10" y="6"/>
                  </a:cxn>
                  <a:cxn ang="0">
                    <a:pos x="7" y="31"/>
                  </a:cxn>
                  <a:cxn ang="0">
                    <a:pos x="32" y="34"/>
                  </a:cxn>
                  <a:cxn ang="0">
                    <a:pos x="35" y="9"/>
                  </a:cxn>
                  <a:cxn ang="0">
                    <a:pos x="10" y="6"/>
                  </a:cxn>
                  <a:cxn ang="0">
                    <a:pos x="29" y="30"/>
                  </a:cxn>
                  <a:cxn ang="0">
                    <a:pos x="10" y="28"/>
                  </a:cxn>
                  <a:cxn ang="0">
                    <a:pos x="12" y="9"/>
                  </a:cxn>
                  <a:cxn ang="0">
                    <a:pos x="31" y="11"/>
                  </a:cxn>
                  <a:cxn ang="0">
                    <a:pos x="29" y="30"/>
                  </a:cxn>
                </a:cxnLst>
                <a:rect l="0" t="0" r="r" b="b"/>
                <a:pathLst>
                  <a:path w="41" h="40">
                    <a:moveTo>
                      <a:pt x="10" y="6"/>
                    </a:moveTo>
                    <a:cubicBezTo>
                      <a:pt x="2" y="12"/>
                      <a:pt x="0" y="23"/>
                      <a:pt x="7" y="31"/>
                    </a:cubicBezTo>
                    <a:cubicBezTo>
                      <a:pt x="13" y="39"/>
                      <a:pt x="24" y="40"/>
                      <a:pt x="32" y="34"/>
                    </a:cubicBezTo>
                    <a:cubicBezTo>
                      <a:pt x="40" y="28"/>
                      <a:pt x="41" y="16"/>
                      <a:pt x="35" y="9"/>
                    </a:cubicBezTo>
                    <a:cubicBezTo>
                      <a:pt x="29" y="1"/>
                      <a:pt x="17" y="0"/>
                      <a:pt x="10" y="6"/>
                    </a:cubicBezTo>
                    <a:close/>
                    <a:moveTo>
                      <a:pt x="29" y="30"/>
                    </a:moveTo>
                    <a:cubicBezTo>
                      <a:pt x="23" y="35"/>
                      <a:pt x="15" y="34"/>
                      <a:pt x="10" y="28"/>
                    </a:cubicBezTo>
                    <a:cubicBezTo>
                      <a:pt x="5" y="22"/>
                      <a:pt x="6" y="14"/>
                      <a:pt x="12" y="9"/>
                    </a:cubicBezTo>
                    <a:cubicBezTo>
                      <a:pt x="18" y="4"/>
                      <a:pt x="27" y="5"/>
                      <a:pt x="31" y="11"/>
                    </a:cubicBezTo>
                    <a:cubicBezTo>
                      <a:pt x="36" y="17"/>
                      <a:pt x="35" y="26"/>
                      <a:pt x="29" y="30"/>
                    </a:cubicBezTo>
                    <a:close/>
                  </a:path>
                </a:pathLst>
              </a:custGeom>
              <a:solidFill>
                <a:schemeClr val="accent3">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6" name="iS1ide-Freeform: Shape 49"/>
              <p:cNvSpPr/>
              <p:nvPr/>
            </p:nvSpPr>
            <p:spPr bwMode="auto">
              <a:xfrm>
                <a:off x="4388539" y="2872275"/>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9"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7" name="iS1ide-Freeform: Shape 50"/>
              <p:cNvSpPr/>
              <p:nvPr/>
            </p:nvSpPr>
            <p:spPr bwMode="auto">
              <a:xfrm>
                <a:off x="4385780" y="3134364"/>
                <a:ext cx="35865"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1"/>
                      <a:pt x="2" y="12"/>
                    </a:cubicBezTo>
                    <a:cubicBezTo>
                      <a:pt x="5" y="9"/>
                      <a:pt x="8" y="5"/>
                      <a:pt x="12"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8" name="iS1ide-Freeform: Shape 67"/>
              <p:cNvSpPr/>
              <p:nvPr/>
            </p:nvSpPr>
            <p:spPr bwMode="auto">
              <a:xfrm>
                <a:off x="4371986" y="3170227"/>
                <a:ext cx="19313" cy="35865"/>
              </a:xfrm>
              <a:custGeom>
                <a:avLst/>
                <a:gdLst/>
                <a:ahLst/>
                <a:cxnLst>
                  <a:cxn ang="0">
                    <a:pos x="1" y="6"/>
                  </a:cxn>
                  <a:cxn ang="0">
                    <a:pos x="4" y="10"/>
                  </a:cxn>
                  <a:cxn ang="0">
                    <a:pos x="3" y="9"/>
                  </a:cxn>
                  <a:cxn ang="0">
                    <a:pos x="2" y="7"/>
                  </a:cxn>
                  <a:cxn ang="0">
                    <a:pos x="6" y="1"/>
                  </a:cxn>
                  <a:cxn ang="0">
                    <a:pos x="4" y="0"/>
                  </a:cxn>
                  <a:cxn ang="0">
                    <a:pos x="1" y="6"/>
                  </a:cxn>
                </a:cxnLst>
                <a:rect l="0" t="0" r="r" b="b"/>
                <a:pathLst>
                  <a:path w="6" h="12">
                    <a:moveTo>
                      <a:pt x="1" y="6"/>
                    </a:moveTo>
                    <a:cubicBezTo>
                      <a:pt x="0" y="9"/>
                      <a:pt x="0" y="12"/>
                      <a:pt x="4" y="10"/>
                    </a:cubicBezTo>
                    <a:cubicBezTo>
                      <a:pt x="3" y="9"/>
                      <a:pt x="3" y="9"/>
                      <a:pt x="3" y="9"/>
                    </a:cubicBezTo>
                    <a:cubicBezTo>
                      <a:pt x="3" y="9"/>
                      <a:pt x="2" y="9"/>
                      <a:pt x="2" y="7"/>
                    </a:cubicBezTo>
                    <a:cubicBezTo>
                      <a:pt x="3" y="5"/>
                      <a:pt x="4" y="3"/>
                      <a:pt x="6" y="1"/>
                    </a:cubicBezTo>
                    <a:cubicBezTo>
                      <a:pt x="6" y="0"/>
                      <a:pt x="5" y="0"/>
                      <a:pt x="4" y="0"/>
                    </a:cubicBezTo>
                    <a:cubicBezTo>
                      <a:pt x="3" y="2"/>
                      <a:pt x="1" y="4"/>
                      <a:pt x="1"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22" name="iS1ide-Freeform: Shape 68"/>
            <p:cNvSpPr/>
            <p:nvPr/>
          </p:nvSpPr>
          <p:spPr bwMode="auto">
            <a:xfrm>
              <a:off x="7270160" y="3614028"/>
              <a:ext cx="577881" cy="375268"/>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49" y="44"/>
                    <a:pt x="83" y="31"/>
                    <a:pt x="121" y="2"/>
                  </a:cubicBezTo>
                  <a:cubicBezTo>
                    <a:pt x="120" y="0"/>
                    <a:pt x="120" y="0"/>
                    <a:pt x="120" y="0"/>
                  </a:cubicBezTo>
                  <a:cubicBezTo>
                    <a:pt x="76" y="34"/>
                    <a:pt x="41" y="45"/>
                    <a:pt x="17" y="71"/>
                  </a:cubicBezTo>
                  <a:cubicBezTo>
                    <a:pt x="10" y="77"/>
                    <a:pt x="4" y="82"/>
                    <a:pt x="0" y="87"/>
                  </a:cubicBezTo>
                  <a:cubicBezTo>
                    <a:pt x="1" y="88"/>
                    <a:pt x="1" y="88"/>
                    <a:pt x="1" y="88"/>
                  </a:cubicBezTo>
                  <a:cubicBezTo>
                    <a:pt x="8" y="81"/>
                    <a:pt x="16" y="73"/>
                    <a:pt x="27"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23" name="Group 69"/>
            <p:cNvGrpSpPr/>
            <p:nvPr/>
          </p:nvGrpSpPr>
          <p:grpSpPr>
            <a:xfrm>
              <a:off x="7137463" y="2227836"/>
              <a:ext cx="886082" cy="1516387"/>
              <a:chOff x="4989961" y="1868067"/>
              <a:chExt cx="571075" cy="1092490"/>
            </a:xfrm>
          </p:grpSpPr>
          <p:sp>
            <p:nvSpPr>
              <p:cNvPr id="80" name="iS1ide-Freeform: Shape 70"/>
              <p:cNvSpPr/>
              <p:nvPr/>
            </p:nvSpPr>
            <p:spPr bwMode="auto">
              <a:xfrm>
                <a:off x="4993160" y="1879102"/>
                <a:ext cx="564678" cy="1081455"/>
              </a:xfrm>
              <a:custGeom>
                <a:avLst/>
                <a:gdLst/>
                <a:ahLst/>
                <a:cxnLst>
                  <a:cxn ang="0">
                    <a:pos x="186" y="72"/>
                  </a:cxn>
                  <a:cxn ang="0">
                    <a:pos x="185" y="72"/>
                  </a:cxn>
                  <a:cxn ang="0">
                    <a:pos x="185" y="72"/>
                  </a:cxn>
                  <a:cxn ang="0">
                    <a:pos x="177" y="65"/>
                  </a:cxn>
                  <a:cxn ang="0">
                    <a:pos x="147" y="41"/>
                  </a:cxn>
                  <a:cxn ang="0">
                    <a:pos x="132" y="29"/>
                  </a:cxn>
                  <a:cxn ang="0">
                    <a:pos x="101" y="4"/>
                  </a:cxn>
                  <a:cxn ang="0">
                    <a:pos x="85" y="4"/>
                  </a:cxn>
                  <a:cxn ang="0">
                    <a:pos x="54" y="29"/>
                  </a:cxn>
                  <a:cxn ang="0">
                    <a:pos x="39" y="41"/>
                  </a:cxn>
                  <a:cxn ang="0">
                    <a:pos x="9" y="65"/>
                  </a:cxn>
                  <a:cxn ang="0">
                    <a:pos x="1" y="72"/>
                  </a:cxn>
                  <a:cxn ang="0">
                    <a:pos x="1" y="72"/>
                  </a:cxn>
                  <a:cxn ang="0">
                    <a:pos x="0" y="72"/>
                  </a:cxn>
                  <a:cxn ang="0">
                    <a:pos x="0" y="72"/>
                  </a:cxn>
                  <a:cxn ang="0">
                    <a:pos x="1" y="82"/>
                  </a:cxn>
                  <a:cxn ang="0">
                    <a:pos x="1" y="341"/>
                  </a:cxn>
                  <a:cxn ang="0">
                    <a:pos x="10" y="349"/>
                  </a:cxn>
                  <a:cxn ang="0">
                    <a:pos x="176" y="349"/>
                  </a:cxn>
                  <a:cxn ang="0">
                    <a:pos x="185" y="341"/>
                  </a:cxn>
                  <a:cxn ang="0">
                    <a:pos x="185" y="82"/>
                  </a:cxn>
                  <a:cxn ang="0">
                    <a:pos x="186" y="72"/>
                  </a:cxn>
                  <a:cxn ang="0">
                    <a:pos x="186" y="72"/>
                  </a:cxn>
                  <a:cxn ang="0">
                    <a:pos x="142" y="336"/>
                  </a:cxn>
                  <a:cxn ang="0">
                    <a:pos x="123" y="317"/>
                  </a:cxn>
                  <a:cxn ang="0">
                    <a:pos x="142" y="298"/>
                  </a:cxn>
                  <a:cxn ang="0">
                    <a:pos x="162" y="317"/>
                  </a:cxn>
                  <a:cxn ang="0">
                    <a:pos x="142" y="336"/>
                  </a:cxn>
                </a:cxnLst>
                <a:rect l="0" t="0" r="r" b="b"/>
                <a:pathLst>
                  <a:path w="186" h="350">
                    <a:moveTo>
                      <a:pt x="186" y="72"/>
                    </a:moveTo>
                    <a:cubicBezTo>
                      <a:pt x="186" y="72"/>
                      <a:pt x="185" y="72"/>
                      <a:pt x="185" y="72"/>
                    </a:cubicBezTo>
                    <a:cubicBezTo>
                      <a:pt x="185" y="72"/>
                      <a:pt x="185" y="72"/>
                      <a:pt x="185" y="72"/>
                    </a:cubicBezTo>
                    <a:cubicBezTo>
                      <a:pt x="185" y="72"/>
                      <a:pt x="182" y="69"/>
                      <a:pt x="177" y="65"/>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5"/>
                      <a:pt x="9" y="65"/>
                      <a:pt x="9" y="65"/>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0"/>
                      <a:pt x="10" y="349"/>
                    </a:cubicBezTo>
                    <a:cubicBezTo>
                      <a:pt x="176" y="349"/>
                      <a:pt x="176" y="349"/>
                      <a:pt x="176" y="349"/>
                    </a:cubicBezTo>
                    <a:cubicBezTo>
                      <a:pt x="181" y="350"/>
                      <a:pt x="185" y="346"/>
                      <a:pt x="185" y="341"/>
                    </a:cubicBezTo>
                    <a:cubicBezTo>
                      <a:pt x="185" y="82"/>
                      <a:pt x="185" y="82"/>
                      <a:pt x="185" y="82"/>
                    </a:cubicBezTo>
                    <a:cubicBezTo>
                      <a:pt x="185" y="77"/>
                      <a:pt x="186" y="72"/>
                      <a:pt x="186" y="72"/>
                    </a:cubicBezTo>
                    <a:cubicBezTo>
                      <a:pt x="186" y="72"/>
                      <a:pt x="186" y="72"/>
                      <a:pt x="186" y="72"/>
                    </a:cubicBezTo>
                    <a:close/>
                    <a:moveTo>
                      <a:pt x="142" y="336"/>
                    </a:moveTo>
                    <a:cubicBezTo>
                      <a:pt x="132" y="336"/>
                      <a:pt x="123" y="328"/>
                      <a:pt x="123" y="317"/>
                    </a:cubicBezTo>
                    <a:cubicBezTo>
                      <a:pt x="123" y="306"/>
                      <a:pt x="132" y="298"/>
                      <a:pt x="142" y="298"/>
                    </a:cubicBezTo>
                    <a:cubicBezTo>
                      <a:pt x="153" y="298"/>
                      <a:pt x="162" y="306"/>
                      <a:pt x="162" y="317"/>
                    </a:cubicBezTo>
                    <a:cubicBezTo>
                      <a:pt x="162" y="328"/>
                      <a:pt x="153" y="336"/>
                      <a:pt x="142" y="336"/>
                    </a:cubicBezTo>
                    <a:close/>
                  </a:path>
                </a:pathLst>
              </a:custGeom>
              <a:solidFill>
                <a:schemeClr val="accent4">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81" name="iS1ide-Freeform: Shape 71"/>
              <p:cNvSpPr/>
              <p:nvPr/>
            </p:nvSpPr>
            <p:spPr bwMode="auto">
              <a:xfrm>
                <a:off x="4989961" y="1868067"/>
                <a:ext cx="571075" cy="1081455"/>
              </a:xfrm>
              <a:custGeom>
                <a:avLst/>
                <a:gdLst/>
                <a:ahLst/>
                <a:cxnLst>
                  <a:cxn ang="0">
                    <a:pos x="186" y="72"/>
                  </a:cxn>
                  <a:cxn ang="0">
                    <a:pos x="185" y="72"/>
                  </a:cxn>
                  <a:cxn ang="0">
                    <a:pos x="185" y="72"/>
                  </a:cxn>
                  <a:cxn ang="0">
                    <a:pos x="177" y="66"/>
                  </a:cxn>
                  <a:cxn ang="0">
                    <a:pos x="147" y="41"/>
                  </a:cxn>
                  <a:cxn ang="0">
                    <a:pos x="132" y="29"/>
                  </a:cxn>
                  <a:cxn ang="0">
                    <a:pos x="101" y="4"/>
                  </a:cxn>
                  <a:cxn ang="0">
                    <a:pos x="85" y="4"/>
                  </a:cxn>
                  <a:cxn ang="0">
                    <a:pos x="54" y="29"/>
                  </a:cxn>
                  <a:cxn ang="0">
                    <a:pos x="39" y="41"/>
                  </a:cxn>
                  <a:cxn ang="0">
                    <a:pos x="9" y="66"/>
                  </a:cxn>
                  <a:cxn ang="0">
                    <a:pos x="1" y="72"/>
                  </a:cxn>
                  <a:cxn ang="0">
                    <a:pos x="1" y="72"/>
                  </a:cxn>
                  <a:cxn ang="0">
                    <a:pos x="0" y="72"/>
                  </a:cxn>
                  <a:cxn ang="0">
                    <a:pos x="0" y="72"/>
                  </a:cxn>
                  <a:cxn ang="0">
                    <a:pos x="1" y="82"/>
                  </a:cxn>
                  <a:cxn ang="0">
                    <a:pos x="1" y="341"/>
                  </a:cxn>
                  <a:cxn ang="0">
                    <a:pos x="10" y="351"/>
                  </a:cxn>
                  <a:cxn ang="0">
                    <a:pos x="176" y="351"/>
                  </a:cxn>
                  <a:cxn ang="0">
                    <a:pos x="185" y="341"/>
                  </a:cxn>
                  <a:cxn ang="0">
                    <a:pos x="185" y="82"/>
                  </a:cxn>
                  <a:cxn ang="0">
                    <a:pos x="186" y="72"/>
                  </a:cxn>
                  <a:cxn ang="0">
                    <a:pos x="186" y="72"/>
                  </a:cxn>
                  <a:cxn ang="0">
                    <a:pos x="142" y="337"/>
                  </a:cxn>
                  <a:cxn ang="0">
                    <a:pos x="123" y="317"/>
                  </a:cxn>
                  <a:cxn ang="0">
                    <a:pos x="142" y="298"/>
                  </a:cxn>
                  <a:cxn ang="0">
                    <a:pos x="162" y="317"/>
                  </a:cxn>
                  <a:cxn ang="0">
                    <a:pos x="142" y="337"/>
                  </a:cxn>
                </a:cxnLst>
                <a:rect l="0" t="0" r="r" b="b"/>
                <a:pathLst>
                  <a:path w="186" h="351">
                    <a:moveTo>
                      <a:pt x="186" y="72"/>
                    </a:moveTo>
                    <a:cubicBezTo>
                      <a:pt x="186" y="72"/>
                      <a:pt x="185" y="72"/>
                      <a:pt x="185" y="72"/>
                    </a:cubicBezTo>
                    <a:cubicBezTo>
                      <a:pt x="185" y="72"/>
                      <a:pt x="185" y="72"/>
                      <a:pt x="185" y="72"/>
                    </a:cubicBezTo>
                    <a:cubicBezTo>
                      <a:pt x="185" y="72"/>
                      <a:pt x="182" y="69"/>
                      <a:pt x="177" y="66"/>
                    </a:cubicBezTo>
                    <a:cubicBezTo>
                      <a:pt x="147" y="41"/>
                      <a:pt x="147" y="41"/>
                      <a:pt x="147" y="41"/>
                    </a:cubicBezTo>
                    <a:cubicBezTo>
                      <a:pt x="143" y="38"/>
                      <a:pt x="136" y="32"/>
                      <a:pt x="132" y="29"/>
                    </a:cubicBezTo>
                    <a:cubicBezTo>
                      <a:pt x="101" y="4"/>
                      <a:pt x="101" y="4"/>
                      <a:pt x="101" y="4"/>
                    </a:cubicBezTo>
                    <a:cubicBezTo>
                      <a:pt x="96" y="0"/>
                      <a:pt x="90" y="0"/>
                      <a:pt x="85" y="4"/>
                    </a:cubicBezTo>
                    <a:cubicBezTo>
                      <a:pt x="54" y="29"/>
                      <a:pt x="54" y="29"/>
                      <a:pt x="54" y="29"/>
                    </a:cubicBezTo>
                    <a:cubicBezTo>
                      <a:pt x="50" y="32"/>
                      <a:pt x="43" y="38"/>
                      <a:pt x="39" y="41"/>
                    </a:cubicBezTo>
                    <a:cubicBezTo>
                      <a:pt x="9" y="66"/>
                      <a:pt x="9" y="66"/>
                      <a:pt x="9" y="66"/>
                    </a:cubicBezTo>
                    <a:cubicBezTo>
                      <a:pt x="4" y="69"/>
                      <a:pt x="1" y="72"/>
                      <a:pt x="1" y="72"/>
                    </a:cubicBezTo>
                    <a:cubicBezTo>
                      <a:pt x="1" y="72"/>
                      <a:pt x="1" y="72"/>
                      <a:pt x="1" y="72"/>
                    </a:cubicBezTo>
                    <a:cubicBezTo>
                      <a:pt x="1" y="72"/>
                      <a:pt x="0" y="72"/>
                      <a:pt x="0" y="72"/>
                    </a:cubicBezTo>
                    <a:cubicBezTo>
                      <a:pt x="0" y="72"/>
                      <a:pt x="0" y="72"/>
                      <a:pt x="0" y="72"/>
                    </a:cubicBezTo>
                    <a:cubicBezTo>
                      <a:pt x="0" y="72"/>
                      <a:pt x="1" y="77"/>
                      <a:pt x="1" y="82"/>
                    </a:cubicBezTo>
                    <a:cubicBezTo>
                      <a:pt x="1" y="341"/>
                      <a:pt x="1" y="341"/>
                      <a:pt x="1" y="341"/>
                    </a:cubicBezTo>
                    <a:cubicBezTo>
                      <a:pt x="1" y="346"/>
                      <a:pt x="5" y="351"/>
                      <a:pt x="10" y="351"/>
                    </a:cubicBezTo>
                    <a:cubicBezTo>
                      <a:pt x="176" y="351"/>
                      <a:pt x="176" y="351"/>
                      <a:pt x="176" y="351"/>
                    </a:cubicBezTo>
                    <a:cubicBezTo>
                      <a:pt x="181" y="351"/>
                      <a:pt x="185" y="346"/>
                      <a:pt x="185" y="341"/>
                    </a:cubicBezTo>
                    <a:cubicBezTo>
                      <a:pt x="185" y="82"/>
                      <a:pt x="185" y="82"/>
                      <a:pt x="185" y="82"/>
                    </a:cubicBezTo>
                    <a:cubicBezTo>
                      <a:pt x="185" y="77"/>
                      <a:pt x="186" y="72"/>
                      <a:pt x="186" y="72"/>
                    </a:cubicBezTo>
                    <a:cubicBezTo>
                      <a:pt x="186" y="72"/>
                      <a:pt x="186" y="72"/>
                      <a:pt x="186" y="72"/>
                    </a:cubicBezTo>
                    <a:close/>
                    <a:moveTo>
                      <a:pt x="142" y="337"/>
                    </a:moveTo>
                    <a:cubicBezTo>
                      <a:pt x="132" y="337"/>
                      <a:pt x="123" y="328"/>
                      <a:pt x="123" y="317"/>
                    </a:cubicBezTo>
                    <a:cubicBezTo>
                      <a:pt x="123" y="306"/>
                      <a:pt x="132" y="298"/>
                      <a:pt x="142" y="298"/>
                    </a:cubicBezTo>
                    <a:cubicBezTo>
                      <a:pt x="153" y="298"/>
                      <a:pt x="162" y="306"/>
                      <a:pt x="162" y="317"/>
                    </a:cubicBezTo>
                    <a:cubicBezTo>
                      <a:pt x="162" y="328"/>
                      <a:pt x="153" y="337"/>
                      <a:pt x="142" y="337"/>
                    </a:cubicBezTo>
                    <a:close/>
                  </a:path>
                </a:pathLst>
              </a:custGeom>
              <a:solidFill>
                <a:schemeClr val="accent4"/>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24" name="Group 72"/>
            <p:cNvGrpSpPr/>
            <p:nvPr/>
          </p:nvGrpSpPr>
          <p:grpSpPr>
            <a:xfrm>
              <a:off x="5968862" y="3621695"/>
              <a:ext cx="1883461" cy="1424489"/>
              <a:chOff x="4236804" y="2872275"/>
              <a:chExt cx="1213880" cy="1026280"/>
            </a:xfrm>
          </p:grpSpPr>
          <p:sp>
            <p:nvSpPr>
              <p:cNvPr id="73" name="iS1ide-Freeform: Shape 73"/>
              <p:cNvSpPr/>
              <p:nvPr/>
            </p:nvSpPr>
            <p:spPr bwMode="auto">
              <a:xfrm>
                <a:off x="5053413" y="3126086"/>
                <a:ext cx="52418"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1" y="2"/>
                      <a:pt x="14" y="6"/>
                    </a:cubicBezTo>
                    <a:cubicBezTo>
                      <a:pt x="14" y="6"/>
                      <a:pt x="14" y="6"/>
                      <a:pt x="14" y="6"/>
                    </a:cubicBezTo>
                    <a:cubicBezTo>
                      <a:pt x="17" y="9"/>
                      <a:pt x="17" y="14"/>
                      <a:pt x="15" y="20"/>
                    </a:cubicBezTo>
                    <a:cubicBezTo>
                      <a:pt x="15" y="20"/>
                      <a:pt x="15" y="20"/>
                      <a:pt x="15" y="20"/>
                    </a:cubicBezTo>
                    <a:cubicBezTo>
                      <a:pt x="13" y="19"/>
                      <a:pt x="13" y="19"/>
                      <a:pt x="13" y="19"/>
                    </a:cubicBezTo>
                    <a:cubicBezTo>
                      <a:pt x="15" y="13"/>
                      <a:pt x="14" y="9"/>
                      <a:pt x="12" y="7"/>
                    </a:cubicBezTo>
                    <a:cubicBezTo>
                      <a:pt x="12" y="7"/>
                      <a:pt x="12" y="7"/>
                      <a:pt x="12" y="7"/>
                    </a:cubicBezTo>
                    <a:cubicBezTo>
                      <a:pt x="10"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4" name="iS1ide-Freeform: Shape 74"/>
              <p:cNvSpPr/>
              <p:nvPr/>
            </p:nvSpPr>
            <p:spPr bwMode="auto">
              <a:xfrm>
                <a:off x="4236804" y="3043322"/>
                <a:ext cx="957310" cy="855233"/>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7" y="74"/>
                  </a:cxn>
                  <a:cxn ang="0">
                    <a:pos x="242" y="71"/>
                  </a:cxn>
                  <a:cxn ang="0">
                    <a:pos x="245" y="46"/>
                  </a:cxn>
                  <a:cxn ang="0">
                    <a:pos x="270" y="49"/>
                  </a:cxn>
                  <a:cxn ang="0">
                    <a:pos x="267" y="74"/>
                  </a:cxn>
                </a:cxnLst>
                <a:rect l="0" t="0" r="r" b="b"/>
                <a:pathLst>
                  <a:path w="311" h="278">
                    <a:moveTo>
                      <a:pt x="226" y="7"/>
                    </a:moveTo>
                    <a:cubicBezTo>
                      <a:pt x="10" y="176"/>
                      <a:pt x="10" y="176"/>
                      <a:pt x="10" y="176"/>
                    </a:cubicBezTo>
                    <a:cubicBezTo>
                      <a:pt x="1" y="183"/>
                      <a:pt x="0" y="195"/>
                      <a:pt x="7" y="204"/>
                    </a:cubicBezTo>
                    <a:cubicBezTo>
                      <a:pt x="57" y="268"/>
                      <a:pt x="57" y="268"/>
                      <a:pt x="57" y="268"/>
                    </a:cubicBezTo>
                    <a:cubicBezTo>
                      <a:pt x="64" y="277"/>
                      <a:pt x="76" y="278"/>
                      <a:pt x="85" y="271"/>
                    </a:cubicBezTo>
                    <a:cubicBezTo>
                      <a:pt x="301" y="102"/>
                      <a:pt x="301" y="102"/>
                      <a:pt x="301" y="102"/>
                    </a:cubicBezTo>
                    <a:cubicBezTo>
                      <a:pt x="309" y="95"/>
                      <a:pt x="311" y="82"/>
                      <a:pt x="304" y="74"/>
                    </a:cubicBezTo>
                    <a:cubicBezTo>
                      <a:pt x="254" y="10"/>
                      <a:pt x="254" y="10"/>
                      <a:pt x="254" y="10"/>
                    </a:cubicBezTo>
                    <a:cubicBezTo>
                      <a:pt x="247" y="1"/>
                      <a:pt x="235" y="0"/>
                      <a:pt x="226" y="7"/>
                    </a:cubicBezTo>
                    <a:close/>
                    <a:moveTo>
                      <a:pt x="267" y="74"/>
                    </a:moveTo>
                    <a:cubicBezTo>
                      <a:pt x="260" y="80"/>
                      <a:pt x="248" y="79"/>
                      <a:pt x="242" y="71"/>
                    </a:cubicBezTo>
                    <a:cubicBezTo>
                      <a:pt x="236" y="63"/>
                      <a:pt x="237" y="52"/>
                      <a:pt x="245" y="46"/>
                    </a:cubicBezTo>
                    <a:cubicBezTo>
                      <a:pt x="253" y="40"/>
                      <a:pt x="264" y="41"/>
                      <a:pt x="270" y="49"/>
                    </a:cubicBezTo>
                    <a:cubicBezTo>
                      <a:pt x="276" y="56"/>
                      <a:pt x="275" y="68"/>
                      <a:pt x="267" y="74"/>
                    </a:cubicBezTo>
                    <a:close/>
                  </a:path>
                </a:pathLst>
              </a:custGeom>
              <a:solidFill>
                <a:schemeClr val="accent4"/>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5" name="iS1ide-Freeform: Shape 75"/>
              <p:cNvSpPr/>
              <p:nvPr/>
            </p:nvSpPr>
            <p:spPr bwMode="auto">
              <a:xfrm>
                <a:off x="4978926" y="3178505"/>
                <a:ext cx="96559" cy="96559"/>
              </a:xfrm>
              <a:custGeom>
                <a:avLst/>
                <a:gdLst/>
                <a:ahLst/>
                <a:cxnLst>
                  <a:cxn ang="0">
                    <a:pos x="7" y="5"/>
                  </a:cxn>
                  <a:cxn ang="0">
                    <a:pos x="5" y="24"/>
                  </a:cxn>
                  <a:cxn ang="0">
                    <a:pos x="24" y="26"/>
                  </a:cxn>
                  <a:cxn ang="0">
                    <a:pos x="26" y="7"/>
                  </a:cxn>
                  <a:cxn ang="0">
                    <a:pos x="7" y="5"/>
                  </a:cxn>
                  <a:cxn ang="0">
                    <a:pos x="22" y="24"/>
                  </a:cxn>
                  <a:cxn ang="0">
                    <a:pos x="7" y="22"/>
                  </a:cxn>
                  <a:cxn ang="0">
                    <a:pos x="9" y="7"/>
                  </a:cxn>
                  <a:cxn ang="0">
                    <a:pos x="24" y="9"/>
                  </a:cxn>
                  <a:cxn ang="0">
                    <a:pos x="22" y="24"/>
                  </a:cxn>
                </a:cxnLst>
                <a:rect l="0" t="0" r="r" b="b"/>
                <a:pathLst>
                  <a:path w="31" h="31">
                    <a:moveTo>
                      <a:pt x="7" y="5"/>
                    </a:moveTo>
                    <a:cubicBezTo>
                      <a:pt x="1" y="10"/>
                      <a:pt x="0" y="18"/>
                      <a:pt x="5" y="24"/>
                    </a:cubicBezTo>
                    <a:cubicBezTo>
                      <a:pt x="9" y="30"/>
                      <a:pt x="18" y="31"/>
                      <a:pt x="24" y="26"/>
                    </a:cubicBezTo>
                    <a:cubicBezTo>
                      <a:pt x="30" y="22"/>
                      <a:pt x="31" y="13"/>
                      <a:pt x="26" y="7"/>
                    </a:cubicBezTo>
                    <a:cubicBezTo>
                      <a:pt x="21" y="1"/>
                      <a:pt x="13" y="0"/>
                      <a:pt x="7" y="5"/>
                    </a:cubicBezTo>
                    <a:close/>
                    <a:moveTo>
                      <a:pt x="22" y="24"/>
                    </a:moveTo>
                    <a:cubicBezTo>
                      <a:pt x="17" y="28"/>
                      <a:pt x="11" y="27"/>
                      <a:pt x="7" y="22"/>
                    </a:cubicBezTo>
                    <a:cubicBezTo>
                      <a:pt x="3" y="18"/>
                      <a:pt x="4" y="11"/>
                      <a:pt x="9" y="7"/>
                    </a:cubicBezTo>
                    <a:cubicBezTo>
                      <a:pt x="13" y="4"/>
                      <a:pt x="20" y="5"/>
                      <a:pt x="24" y="9"/>
                    </a:cubicBezTo>
                    <a:cubicBezTo>
                      <a:pt x="27" y="14"/>
                      <a:pt x="26" y="20"/>
                      <a:pt x="22" y="24"/>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6" name="iS1ide-Freeform: Shape 76"/>
              <p:cNvSpPr/>
              <p:nvPr/>
            </p:nvSpPr>
            <p:spPr bwMode="auto">
              <a:xfrm>
                <a:off x="4965131" y="3164710"/>
                <a:ext cx="121388" cy="124148"/>
              </a:xfrm>
              <a:custGeom>
                <a:avLst/>
                <a:gdLst/>
                <a:ahLst/>
                <a:cxnLst>
                  <a:cxn ang="0">
                    <a:pos x="9" y="6"/>
                  </a:cxn>
                  <a:cxn ang="0">
                    <a:pos x="6" y="31"/>
                  </a:cxn>
                  <a:cxn ang="0">
                    <a:pos x="31" y="34"/>
                  </a:cxn>
                  <a:cxn ang="0">
                    <a:pos x="34" y="9"/>
                  </a:cxn>
                  <a:cxn ang="0">
                    <a:pos x="9" y="6"/>
                  </a:cxn>
                  <a:cxn ang="0">
                    <a:pos x="29" y="30"/>
                  </a:cxn>
                  <a:cxn ang="0">
                    <a:pos x="10" y="28"/>
                  </a:cxn>
                  <a:cxn ang="0">
                    <a:pos x="12" y="9"/>
                  </a:cxn>
                  <a:cxn ang="0">
                    <a:pos x="31" y="11"/>
                  </a:cxn>
                  <a:cxn ang="0">
                    <a:pos x="29" y="30"/>
                  </a:cxn>
                </a:cxnLst>
                <a:rect l="0" t="0" r="r" b="b"/>
                <a:pathLst>
                  <a:path w="40" h="40">
                    <a:moveTo>
                      <a:pt x="9" y="6"/>
                    </a:moveTo>
                    <a:cubicBezTo>
                      <a:pt x="1" y="12"/>
                      <a:pt x="0" y="23"/>
                      <a:pt x="6" y="31"/>
                    </a:cubicBezTo>
                    <a:cubicBezTo>
                      <a:pt x="12" y="39"/>
                      <a:pt x="24" y="40"/>
                      <a:pt x="31" y="34"/>
                    </a:cubicBezTo>
                    <a:cubicBezTo>
                      <a:pt x="39" y="28"/>
                      <a:pt x="40" y="16"/>
                      <a:pt x="34" y="9"/>
                    </a:cubicBezTo>
                    <a:cubicBezTo>
                      <a:pt x="28" y="1"/>
                      <a:pt x="17" y="0"/>
                      <a:pt x="9" y="6"/>
                    </a:cubicBezTo>
                    <a:close/>
                    <a:moveTo>
                      <a:pt x="29" y="30"/>
                    </a:moveTo>
                    <a:cubicBezTo>
                      <a:pt x="23" y="35"/>
                      <a:pt x="14" y="34"/>
                      <a:pt x="10" y="28"/>
                    </a:cubicBezTo>
                    <a:cubicBezTo>
                      <a:pt x="5" y="22"/>
                      <a:pt x="6" y="14"/>
                      <a:pt x="12" y="9"/>
                    </a:cubicBezTo>
                    <a:cubicBezTo>
                      <a:pt x="18" y="4"/>
                      <a:pt x="26" y="5"/>
                      <a:pt x="31" y="11"/>
                    </a:cubicBezTo>
                    <a:cubicBezTo>
                      <a:pt x="36" y="17"/>
                      <a:pt x="35" y="26"/>
                      <a:pt x="29" y="30"/>
                    </a:cubicBezTo>
                    <a:close/>
                  </a:path>
                </a:pathLst>
              </a:custGeom>
              <a:solidFill>
                <a:schemeClr val="accent4">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7" name="iS1ide-Freeform: Shape 77"/>
              <p:cNvSpPr/>
              <p:nvPr/>
            </p:nvSpPr>
            <p:spPr bwMode="auto">
              <a:xfrm>
                <a:off x="5045137" y="2872275"/>
                <a:ext cx="405547" cy="361406"/>
              </a:xfrm>
              <a:custGeom>
                <a:avLst/>
                <a:gdLst/>
                <a:ahLst/>
                <a:cxnLst>
                  <a:cxn ang="0">
                    <a:pos x="3" y="105"/>
                  </a:cxn>
                  <a:cxn ang="0">
                    <a:pos x="3" y="105"/>
                  </a:cxn>
                  <a:cxn ang="0">
                    <a:pos x="16" y="91"/>
                  </a:cxn>
                  <a:cxn ang="0">
                    <a:pos x="16" y="91"/>
                  </a:cxn>
                  <a:cxn ang="0">
                    <a:pos x="107" y="33"/>
                  </a:cxn>
                  <a:cxn ang="0">
                    <a:pos x="107" y="33"/>
                  </a:cxn>
                  <a:cxn ang="0">
                    <a:pos x="129" y="0"/>
                  </a:cxn>
                  <a:cxn ang="0">
                    <a:pos x="129" y="0"/>
                  </a:cxn>
                  <a:cxn ang="0">
                    <a:pos x="131" y="0"/>
                  </a:cxn>
                  <a:cxn ang="0">
                    <a:pos x="108" y="34"/>
                  </a:cxn>
                  <a:cxn ang="0">
                    <a:pos x="108" y="34"/>
                  </a:cxn>
                  <a:cxn ang="0">
                    <a:pos x="17" y="93"/>
                  </a:cxn>
                  <a:cxn ang="0">
                    <a:pos x="17" y="93"/>
                  </a:cxn>
                  <a:cxn ang="0">
                    <a:pos x="4" y="106"/>
                  </a:cxn>
                  <a:cxn ang="0">
                    <a:pos x="4" y="106"/>
                  </a:cxn>
                  <a:cxn ang="0">
                    <a:pos x="5" y="114"/>
                  </a:cxn>
                  <a:cxn ang="0">
                    <a:pos x="5" y="117"/>
                  </a:cxn>
                  <a:cxn ang="0">
                    <a:pos x="3" y="105"/>
                  </a:cxn>
                </a:cxnLst>
                <a:rect l="0" t="0" r="r" b="b"/>
                <a:pathLst>
                  <a:path w="132" h="117">
                    <a:moveTo>
                      <a:pt x="3" y="105"/>
                    </a:moveTo>
                    <a:cubicBezTo>
                      <a:pt x="3" y="105"/>
                      <a:pt x="3" y="105"/>
                      <a:pt x="3" y="105"/>
                    </a:cubicBezTo>
                    <a:cubicBezTo>
                      <a:pt x="5" y="101"/>
                      <a:pt x="10" y="96"/>
                      <a:pt x="16" y="91"/>
                    </a:cubicBezTo>
                    <a:cubicBezTo>
                      <a:pt x="16" y="91"/>
                      <a:pt x="16" y="91"/>
                      <a:pt x="16"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1" y="0"/>
                      <a:pt x="131" y="0"/>
                      <a:pt x="131" y="0"/>
                    </a:cubicBezTo>
                    <a:cubicBezTo>
                      <a:pt x="132" y="12"/>
                      <a:pt x="123" y="23"/>
                      <a:pt x="108" y="34"/>
                    </a:cubicBezTo>
                    <a:cubicBezTo>
                      <a:pt x="108" y="34"/>
                      <a:pt x="108" y="34"/>
                      <a:pt x="108" y="34"/>
                    </a:cubicBezTo>
                    <a:cubicBezTo>
                      <a:pt x="82" y="55"/>
                      <a:pt x="39" y="75"/>
                      <a:pt x="17" y="93"/>
                    </a:cubicBezTo>
                    <a:cubicBezTo>
                      <a:pt x="17" y="93"/>
                      <a:pt x="17" y="93"/>
                      <a:pt x="17" y="93"/>
                    </a:cubicBezTo>
                    <a:cubicBezTo>
                      <a:pt x="11" y="97"/>
                      <a:pt x="7" y="102"/>
                      <a:pt x="4" y="106"/>
                    </a:cubicBezTo>
                    <a:cubicBezTo>
                      <a:pt x="4" y="106"/>
                      <a:pt x="4" y="106"/>
                      <a:pt x="4" y="106"/>
                    </a:cubicBezTo>
                    <a:cubicBezTo>
                      <a:pt x="3" y="110"/>
                      <a:pt x="4" y="111"/>
                      <a:pt x="5" y="114"/>
                    </a:cubicBezTo>
                    <a:cubicBezTo>
                      <a:pt x="5" y="117"/>
                      <a:pt x="5" y="117"/>
                      <a:pt x="5" y="117"/>
                    </a:cubicBezTo>
                    <a:cubicBezTo>
                      <a:pt x="5" y="117"/>
                      <a:pt x="0" y="110"/>
                      <a:pt x="3"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8" name="iS1ide-Freeform: Shape 78"/>
              <p:cNvSpPr/>
              <p:nvPr/>
            </p:nvSpPr>
            <p:spPr bwMode="auto">
              <a:xfrm>
                <a:off x="5045137" y="3134364"/>
                <a:ext cx="33106" cy="38623"/>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1" y="11"/>
                      <a:pt x="2" y="12"/>
                    </a:cubicBezTo>
                    <a:cubicBezTo>
                      <a:pt x="4" y="9"/>
                      <a:pt x="7" y="5"/>
                      <a:pt x="11" y="1"/>
                    </a:cubicBezTo>
                    <a:cubicBezTo>
                      <a:pt x="10" y="0"/>
                      <a:pt x="10" y="0"/>
                      <a:pt x="10" y="0"/>
                    </a:cubicBezTo>
                    <a:cubicBezTo>
                      <a:pt x="7" y="3"/>
                      <a:pt x="4" y="6"/>
                      <a:pt x="2" y="9"/>
                    </a:cubicBezTo>
                    <a:cubicBezTo>
                      <a:pt x="1" y="10"/>
                      <a:pt x="0" y="10"/>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9" name="iS1ide-Freeform: Shape 79"/>
              <p:cNvSpPr/>
              <p:nvPr/>
            </p:nvSpPr>
            <p:spPr bwMode="auto">
              <a:xfrm>
                <a:off x="5028584" y="3170227"/>
                <a:ext cx="22071" cy="35865"/>
              </a:xfrm>
              <a:custGeom>
                <a:avLst/>
                <a:gdLst/>
                <a:ahLst/>
                <a:cxnLst>
                  <a:cxn ang="0">
                    <a:pos x="1" y="6"/>
                  </a:cxn>
                  <a:cxn ang="0">
                    <a:pos x="5" y="10"/>
                  </a:cxn>
                  <a:cxn ang="0">
                    <a:pos x="4" y="9"/>
                  </a:cxn>
                  <a:cxn ang="0">
                    <a:pos x="3" y="7"/>
                  </a:cxn>
                  <a:cxn ang="0">
                    <a:pos x="7" y="1"/>
                  </a:cxn>
                  <a:cxn ang="0">
                    <a:pos x="5" y="0"/>
                  </a:cxn>
                  <a:cxn ang="0">
                    <a:pos x="1" y="6"/>
                  </a:cxn>
                </a:cxnLst>
                <a:rect l="0" t="0" r="r" b="b"/>
                <a:pathLst>
                  <a:path w="7" h="12">
                    <a:moveTo>
                      <a:pt x="1" y="6"/>
                    </a:moveTo>
                    <a:cubicBezTo>
                      <a:pt x="0" y="9"/>
                      <a:pt x="1" y="12"/>
                      <a:pt x="5" y="10"/>
                    </a:cubicBezTo>
                    <a:cubicBezTo>
                      <a:pt x="4" y="9"/>
                      <a:pt x="4" y="9"/>
                      <a:pt x="4" y="9"/>
                    </a:cubicBezTo>
                    <a:cubicBezTo>
                      <a:pt x="3" y="9"/>
                      <a:pt x="2" y="9"/>
                      <a:pt x="3" y="7"/>
                    </a:cubicBezTo>
                    <a:cubicBezTo>
                      <a:pt x="4" y="5"/>
                      <a:pt x="5" y="3"/>
                      <a:pt x="7" y="1"/>
                    </a:cubicBezTo>
                    <a:cubicBezTo>
                      <a:pt x="6" y="0"/>
                      <a:pt x="6" y="0"/>
                      <a:pt x="5" y="0"/>
                    </a:cubicBezTo>
                    <a:cubicBezTo>
                      <a:pt x="3" y="2"/>
                      <a:pt x="2" y="4"/>
                      <a:pt x="1"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25" name="iS1ide-Freeform: Shape 80"/>
            <p:cNvSpPr/>
            <p:nvPr/>
          </p:nvSpPr>
          <p:spPr bwMode="auto">
            <a:xfrm>
              <a:off x="8977699" y="3606369"/>
              <a:ext cx="577881" cy="375268"/>
            </a:xfrm>
            <a:custGeom>
              <a:avLst/>
              <a:gdLst/>
              <a:ahLst/>
              <a:cxnLst>
                <a:cxn ang="0">
                  <a:pos x="27" y="64"/>
                </a:cxn>
                <a:cxn ang="0">
                  <a:pos x="121" y="2"/>
                </a:cxn>
                <a:cxn ang="0">
                  <a:pos x="120" y="0"/>
                </a:cxn>
                <a:cxn ang="0">
                  <a:pos x="17" y="71"/>
                </a:cxn>
                <a:cxn ang="0">
                  <a:pos x="0" y="87"/>
                </a:cxn>
                <a:cxn ang="0">
                  <a:pos x="1" y="88"/>
                </a:cxn>
                <a:cxn ang="0">
                  <a:pos x="27" y="64"/>
                </a:cxn>
              </a:cxnLst>
              <a:rect l="0" t="0" r="r" b="b"/>
              <a:pathLst>
                <a:path w="121" h="88">
                  <a:moveTo>
                    <a:pt x="27" y="64"/>
                  </a:moveTo>
                  <a:cubicBezTo>
                    <a:pt x="50" y="44"/>
                    <a:pt x="83" y="31"/>
                    <a:pt x="121" y="2"/>
                  </a:cubicBezTo>
                  <a:cubicBezTo>
                    <a:pt x="120" y="0"/>
                    <a:pt x="120" y="0"/>
                    <a:pt x="120" y="0"/>
                  </a:cubicBezTo>
                  <a:cubicBezTo>
                    <a:pt x="76" y="34"/>
                    <a:pt x="41" y="45"/>
                    <a:pt x="17" y="71"/>
                  </a:cubicBezTo>
                  <a:cubicBezTo>
                    <a:pt x="10" y="77"/>
                    <a:pt x="5" y="82"/>
                    <a:pt x="0" y="87"/>
                  </a:cubicBezTo>
                  <a:cubicBezTo>
                    <a:pt x="1" y="88"/>
                    <a:pt x="1" y="88"/>
                    <a:pt x="1" y="88"/>
                  </a:cubicBezTo>
                  <a:cubicBezTo>
                    <a:pt x="8" y="82"/>
                    <a:pt x="17" y="73"/>
                    <a:pt x="27"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26" name="Group 81"/>
            <p:cNvGrpSpPr/>
            <p:nvPr/>
          </p:nvGrpSpPr>
          <p:grpSpPr>
            <a:xfrm>
              <a:off x="8857842" y="1967445"/>
              <a:ext cx="886082" cy="1776778"/>
              <a:chOff x="5704493" y="1680467"/>
              <a:chExt cx="571075" cy="1280091"/>
            </a:xfrm>
          </p:grpSpPr>
          <p:sp>
            <p:nvSpPr>
              <p:cNvPr id="71" name="iS1ide-Freeform: Shape 82"/>
              <p:cNvSpPr/>
              <p:nvPr/>
            </p:nvSpPr>
            <p:spPr bwMode="auto">
              <a:xfrm>
                <a:off x="5707849" y="1691503"/>
                <a:ext cx="564364" cy="1269055"/>
              </a:xfrm>
              <a:custGeom>
                <a:avLst/>
                <a:gdLst/>
                <a:ahLst/>
                <a:cxnLst>
                  <a:cxn ang="0">
                    <a:pos x="186" y="72"/>
                  </a:cxn>
                  <a:cxn ang="0">
                    <a:pos x="185" y="71"/>
                  </a:cxn>
                  <a:cxn ang="0">
                    <a:pos x="185" y="71"/>
                  </a:cxn>
                  <a:cxn ang="0">
                    <a:pos x="177" y="65"/>
                  </a:cxn>
                  <a:cxn ang="0">
                    <a:pos x="147" y="41"/>
                  </a:cxn>
                  <a:cxn ang="0">
                    <a:pos x="132" y="28"/>
                  </a:cxn>
                  <a:cxn ang="0">
                    <a:pos x="101" y="3"/>
                  </a:cxn>
                  <a:cxn ang="0">
                    <a:pos x="85" y="3"/>
                  </a:cxn>
                  <a:cxn ang="0">
                    <a:pos x="54" y="28"/>
                  </a:cxn>
                  <a:cxn ang="0">
                    <a:pos x="39" y="41"/>
                  </a:cxn>
                  <a:cxn ang="0">
                    <a:pos x="9" y="65"/>
                  </a:cxn>
                  <a:cxn ang="0">
                    <a:pos x="1" y="71"/>
                  </a:cxn>
                  <a:cxn ang="0">
                    <a:pos x="1" y="71"/>
                  </a:cxn>
                  <a:cxn ang="0">
                    <a:pos x="0" y="72"/>
                  </a:cxn>
                  <a:cxn ang="0">
                    <a:pos x="0" y="72"/>
                  </a:cxn>
                  <a:cxn ang="0">
                    <a:pos x="1" y="82"/>
                  </a:cxn>
                  <a:cxn ang="0">
                    <a:pos x="1" y="402"/>
                  </a:cxn>
                  <a:cxn ang="0">
                    <a:pos x="10" y="410"/>
                  </a:cxn>
                  <a:cxn ang="0">
                    <a:pos x="176" y="410"/>
                  </a:cxn>
                  <a:cxn ang="0">
                    <a:pos x="185" y="402"/>
                  </a:cxn>
                  <a:cxn ang="0">
                    <a:pos x="185" y="82"/>
                  </a:cxn>
                  <a:cxn ang="0">
                    <a:pos x="186" y="72"/>
                  </a:cxn>
                  <a:cxn ang="0">
                    <a:pos x="186" y="72"/>
                  </a:cxn>
                  <a:cxn ang="0">
                    <a:pos x="142" y="397"/>
                  </a:cxn>
                  <a:cxn ang="0">
                    <a:pos x="123" y="378"/>
                  </a:cxn>
                  <a:cxn ang="0">
                    <a:pos x="142" y="359"/>
                  </a:cxn>
                  <a:cxn ang="0">
                    <a:pos x="162" y="378"/>
                  </a:cxn>
                  <a:cxn ang="0">
                    <a:pos x="142" y="397"/>
                  </a:cxn>
                </a:cxnLst>
                <a:rect l="0" t="0" r="r" b="b"/>
                <a:pathLst>
                  <a:path w="186" h="411">
                    <a:moveTo>
                      <a:pt x="186" y="72"/>
                    </a:moveTo>
                    <a:cubicBezTo>
                      <a:pt x="186" y="72"/>
                      <a:pt x="185" y="72"/>
                      <a:pt x="185" y="71"/>
                    </a:cubicBezTo>
                    <a:cubicBezTo>
                      <a:pt x="185" y="71"/>
                      <a:pt x="185" y="71"/>
                      <a:pt x="185" y="71"/>
                    </a:cubicBezTo>
                    <a:cubicBezTo>
                      <a:pt x="185" y="71"/>
                      <a:pt x="182" y="69"/>
                      <a:pt x="177" y="65"/>
                    </a:cubicBezTo>
                    <a:cubicBezTo>
                      <a:pt x="147" y="41"/>
                      <a:pt x="147" y="41"/>
                      <a:pt x="147" y="41"/>
                    </a:cubicBezTo>
                    <a:cubicBezTo>
                      <a:pt x="143" y="37"/>
                      <a:pt x="136" y="32"/>
                      <a:pt x="132" y="28"/>
                    </a:cubicBezTo>
                    <a:cubicBezTo>
                      <a:pt x="101" y="3"/>
                      <a:pt x="101" y="3"/>
                      <a:pt x="101" y="3"/>
                    </a:cubicBezTo>
                    <a:cubicBezTo>
                      <a:pt x="96" y="0"/>
                      <a:pt x="90" y="0"/>
                      <a:pt x="85" y="3"/>
                    </a:cubicBezTo>
                    <a:cubicBezTo>
                      <a:pt x="54" y="28"/>
                      <a:pt x="54" y="28"/>
                      <a:pt x="54" y="28"/>
                    </a:cubicBezTo>
                    <a:cubicBezTo>
                      <a:pt x="50" y="32"/>
                      <a:pt x="43" y="37"/>
                      <a:pt x="39" y="41"/>
                    </a:cubicBezTo>
                    <a:cubicBezTo>
                      <a:pt x="9" y="65"/>
                      <a:pt x="9" y="65"/>
                      <a:pt x="9" y="65"/>
                    </a:cubicBezTo>
                    <a:cubicBezTo>
                      <a:pt x="4" y="69"/>
                      <a:pt x="1" y="71"/>
                      <a:pt x="1" y="71"/>
                    </a:cubicBezTo>
                    <a:cubicBezTo>
                      <a:pt x="1" y="71"/>
                      <a:pt x="1" y="71"/>
                      <a:pt x="1" y="71"/>
                    </a:cubicBezTo>
                    <a:cubicBezTo>
                      <a:pt x="1" y="72"/>
                      <a:pt x="0" y="72"/>
                      <a:pt x="0" y="72"/>
                    </a:cubicBezTo>
                    <a:cubicBezTo>
                      <a:pt x="0" y="72"/>
                      <a:pt x="0" y="72"/>
                      <a:pt x="0" y="72"/>
                    </a:cubicBezTo>
                    <a:cubicBezTo>
                      <a:pt x="0" y="72"/>
                      <a:pt x="1" y="76"/>
                      <a:pt x="1" y="82"/>
                    </a:cubicBezTo>
                    <a:cubicBezTo>
                      <a:pt x="1" y="402"/>
                      <a:pt x="1" y="402"/>
                      <a:pt x="1" y="402"/>
                    </a:cubicBezTo>
                    <a:cubicBezTo>
                      <a:pt x="1" y="407"/>
                      <a:pt x="5" y="411"/>
                      <a:pt x="10" y="410"/>
                    </a:cubicBezTo>
                    <a:cubicBezTo>
                      <a:pt x="176" y="410"/>
                      <a:pt x="176" y="410"/>
                      <a:pt x="176" y="410"/>
                    </a:cubicBezTo>
                    <a:cubicBezTo>
                      <a:pt x="181" y="411"/>
                      <a:pt x="185" y="407"/>
                      <a:pt x="185" y="402"/>
                    </a:cubicBezTo>
                    <a:cubicBezTo>
                      <a:pt x="185" y="82"/>
                      <a:pt x="185" y="82"/>
                      <a:pt x="185" y="82"/>
                    </a:cubicBezTo>
                    <a:cubicBezTo>
                      <a:pt x="185" y="76"/>
                      <a:pt x="186" y="72"/>
                      <a:pt x="186" y="72"/>
                    </a:cubicBezTo>
                    <a:cubicBezTo>
                      <a:pt x="186" y="72"/>
                      <a:pt x="186" y="72"/>
                      <a:pt x="186" y="72"/>
                    </a:cubicBezTo>
                    <a:close/>
                    <a:moveTo>
                      <a:pt x="142" y="397"/>
                    </a:moveTo>
                    <a:cubicBezTo>
                      <a:pt x="132" y="397"/>
                      <a:pt x="123" y="389"/>
                      <a:pt x="123" y="378"/>
                    </a:cubicBezTo>
                    <a:cubicBezTo>
                      <a:pt x="123" y="367"/>
                      <a:pt x="132" y="359"/>
                      <a:pt x="142" y="359"/>
                    </a:cubicBezTo>
                    <a:cubicBezTo>
                      <a:pt x="153" y="359"/>
                      <a:pt x="162" y="367"/>
                      <a:pt x="162" y="378"/>
                    </a:cubicBezTo>
                    <a:cubicBezTo>
                      <a:pt x="162" y="389"/>
                      <a:pt x="153" y="397"/>
                      <a:pt x="142" y="397"/>
                    </a:cubicBezTo>
                    <a:close/>
                  </a:path>
                </a:pathLst>
              </a:custGeom>
              <a:solidFill>
                <a:schemeClr val="accent5">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2" name="iS1ide-Freeform: Shape 83"/>
              <p:cNvSpPr/>
              <p:nvPr/>
            </p:nvSpPr>
            <p:spPr bwMode="auto">
              <a:xfrm>
                <a:off x="5704493" y="1680467"/>
                <a:ext cx="571075" cy="1269055"/>
              </a:xfrm>
              <a:custGeom>
                <a:avLst/>
                <a:gdLst/>
                <a:ahLst/>
                <a:cxnLst>
                  <a:cxn ang="0">
                    <a:pos x="186" y="72"/>
                  </a:cxn>
                  <a:cxn ang="0">
                    <a:pos x="185" y="72"/>
                  </a:cxn>
                  <a:cxn ang="0">
                    <a:pos x="185" y="71"/>
                  </a:cxn>
                  <a:cxn ang="0">
                    <a:pos x="177" y="65"/>
                  </a:cxn>
                  <a:cxn ang="0">
                    <a:pos x="147" y="41"/>
                  </a:cxn>
                  <a:cxn ang="0">
                    <a:pos x="132" y="29"/>
                  </a:cxn>
                  <a:cxn ang="0">
                    <a:pos x="101" y="3"/>
                  </a:cxn>
                  <a:cxn ang="0">
                    <a:pos x="85" y="3"/>
                  </a:cxn>
                  <a:cxn ang="0">
                    <a:pos x="54" y="29"/>
                  </a:cxn>
                  <a:cxn ang="0">
                    <a:pos x="39" y="41"/>
                  </a:cxn>
                  <a:cxn ang="0">
                    <a:pos x="9" y="65"/>
                  </a:cxn>
                  <a:cxn ang="0">
                    <a:pos x="1" y="71"/>
                  </a:cxn>
                  <a:cxn ang="0">
                    <a:pos x="1" y="72"/>
                  </a:cxn>
                  <a:cxn ang="0">
                    <a:pos x="0" y="72"/>
                  </a:cxn>
                  <a:cxn ang="0">
                    <a:pos x="0" y="72"/>
                  </a:cxn>
                  <a:cxn ang="0">
                    <a:pos x="1" y="82"/>
                  </a:cxn>
                  <a:cxn ang="0">
                    <a:pos x="1" y="402"/>
                  </a:cxn>
                  <a:cxn ang="0">
                    <a:pos x="10" y="412"/>
                  </a:cxn>
                  <a:cxn ang="0">
                    <a:pos x="176" y="412"/>
                  </a:cxn>
                  <a:cxn ang="0">
                    <a:pos x="185" y="402"/>
                  </a:cxn>
                  <a:cxn ang="0">
                    <a:pos x="185" y="82"/>
                  </a:cxn>
                  <a:cxn ang="0">
                    <a:pos x="186" y="72"/>
                  </a:cxn>
                  <a:cxn ang="0">
                    <a:pos x="186" y="72"/>
                  </a:cxn>
                  <a:cxn ang="0">
                    <a:pos x="142" y="398"/>
                  </a:cxn>
                  <a:cxn ang="0">
                    <a:pos x="123" y="378"/>
                  </a:cxn>
                  <a:cxn ang="0">
                    <a:pos x="142" y="359"/>
                  </a:cxn>
                  <a:cxn ang="0">
                    <a:pos x="162" y="378"/>
                  </a:cxn>
                  <a:cxn ang="0">
                    <a:pos x="142" y="398"/>
                  </a:cxn>
                </a:cxnLst>
                <a:rect l="0" t="0" r="r" b="b"/>
                <a:pathLst>
                  <a:path w="186" h="412">
                    <a:moveTo>
                      <a:pt x="186" y="72"/>
                    </a:moveTo>
                    <a:cubicBezTo>
                      <a:pt x="186" y="72"/>
                      <a:pt x="185" y="72"/>
                      <a:pt x="185" y="72"/>
                    </a:cubicBezTo>
                    <a:cubicBezTo>
                      <a:pt x="185" y="71"/>
                      <a:pt x="185" y="71"/>
                      <a:pt x="185" y="71"/>
                    </a:cubicBezTo>
                    <a:cubicBezTo>
                      <a:pt x="185" y="71"/>
                      <a:pt x="182" y="69"/>
                      <a:pt x="177" y="65"/>
                    </a:cubicBezTo>
                    <a:cubicBezTo>
                      <a:pt x="147" y="41"/>
                      <a:pt x="147" y="41"/>
                      <a:pt x="147" y="41"/>
                    </a:cubicBezTo>
                    <a:cubicBezTo>
                      <a:pt x="143" y="37"/>
                      <a:pt x="136" y="32"/>
                      <a:pt x="132" y="29"/>
                    </a:cubicBezTo>
                    <a:cubicBezTo>
                      <a:pt x="101" y="3"/>
                      <a:pt x="101" y="3"/>
                      <a:pt x="101" y="3"/>
                    </a:cubicBezTo>
                    <a:cubicBezTo>
                      <a:pt x="96" y="0"/>
                      <a:pt x="90" y="0"/>
                      <a:pt x="85" y="3"/>
                    </a:cubicBezTo>
                    <a:cubicBezTo>
                      <a:pt x="54" y="29"/>
                      <a:pt x="54" y="29"/>
                      <a:pt x="54" y="29"/>
                    </a:cubicBezTo>
                    <a:cubicBezTo>
                      <a:pt x="50" y="32"/>
                      <a:pt x="43" y="37"/>
                      <a:pt x="39" y="41"/>
                    </a:cubicBezTo>
                    <a:cubicBezTo>
                      <a:pt x="9" y="65"/>
                      <a:pt x="9" y="65"/>
                      <a:pt x="9" y="65"/>
                    </a:cubicBezTo>
                    <a:cubicBezTo>
                      <a:pt x="4" y="69"/>
                      <a:pt x="1" y="71"/>
                      <a:pt x="1" y="71"/>
                    </a:cubicBezTo>
                    <a:cubicBezTo>
                      <a:pt x="1" y="71"/>
                      <a:pt x="1" y="71"/>
                      <a:pt x="1" y="72"/>
                    </a:cubicBezTo>
                    <a:cubicBezTo>
                      <a:pt x="1" y="72"/>
                      <a:pt x="0" y="72"/>
                      <a:pt x="0" y="72"/>
                    </a:cubicBezTo>
                    <a:cubicBezTo>
                      <a:pt x="0" y="72"/>
                      <a:pt x="0" y="72"/>
                      <a:pt x="0" y="72"/>
                    </a:cubicBezTo>
                    <a:cubicBezTo>
                      <a:pt x="0" y="72"/>
                      <a:pt x="1" y="77"/>
                      <a:pt x="1" y="82"/>
                    </a:cubicBezTo>
                    <a:cubicBezTo>
                      <a:pt x="1" y="402"/>
                      <a:pt x="1" y="402"/>
                      <a:pt x="1" y="402"/>
                    </a:cubicBezTo>
                    <a:cubicBezTo>
                      <a:pt x="1" y="407"/>
                      <a:pt x="5" y="412"/>
                      <a:pt x="10" y="412"/>
                    </a:cubicBezTo>
                    <a:cubicBezTo>
                      <a:pt x="176" y="412"/>
                      <a:pt x="176" y="412"/>
                      <a:pt x="176" y="412"/>
                    </a:cubicBezTo>
                    <a:cubicBezTo>
                      <a:pt x="181" y="412"/>
                      <a:pt x="185" y="407"/>
                      <a:pt x="185" y="402"/>
                    </a:cubicBezTo>
                    <a:cubicBezTo>
                      <a:pt x="185" y="82"/>
                      <a:pt x="185" y="82"/>
                      <a:pt x="185" y="82"/>
                    </a:cubicBezTo>
                    <a:cubicBezTo>
                      <a:pt x="185" y="77"/>
                      <a:pt x="186" y="72"/>
                      <a:pt x="186" y="72"/>
                    </a:cubicBezTo>
                    <a:cubicBezTo>
                      <a:pt x="186" y="72"/>
                      <a:pt x="186" y="72"/>
                      <a:pt x="186" y="72"/>
                    </a:cubicBezTo>
                    <a:close/>
                    <a:moveTo>
                      <a:pt x="142" y="398"/>
                    </a:moveTo>
                    <a:cubicBezTo>
                      <a:pt x="132" y="398"/>
                      <a:pt x="123" y="389"/>
                      <a:pt x="123" y="378"/>
                    </a:cubicBezTo>
                    <a:cubicBezTo>
                      <a:pt x="123" y="367"/>
                      <a:pt x="132" y="359"/>
                      <a:pt x="142" y="359"/>
                    </a:cubicBezTo>
                    <a:cubicBezTo>
                      <a:pt x="153" y="359"/>
                      <a:pt x="162" y="367"/>
                      <a:pt x="162" y="378"/>
                    </a:cubicBezTo>
                    <a:cubicBezTo>
                      <a:pt x="162" y="389"/>
                      <a:pt x="153" y="398"/>
                      <a:pt x="142" y="398"/>
                    </a:cubicBezTo>
                    <a:close/>
                  </a:path>
                </a:pathLst>
              </a:custGeom>
              <a:solidFill>
                <a:schemeClr val="accent5"/>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27" name="Group 84"/>
            <p:cNvGrpSpPr/>
            <p:nvPr/>
          </p:nvGrpSpPr>
          <p:grpSpPr>
            <a:xfrm>
              <a:off x="7676398" y="3614036"/>
              <a:ext cx="1887742" cy="1424489"/>
              <a:chOff x="4943060" y="2866758"/>
              <a:chExt cx="1216639" cy="1026280"/>
            </a:xfrm>
          </p:grpSpPr>
          <p:sp>
            <p:nvSpPr>
              <p:cNvPr id="64" name="iS1ide-Freeform: Shape 85"/>
              <p:cNvSpPr/>
              <p:nvPr/>
            </p:nvSpPr>
            <p:spPr bwMode="auto">
              <a:xfrm>
                <a:off x="5762429" y="3120569"/>
                <a:ext cx="52418" cy="60694"/>
              </a:xfrm>
              <a:custGeom>
                <a:avLst/>
                <a:gdLst/>
                <a:ahLst/>
                <a:cxnLst>
                  <a:cxn ang="0">
                    <a:pos x="0" y="3"/>
                  </a:cxn>
                  <a:cxn ang="0">
                    <a:pos x="13" y="6"/>
                  </a:cxn>
                  <a:cxn ang="0">
                    <a:pos x="13" y="6"/>
                  </a:cxn>
                  <a:cxn ang="0">
                    <a:pos x="14" y="20"/>
                  </a:cxn>
                  <a:cxn ang="0">
                    <a:pos x="14" y="20"/>
                  </a:cxn>
                  <a:cxn ang="0">
                    <a:pos x="12" y="19"/>
                  </a:cxn>
                  <a:cxn ang="0">
                    <a:pos x="12" y="7"/>
                  </a:cxn>
                  <a:cxn ang="0">
                    <a:pos x="12" y="7"/>
                  </a:cxn>
                  <a:cxn ang="0">
                    <a:pos x="1" y="5"/>
                  </a:cxn>
                  <a:cxn ang="0">
                    <a:pos x="1" y="5"/>
                  </a:cxn>
                  <a:cxn ang="0">
                    <a:pos x="1" y="5"/>
                  </a:cxn>
                  <a:cxn ang="0">
                    <a:pos x="0" y="3"/>
                  </a:cxn>
                </a:cxnLst>
                <a:rect l="0" t="0" r="r" b="b"/>
                <a:pathLst>
                  <a:path w="17" h="20">
                    <a:moveTo>
                      <a:pt x="0" y="3"/>
                    </a:moveTo>
                    <a:cubicBezTo>
                      <a:pt x="4" y="0"/>
                      <a:pt x="10" y="2"/>
                      <a:pt x="13" y="6"/>
                    </a:cubicBezTo>
                    <a:cubicBezTo>
                      <a:pt x="13" y="6"/>
                      <a:pt x="13" y="6"/>
                      <a:pt x="13" y="6"/>
                    </a:cubicBezTo>
                    <a:cubicBezTo>
                      <a:pt x="16" y="9"/>
                      <a:pt x="17" y="14"/>
                      <a:pt x="14" y="20"/>
                    </a:cubicBezTo>
                    <a:cubicBezTo>
                      <a:pt x="14" y="20"/>
                      <a:pt x="14" y="20"/>
                      <a:pt x="14" y="20"/>
                    </a:cubicBezTo>
                    <a:cubicBezTo>
                      <a:pt x="12" y="19"/>
                      <a:pt x="12" y="19"/>
                      <a:pt x="12" y="19"/>
                    </a:cubicBezTo>
                    <a:cubicBezTo>
                      <a:pt x="15" y="13"/>
                      <a:pt x="14" y="10"/>
                      <a:pt x="12" y="7"/>
                    </a:cubicBezTo>
                    <a:cubicBezTo>
                      <a:pt x="12" y="7"/>
                      <a:pt x="12" y="7"/>
                      <a:pt x="12" y="7"/>
                    </a:cubicBezTo>
                    <a:cubicBezTo>
                      <a:pt x="9" y="4"/>
                      <a:pt x="4"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5" name="iS1ide-Freeform: Shape 86"/>
              <p:cNvSpPr/>
              <p:nvPr/>
            </p:nvSpPr>
            <p:spPr bwMode="auto">
              <a:xfrm>
                <a:off x="4943060" y="3035046"/>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2" y="71"/>
                  </a:cxn>
                  <a:cxn ang="0">
                    <a:pos x="245" y="46"/>
                  </a:cxn>
                  <a:cxn ang="0">
                    <a:pos x="271" y="49"/>
                  </a:cxn>
                  <a:cxn ang="0">
                    <a:pos x="268" y="74"/>
                  </a:cxn>
                </a:cxnLst>
                <a:rect l="0" t="0" r="r" b="b"/>
                <a:pathLst>
                  <a:path w="311" h="278">
                    <a:moveTo>
                      <a:pt x="226" y="7"/>
                    </a:moveTo>
                    <a:cubicBezTo>
                      <a:pt x="10" y="176"/>
                      <a:pt x="10" y="176"/>
                      <a:pt x="10" y="176"/>
                    </a:cubicBezTo>
                    <a:cubicBezTo>
                      <a:pt x="2" y="183"/>
                      <a:pt x="0" y="195"/>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7" y="1"/>
                      <a:pt x="235" y="0"/>
                      <a:pt x="226" y="7"/>
                    </a:cubicBezTo>
                    <a:close/>
                    <a:moveTo>
                      <a:pt x="268" y="74"/>
                    </a:moveTo>
                    <a:cubicBezTo>
                      <a:pt x="260" y="80"/>
                      <a:pt x="249" y="79"/>
                      <a:pt x="242" y="71"/>
                    </a:cubicBezTo>
                    <a:cubicBezTo>
                      <a:pt x="236" y="63"/>
                      <a:pt x="238" y="52"/>
                      <a:pt x="245" y="46"/>
                    </a:cubicBezTo>
                    <a:cubicBezTo>
                      <a:pt x="253" y="40"/>
                      <a:pt x="265" y="41"/>
                      <a:pt x="271" y="49"/>
                    </a:cubicBezTo>
                    <a:cubicBezTo>
                      <a:pt x="277" y="57"/>
                      <a:pt x="275" y="68"/>
                      <a:pt x="268" y="74"/>
                    </a:cubicBezTo>
                    <a:close/>
                  </a:path>
                </a:pathLst>
              </a:custGeom>
              <a:solidFill>
                <a:schemeClr val="accent5"/>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6" name="iS1ide-Freeform: Shape 87"/>
              <p:cNvSpPr/>
              <p:nvPr/>
            </p:nvSpPr>
            <p:spPr bwMode="auto">
              <a:xfrm>
                <a:off x="5685182" y="3172987"/>
                <a:ext cx="96559" cy="93800"/>
              </a:xfrm>
              <a:custGeom>
                <a:avLst/>
                <a:gdLst/>
                <a:ahLst/>
                <a:cxnLst>
                  <a:cxn ang="0">
                    <a:pos x="7" y="5"/>
                  </a:cxn>
                  <a:cxn ang="0">
                    <a:pos x="5" y="24"/>
                  </a:cxn>
                  <a:cxn ang="0">
                    <a:pos x="24" y="27"/>
                  </a:cxn>
                  <a:cxn ang="0">
                    <a:pos x="26" y="7"/>
                  </a:cxn>
                  <a:cxn ang="0">
                    <a:pos x="7" y="5"/>
                  </a:cxn>
                  <a:cxn ang="0">
                    <a:pos x="22" y="24"/>
                  </a:cxn>
                  <a:cxn ang="0">
                    <a:pos x="7" y="22"/>
                  </a:cxn>
                  <a:cxn ang="0">
                    <a:pos x="9" y="8"/>
                  </a:cxn>
                  <a:cxn ang="0">
                    <a:pos x="24" y="9"/>
                  </a:cxn>
                  <a:cxn ang="0">
                    <a:pos x="22" y="24"/>
                  </a:cxn>
                </a:cxnLst>
                <a:rect l="0" t="0" r="r" b="b"/>
                <a:pathLst>
                  <a:path w="31" h="31">
                    <a:moveTo>
                      <a:pt x="7" y="5"/>
                    </a:moveTo>
                    <a:cubicBezTo>
                      <a:pt x="1" y="10"/>
                      <a:pt x="0" y="18"/>
                      <a:pt x="5" y="24"/>
                    </a:cubicBezTo>
                    <a:cubicBezTo>
                      <a:pt x="9" y="30"/>
                      <a:pt x="18" y="31"/>
                      <a:pt x="24" y="27"/>
                    </a:cubicBezTo>
                    <a:cubicBezTo>
                      <a:pt x="30" y="22"/>
                      <a:pt x="31" y="13"/>
                      <a:pt x="26" y="7"/>
                    </a:cubicBezTo>
                    <a:cubicBezTo>
                      <a:pt x="22" y="1"/>
                      <a:pt x="13" y="0"/>
                      <a:pt x="7" y="5"/>
                    </a:cubicBezTo>
                    <a:close/>
                    <a:moveTo>
                      <a:pt x="22" y="24"/>
                    </a:moveTo>
                    <a:cubicBezTo>
                      <a:pt x="17" y="28"/>
                      <a:pt x="11" y="27"/>
                      <a:pt x="7" y="22"/>
                    </a:cubicBezTo>
                    <a:cubicBezTo>
                      <a:pt x="4" y="18"/>
                      <a:pt x="4" y="11"/>
                      <a:pt x="9" y="8"/>
                    </a:cubicBezTo>
                    <a:cubicBezTo>
                      <a:pt x="14" y="4"/>
                      <a:pt x="20" y="5"/>
                      <a:pt x="24" y="9"/>
                    </a:cubicBezTo>
                    <a:cubicBezTo>
                      <a:pt x="27" y="14"/>
                      <a:pt x="27" y="20"/>
                      <a:pt x="22" y="24"/>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7" name="iS1ide-Freeform: Shape 88"/>
              <p:cNvSpPr/>
              <p:nvPr/>
            </p:nvSpPr>
            <p:spPr bwMode="auto">
              <a:xfrm>
                <a:off x="5668629" y="3159192"/>
                <a:ext cx="126905" cy="124148"/>
              </a:xfrm>
              <a:custGeom>
                <a:avLst/>
                <a:gdLst/>
                <a:ahLst/>
                <a:cxnLst>
                  <a:cxn ang="0">
                    <a:pos x="9" y="6"/>
                  </a:cxn>
                  <a:cxn ang="0">
                    <a:pos x="6" y="31"/>
                  </a:cxn>
                  <a:cxn ang="0">
                    <a:pos x="32" y="34"/>
                  </a:cxn>
                  <a:cxn ang="0">
                    <a:pos x="35" y="9"/>
                  </a:cxn>
                  <a:cxn ang="0">
                    <a:pos x="9" y="6"/>
                  </a:cxn>
                  <a:cxn ang="0">
                    <a:pos x="29" y="31"/>
                  </a:cxn>
                  <a:cxn ang="0">
                    <a:pos x="10" y="28"/>
                  </a:cxn>
                  <a:cxn ang="0">
                    <a:pos x="12" y="9"/>
                  </a:cxn>
                  <a:cxn ang="0">
                    <a:pos x="31" y="11"/>
                  </a:cxn>
                  <a:cxn ang="0">
                    <a:pos x="29" y="31"/>
                  </a:cxn>
                </a:cxnLst>
                <a:rect l="0" t="0" r="r" b="b"/>
                <a:pathLst>
                  <a:path w="41" h="40">
                    <a:moveTo>
                      <a:pt x="9" y="6"/>
                    </a:moveTo>
                    <a:cubicBezTo>
                      <a:pt x="2" y="12"/>
                      <a:pt x="0" y="23"/>
                      <a:pt x="6" y="31"/>
                    </a:cubicBezTo>
                    <a:cubicBezTo>
                      <a:pt x="13" y="39"/>
                      <a:pt x="24" y="40"/>
                      <a:pt x="32" y="34"/>
                    </a:cubicBezTo>
                    <a:cubicBezTo>
                      <a:pt x="39" y="28"/>
                      <a:pt x="41" y="17"/>
                      <a:pt x="35" y="9"/>
                    </a:cubicBezTo>
                    <a:cubicBezTo>
                      <a:pt x="29" y="1"/>
                      <a:pt x="17" y="0"/>
                      <a:pt x="9" y="6"/>
                    </a:cubicBezTo>
                    <a:close/>
                    <a:moveTo>
                      <a:pt x="29" y="31"/>
                    </a:moveTo>
                    <a:cubicBezTo>
                      <a:pt x="23" y="35"/>
                      <a:pt x="14" y="34"/>
                      <a:pt x="10" y="28"/>
                    </a:cubicBezTo>
                    <a:cubicBezTo>
                      <a:pt x="5" y="22"/>
                      <a:pt x="6" y="14"/>
                      <a:pt x="12" y="9"/>
                    </a:cubicBezTo>
                    <a:cubicBezTo>
                      <a:pt x="18" y="4"/>
                      <a:pt x="27" y="5"/>
                      <a:pt x="31" y="11"/>
                    </a:cubicBezTo>
                    <a:cubicBezTo>
                      <a:pt x="36" y="17"/>
                      <a:pt x="35" y="26"/>
                      <a:pt x="29" y="31"/>
                    </a:cubicBezTo>
                    <a:close/>
                  </a:path>
                </a:pathLst>
              </a:custGeom>
              <a:solidFill>
                <a:schemeClr val="accent5">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8" name="iS1ide-Freeform: Shape 89"/>
              <p:cNvSpPr/>
              <p:nvPr/>
            </p:nvSpPr>
            <p:spPr bwMode="auto">
              <a:xfrm>
                <a:off x="5754152" y="2866758"/>
                <a:ext cx="405547"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4"/>
                  </a:cxn>
                  <a:cxn ang="0">
                    <a:pos x="108" y="34"/>
                  </a:cxn>
                  <a:cxn ang="0">
                    <a:pos x="16" y="93"/>
                  </a:cxn>
                  <a:cxn ang="0">
                    <a:pos x="16"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7" y="74"/>
                      <a:pt x="80" y="53"/>
                      <a:pt x="106" y="33"/>
                    </a:cubicBezTo>
                    <a:cubicBezTo>
                      <a:pt x="106" y="33"/>
                      <a:pt x="106" y="33"/>
                      <a:pt x="106" y="33"/>
                    </a:cubicBezTo>
                    <a:cubicBezTo>
                      <a:pt x="121" y="22"/>
                      <a:pt x="130" y="10"/>
                      <a:pt x="128" y="0"/>
                    </a:cubicBezTo>
                    <a:cubicBezTo>
                      <a:pt x="128" y="0"/>
                      <a:pt x="128" y="0"/>
                      <a:pt x="128" y="0"/>
                    </a:cubicBezTo>
                    <a:cubicBezTo>
                      <a:pt x="130" y="0"/>
                      <a:pt x="130" y="0"/>
                      <a:pt x="130" y="0"/>
                    </a:cubicBezTo>
                    <a:cubicBezTo>
                      <a:pt x="132" y="12"/>
                      <a:pt x="122" y="23"/>
                      <a:pt x="108" y="34"/>
                    </a:cubicBezTo>
                    <a:cubicBezTo>
                      <a:pt x="108" y="34"/>
                      <a:pt x="108" y="34"/>
                      <a:pt x="108" y="34"/>
                    </a:cubicBezTo>
                    <a:cubicBezTo>
                      <a:pt x="81" y="55"/>
                      <a:pt x="38" y="75"/>
                      <a:pt x="16" y="93"/>
                    </a:cubicBezTo>
                    <a:cubicBezTo>
                      <a:pt x="16" y="93"/>
                      <a:pt x="16" y="93"/>
                      <a:pt x="16" y="93"/>
                    </a:cubicBezTo>
                    <a:cubicBezTo>
                      <a:pt x="10" y="97"/>
                      <a:pt x="6" y="102"/>
                      <a:pt x="4" y="106"/>
                    </a:cubicBezTo>
                    <a:cubicBezTo>
                      <a:pt x="4" y="106"/>
                      <a:pt x="4" y="106"/>
                      <a:pt x="4" y="106"/>
                    </a:cubicBezTo>
                    <a:cubicBezTo>
                      <a:pt x="2" y="110"/>
                      <a:pt x="3"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9" name="iS1ide-Freeform: Shape 90"/>
              <p:cNvSpPr/>
              <p:nvPr/>
            </p:nvSpPr>
            <p:spPr bwMode="auto">
              <a:xfrm>
                <a:off x="5748634" y="3128846"/>
                <a:ext cx="35865" cy="35865"/>
              </a:xfrm>
              <a:custGeom>
                <a:avLst/>
                <a:gdLst/>
                <a:ahLst/>
                <a:cxnLst>
                  <a:cxn ang="0">
                    <a:pos x="0" y="11"/>
                  </a:cxn>
                  <a:cxn ang="0">
                    <a:pos x="2" y="12"/>
                  </a:cxn>
                  <a:cxn ang="0">
                    <a:pos x="11" y="1"/>
                  </a:cxn>
                  <a:cxn ang="0">
                    <a:pos x="10" y="0"/>
                  </a:cxn>
                  <a:cxn ang="0">
                    <a:pos x="2" y="9"/>
                  </a:cxn>
                  <a:cxn ang="0">
                    <a:pos x="0" y="11"/>
                  </a:cxn>
                </a:cxnLst>
                <a:rect l="0" t="0" r="r" b="b"/>
                <a:pathLst>
                  <a:path w="11" h="12">
                    <a:moveTo>
                      <a:pt x="0" y="11"/>
                    </a:moveTo>
                    <a:cubicBezTo>
                      <a:pt x="1" y="11"/>
                      <a:pt x="2" y="12"/>
                      <a:pt x="2" y="12"/>
                    </a:cubicBezTo>
                    <a:cubicBezTo>
                      <a:pt x="4" y="9"/>
                      <a:pt x="8" y="5"/>
                      <a:pt x="11" y="1"/>
                    </a:cubicBezTo>
                    <a:cubicBezTo>
                      <a:pt x="10" y="0"/>
                      <a:pt x="10" y="0"/>
                      <a:pt x="10" y="0"/>
                    </a:cubicBezTo>
                    <a:cubicBezTo>
                      <a:pt x="7" y="3"/>
                      <a:pt x="4" y="6"/>
                      <a:pt x="2" y="9"/>
                    </a:cubicBezTo>
                    <a:cubicBezTo>
                      <a:pt x="1" y="10"/>
                      <a:pt x="1" y="10"/>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70" name="iS1ide-Freeform: Shape 91"/>
              <p:cNvSpPr/>
              <p:nvPr/>
            </p:nvSpPr>
            <p:spPr bwMode="auto">
              <a:xfrm>
                <a:off x="5737599" y="3161952"/>
                <a:ext cx="19313" cy="38623"/>
              </a:xfrm>
              <a:custGeom>
                <a:avLst/>
                <a:gdLst/>
                <a:ahLst/>
                <a:cxnLst>
                  <a:cxn ang="0">
                    <a:pos x="0" y="6"/>
                  </a:cxn>
                  <a:cxn ang="0">
                    <a:pos x="4" y="10"/>
                  </a:cxn>
                  <a:cxn ang="0">
                    <a:pos x="3" y="9"/>
                  </a:cxn>
                  <a:cxn ang="0">
                    <a:pos x="2" y="7"/>
                  </a:cxn>
                  <a:cxn ang="0">
                    <a:pos x="6" y="1"/>
                  </a:cxn>
                  <a:cxn ang="0">
                    <a:pos x="4" y="0"/>
                  </a:cxn>
                  <a:cxn ang="0">
                    <a:pos x="0" y="6"/>
                  </a:cxn>
                </a:cxnLst>
                <a:rect l="0" t="0" r="r" b="b"/>
                <a:pathLst>
                  <a:path w="6" h="12">
                    <a:moveTo>
                      <a:pt x="0" y="6"/>
                    </a:moveTo>
                    <a:cubicBezTo>
                      <a:pt x="0" y="9"/>
                      <a:pt x="0" y="12"/>
                      <a:pt x="4" y="10"/>
                    </a:cubicBezTo>
                    <a:cubicBezTo>
                      <a:pt x="3" y="9"/>
                      <a:pt x="3" y="9"/>
                      <a:pt x="3" y="9"/>
                    </a:cubicBezTo>
                    <a:cubicBezTo>
                      <a:pt x="3" y="9"/>
                      <a:pt x="1" y="9"/>
                      <a:pt x="2" y="7"/>
                    </a:cubicBezTo>
                    <a:cubicBezTo>
                      <a:pt x="3" y="5"/>
                      <a:pt x="4" y="3"/>
                      <a:pt x="6" y="1"/>
                    </a:cubicBezTo>
                    <a:cubicBezTo>
                      <a:pt x="6" y="1"/>
                      <a:pt x="5" y="0"/>
                      <a:pt x="4" y="0"/>
                    </a:cubicBezTo>
                    <a:cubicBezTo>
                      <a:pt x="2" y="2"/>
                      <a:pt x="1" y="5"/>
                      <a:pt x="0"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28" name="iS1ide-Freeform: Shape 92"/>
            <p:cNvSpPr/>
            <p:nvPr/>
          </p:nvSpPr>
          <p:spPr bwMode="auto">
            <a:xfrm>
              <a:off x="10693796" y="3606369"/>
              <a:ext cx="577881" cy="375268"/>
            </a:xfrm>
            <a:custGeom>
              <a:avLst/>
              <a:gdLst/>
              <a:ahLst/>
              <a:cxnLst>
                <a:cxn ang="0">
                  <a:pos x="28" y="64"/>
                </a:cxn>
                <a:cxn ang="0">
                  <a:pos x="121" y="2"/>
                </a:cxn>
                <a:cxn ang="0">
                  <a:pos x="120" y="0"/>
                </a:cxn>
                <a:cxn ang="0">
                  <a:pos x="17" y="71"/>
                </a:cxn>
                <a:cxn ang="0">
                  <a:pos x="0" y="87"/>
                </a:cxn>
                <a:cxn ang="0">
                  <a:pos x="2" y="88"/>
                </a:cxn>
                <a:cxn ang="0">
                  <a:pos x="28" y="64"/>
                </a:cxn>
              </a:cxnLst>
              <a:rect l="0" t="0" r="r" b="b"/>
              <a:pathLst>
                <a:path w="121" h="88">
                  <a:moveTo>
                    <a:pt x="28" y="64"/>
                  </a:moveTo>
                  <a:cubicBezTo>
                    <a:pt x="50" y="44"/>
                    <a:pt x="83" y="31"/>
                    <a:pt x="121" y="2"/>
                  </a:cubicBezTo>
                  <a:cubicBezTo>
                    <a:pt x="120" y="0"/>
                    <a:pt x="120" y="0"/>
                    <a:pt x="120" y="0"/>
                  </a:cubicBezTo>
                  <a:cubicBezTo>
                    <a:pt x="77" y="34"/>
                    <a:pt x="42" y="45"/>
                    <a:pt x="17" y="71"/>
                  </a:cubicBezTo>
                  <a:cubicBezTo>
                    <a:pt x="11" y="77"/>
                    <a:pt x="5" y="82"/>
                    <a:pt x="0" y="87"/>
                  </a:cubicBezTo>
                  <a:cubicBezTo>
                    <a:pt x="2" y="88"/>
                    <a:pt x="2" y="88"/>
                    <a:pt x="2" y="88"/>
                  </a:cubicBezTo>
                  <a:cubicBezTo>
                    <a:pt x="8" y="82"/>
                    <a:pt x="17" y="73"/>
                    <a:pt x="28"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29" name="Group 93"/>
            <p:cNvGrpSpPr/>
            <p:nvPr/>
          </p:nvGrpSpPr>
          <p:grpSpPr>
            <a:xfrm>
              <a:off x="10582501" y="2484397"/>
              <a:ext cx="890362" cy="1255475"/>
              <a:chOff x="6407992" y="2052908"/>
              <a:chExt cx="573833" cy="904515"/>
            </a:xfrm>
          </p:grpSpPr>
          <p:sp>
            <p:nvSpPr>
              <p:cNvPr id="62" name="iS1ide-Freeform: Shape 94"/>
              <p:cNvSpPr/>
              <p:nvPr/>
            </p:nvSpPr>
            <p:spPr bwMode="auto">
              <a:xfrm>
                <a:off x="6410374" y="2060807"/>
                <a:ext cx="569070"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6"/>
                  </a:cxn>
                  <a:cxn ang="0">
                    <a:pos x="123" y="257"/>
                  </a:cxn>
                  <a:cxn ang="0">
                    <a:pos x="142" y="238"/>
                  </a:cxn>
                  <a:cxn ang="0">
                    <a:pos x="161" y="257"/>
                  </a:cxn>
                  <a:cxn ang="0">
                    <a:pos x="142" y="276"/>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6"/>
                    </a:moveTo>
                    <a:cubicBezTo>
                      <a:pt x="131" y="276"/>
                      <a:pt x="123" y="268"/>
                      <a:pt x="123" y="257"/>
                    </a:cubicBezTo>
                    <a:cubicBezTo>
                      <a:pt x="123" y="246"/>
                      <a:pt x="131" y="238"/>
                      <a:pt x="142" y="238"/>
                    </a:cubicBezTo>
                    <a:cubicBezTo>
                      <a:pt x="153" y="238"/>
                      <a:pt x="161" y="246"/>
                      <a:pt x="161" y="257"/>
                    </a:cubicBezTo>
                    <a:cubicBezTo>
                      <a:pt x="161" y="268"/>
                      <a:pt x="153" y="276"/>
                      <a:pt x="142" y="276"/>
                    </a:cubicBezTo>
                    <a:close/>
                  </a:path>
                </a:pathLst>
              </a:custGeom>
              <a:solidFill>
                <a:schemeClr val="accent6">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3" name="iS1ide-Freeform: Shape 95"/>
              <p:cNvSpPr/>
              <p:nvPr/>
            </p:nvSpPr>
            <p:spPr bwMode="auto">
              <a:xfrm>
                <a:off x="6407992" y="2052908"/>
                <a:ext cx="573833" cy="896616"/>
              </a:xfrm>
              <a:custGeom>
                <a:avLst/>
                <a:gdLst/>
                <a:ahLst/>
                <a:cxnLst>
                  <a:cxn ang="0">
                    <a:pos x="185" y="72"/>
                  </a:cxn>
                  <a:cxn ang="0">
                    <a:pos x="185" y="72"/>
                  </a:cxn>
                  <a:cxn ang="0">
                    <a:pos x="185" y="72"/>
                  </a:cxn>
                  <a:cxn ang="0">
                    <a:pos x="177" y="66"/>
                  </a:cxn>
                  <a:cxn ang="0">
                    <a:pos x="147" y="41"/>
                  </a:cxn>
                  <a:cxn ang="0">
                    <a:pos x="132" y="29"/>
                  </a:cxn>
                  <a:cxn ang="0">
                    <a:pos x="100" y="4"/>
                  </a:cxn>
                  <a:cxn ang="0">
                    <a:pos x="85" y="4"/>
                  </a:cxn>
                  <a:cxn ang="0">
                    <a:pos x="54" y="29"/>
                  </a:cxn>
                  <a:cxn ang="0">
                    <a:pos x="39" y="41"/>
                  </a:cxn>
                  <a:cxn ang="0">
                    <a:pos x="8" y="66"/>
                  </a:cxn>
                  <a:cxn ang="0">
                    <a:pos x="0" y="72"/>
                  </a:cxn>
                  <a:cxn ang="0">
                    <a:pos x="0" y="72"/>
                  </a:cxn>
                  <a:cxn ang="0">
                    <a:pos x="0" y="72"/>
                  </a:cxn>
                  <a:cxn ang="0">
                    <a:pos x="0" y="72"/>
                  </a:cxn>
                  <a:cxn ang="0">
                    <a:pos x="0" y="82"/>
                  </a:cxn>
                  <a:cxn ang="0">
                    <a:pos x="0" y="281"/>
                  </a:cxn>
                  <a:cxn ang="0">
                    <a:pos x="10" y="291"/>
                  </a:cxn>
                  <a:cxn ang="0">
                    <a:pos x="175" y="291"/>
                  </a:cxn>
                  <a:cxn ang="0">
                    <a:pos x="185" y="281"/>
                  </a:cxn>
                  <a:cxn ang="0">
                    <a:pos x="185" y="82"/>
                  </a:cxn>
                  <a:cxn ang="0">
                    <a:pos x="185" y="72"/>
                  </a:cxn>
                  <a:cxn ang="0">
                    <a:pos x="185" y="72"/>
                  </a:cxn>
                  <a:cxn ang="0">
                    <a:pos x="142" y="277"/>
                  </a:cxn>
                  <a:cxn ang="0">
                    <a:pos x="123" y="257"/>
                  </a:cxn>
                  <a:cxn ang="0">
                    <a:pos x="142" y="238"/>
                  </a:cxn>
                  <a:cxn ang="0">
                    <a:pos x="161" y="257"/>
                  </a:cxn>
                  <a:cxn ang="0">
                    <a:pos x="142" y="277"/>
                  </a:cxn>
                </a:cxnLst>
                <a:rect l="0" t="0" r="r" b="b"/>
                <a:pathLst>
                  <a:path w="186" h="291">
                    <a:moveTo>
                      <a:pt x="185" y="72"/>
                    </a:moveTo>
                    <a:cubicBezTo>
                      <a:pt x="185" y="72"/>
                      <a:pt x="185" y="72"/>
                      <a:pt x="185" y="72"/>
                    </a:cubicBezTo>
                    <a:cubicBezTo>
                      <a:pt x="185" y="72"/>
                      <a:pt x="185" y="72"/>
                      <a:pt x="185" y="72"/>
                    </a:cubicBezTo>
                    <a:cubicBezTo>
                      <a:pt x="185" y="72"/>
                      <a:pt x="181" y="69"/>
                      <a:pt x="177" y="66"/>
                    </a:cubicBezTo>
                    <a:cubicBezTo>
                      <a:pt x="147" y="41"/>
                      <a:pt x="147" y="41"/>
                      <a:pt x="147" y="41"/>
                    </a:cubicBezTo>
                    <a:cubicBezTo>
                      <a:pt x="143" y="38"/>
                      <a:pt x="136" y="32"/>
                      <a:pt x="132" y="29"/>
                    </a:cubicBezTo>
                    <a:cubicBezTo>
                      <a:pt x="100" y="4"/>
                      <a:pt x="100" y="4"/>
                      <a:pt x="100" y="4"/>
                    </a:cubicBezTo>
                    <a:cubicBezTo>
                      <a:pt x="96" y="0"/>
                      <a:pt x="89" y="0"/>
                      <a:pt x="85" y="4"/>
                    </a:cubicBezTo>
                    <a:cubicBezTo>
                      <a:pt x="54" y="29"/>
                      <a:pt x="54" y="29"/>
                      <a:pt x="54" y="29"/>
                    </a:cubicBezTo>
                    <a:cubicBezTo>
                      <a:pt x="50" y="32"/>
                      <a:pt x="43" y="38"/>
                      <a:pt x="39" y="41"/>
                    </a:cubicBezTo>
                    <a:cubicBezTo>
                      <a:pt x="8" y="66"/>
                      <a:pt x="8" y="66"/>
                      <a:pt x="8" y="66"/>
                    </a:cubicBezTo>
                    <a:cubicBezTo>
                      <a:pt x="4" y="69"/>
                      <a:pt x="1" y="72"/>
                      <a:pt x="0" y="72"/>
                    </a:cubicBezTo>
                    <a:cubicBezTo>
                      <a:pt x="0" y="72"/>
                      <a:pt x="0" y="72"/>
                      <a:pt x="0" y="72"/>
                    </a:cubicBezTo>
                    <a:cubicBezTo>
                      <a:pt x="0" y="72"/>
                      <a:pt x="0" y="72"/>
                      <a:pt x="0" y="72"/>
                    </a:cubicBezTo>
                    <a:cubicBezTo>
                      <a:pt x="0" y="72"/>
                      <a:pt x="0" y="72"/>
                      <a:pt x="0" y="72"/>
                    </a:cubicBezTo>
                    <a:cubicBezTo>
                      <a:pt x="0" y="72"/>
                      <a:pt x="0" y="77"/>
                      <a:pt x="0" y="82"/>
                    </a:cubicBezTo>
                    <a:cubicBezTo>
                      <a:pt x="0" y="281"/>
                      <a:pt x="0" y="281"/>
                      <a:pt x="0" y="281"/>
                    </a:cubicBezTo>
                    <a:cubicBezTo>
                      <a:pt x="0" y="286"/>
                      <a:pt x="5" y="291"/>
                      <a:pt x="10" y="291"/>
                    </a:cubicBezTo>
                    <a:cubicBezTo>
                      <a:pt x="175" y="291"/>
                      <a:pt x="175" y="291"/>
                      <a:pt x="175" y="291"/>
                    </a:cubicBezTo>
                    <a:cubicBezTo>
                      <a:pt x="181" y="291"/>
                      <a:pt x="185" y="286"/>
                      <a:pt x="185" y="281"/>
                    </a:cubicBezTo>
                    <a:cubicBezTo>
                      <a:pt x="185" y="82"/>
                      <a:pt x="185" y="82"/>
                      <a:pt x="185" y="82"/>
                    </a:cubicBezTo>
                    <a:cubicBezTo>
                      <a:pt x="185" y="77"/>
                      <a:pt x="185" y="72"/>
                      <a:pt x="185" y="72"/>
                    </a:cubicBezTo>
                    <a:cubicBezTo>
                      <a:pt x="186" y="72"/>
                      <a:pt x="186" y="72"/>
                      <a:pt x="185" y="72"/>
                    </a:cubicBezTo>
                    <a:close/>
                    <a:moveTo>
                      <a:pt x="142" y="277"/>
                    </a:moveTo>
                    <a:cubicBezTo>
                      <a:pt x="131" y="277"/>
                      <a:pt x="123" y="268"/>
                      <a:pt x="123" y="257"/>
                    </a:cubicBezTo>
                    <a:cubicBezTo>
                      <a:pt x="123" y="246"/>
                      <a:pt x="131" y="238"/>
                      <a:pt x="142" y="238"/>
                    </a:cubicBezTo>
                    <a:cubicBezTo>
                      <a:pt x="153" y="238"/>
                      <a:pt x="161" y="246"/>
                      <a:pt x="161" y="257"/>
                    </a:cubicBezTo>
                    <a:cubicBezTo>
                      <a:pt x="161" y="268"/>
                      <a:pt x="153" y="277"/>
                      <a:pt x="142" y="277"/>
                    </a:cubicBezTo>
                    <a:close/>
                  </a:path>
                </a:pathLst>
              </a:custGeom>
              <a:solidFill>
                <a:schemeClr val="accent6"/>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30" name="Group 96"/>
            <p:cNvGrpSpPr/>
            <p:nvPr/>
          </p:nvGrpSpPr>
          <p:grpSpPr>
            <a:xfrm>
              <a:off x="9396738" y="3614014"/>
              <a:ext cx="1883454" cy="1424478"/>
              <a:chOff x="5643881" y="2866774"/>
              <a:chExt cx="1213898" cy="1026284"/>
            </a:xfrm>
          </p:grpSpPr>
          <p:sp>
            <p:nvSpPr>
              <p:cNvPr id="55" name="iS1ide-Freeform: Shape 97"/>
              <p:cNvSpPr/>
              <p:nvPr/>
            </p:nvSpPr>
            <p:spPr bwMode="auto">
              <a:xfrm>
                <a:off x="6460502" y="3120585"/>
                <a:ext cx="52419" cy="60694"/>
              </a:xfrm>
              <a:custGeom>
                <a:avLst/>
                <a:gdLst/>
                <a:ahLst/>
                <a:cxnLst>
                  <a:cxn ang="0">
                    <a:pos x="0" y="3"/>
                  </a:cxn>
                  <a:cxn ang="0">
                    <a:pos x="14" y="6"/>
                  </a:cxn>
                  <a:cxn ang="0">
                    <a:pos x="14" y="6"/>
                  </a:cxn>
                  <a:cxn ang="0">
                    <a:pos x="15" y="20"/>
                  </a:cxn>
                  <a:cxn ang="0">
                    <a:pos x="15" y="20"/>
                  </a:cxn>
                  <a:cxn ang="0">
                    <a:pos x="13" y="19"/>
                  </a:cxn>
                  <a:cxn ang="0">
                    <a:pos x="12" y="7"/>
                  </a:cxn>
                  <a:cxn ang="0">
                    <a:pos x="12" y="7"/>
                  </a:cxn>
                  <a:cxn ang="0">
                    <a:pos x="1" y="5"/>
                  </a:cxn>
                  <a:cxn ang="0">
                    <a:pos x="1" y="5"/>
                  </a:cxn>
                  <a:cxn ang="0">
                    <a:pos x="1" y="5"/>
                  </a:cxn>
                  <a:cxn ang="0">
                    <a:pos x="0" y="3"/>
                  </a:cxn>
                </a:cxnLst>
                <a:rect l="0" t="0" r="r" b="b"/>
                <a:pathLst>
                  <a:path w="17" h="20">
                    <a:moveTo>
                      <a:pt x="0" y="3"/>
                    </a:moveTo>
                    <a:cubicBezTo>
                      <a:pt x="5" y="0"/>
                      <a:pt x="10" y="2"/>
                      <a:pt x="14" y="6"/>
                    </a:cubicBezTo>
                    <a:cubicBezTo>
                      <a:pt x="14" y="6"/>
                      <a:pt x="14" y="6"/>
                      <a:pt x="14" y="6"/>
                    </a:cubicBezTo>
                    <a:cubicBezTo>
                      <a:pt x="16" y="9"/>
                      <a:pt x="17" y="14"/>
                      <a:pt x="15" y="20"/>
                    </a:cubicBezTo>
                    <a:cubicBezTo>
                      <a:pt x="15" y="20"/>
                      <a:pt x="15" y="20"/>
                      <a:pt x="15" y="20"/>
                    </a:cubicBezTo>
                    <a:cubicBezTo>
                      <a:pt x="13" y="19"/>
                      <a:pt x="13" y="19"/>
                      <a:pt x="13" y="19"/>
                    </a:cubicBezTo>
                    <a:cubicBezTo>
                      <a:pt x="15" y="13"/>
                      <a:pt x="14" y="10"/>
                      <a:pt x="12" y="7"/>
                    </a:cubicBezTo>
                    <a:cubicBezTo>
                      <a:pt x="12" y="7"/>
                      <a:pt x="12" y="7"/>
                      <a:pt x="12" y="7"/>
                    </a:cubicBezTo>
                    <a:cubicBezTo>
                      <a:pt x="9" y="4"/>
                      <a:pt x="5" y="3"/>
                      <a:pt x="1" y="5"/>
                    </a:cubicBezTo>
                    <a:cubicBezTo>
                      <a:pt x="1" y="5"/>
                      <a:pt x="1" y="5"/>
                      <a:pt x="1" y="5"/>
                    </a:cubicBezTo>
                    <a:cubicBezTo>
                      <a:pt x="1" y="5"/>
                      <a:pt x="1" y="5"/>
                      <a:pt x="1" y="5"/>
                    </a:cubicBezTo>
                    <a:cubicBezTo>
                      <a:pt x="0" y="3"/>
                      <a:pt x="0" y="3"/>
                      <a:pt x="0" y="3"/>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6" name="iS1ide-Freeform: Shape 98"/>
              <p:cNvSpPr/>
              <p:nvPr/>
            </p:nvSpPr>
            <p:spPr bwMode="auto">
              <a:xfrm>
                <a:off x="5643881" y="3035061"/>
                <a:ext cx="957324" cy="857997"/>
              </a:xfrm>
              <a:custGeom>
                <a:avLst/>
                <a:gdLst/>
                <a:ahLst/>
                <a:cxnLst>
                  <a:cxn ang="0">
                    <a:pos x="225" y="7"/>
                  </a:cxn>
                  <a:cxn ang="0">
                    <a:pos x="10" y="176"/>
                  </a:cxn>
                  <a:cxn ang="0">
                    <a:pos x="6" y="204"/>
                  </a:cxn>
                  <a:cxn ang="0">
                    <a:pos x="56" y="268"/>
                  </a:cxn>
                  <a:cxn ang="0">
                    <a:pos x="84" y="271"/>
                  </a:cxn>
                  <a:cxn ang="0">
                    <a:pos x="300" y="102"/>
                  </a:cxn>
                  <a:cxn ang="0">
                    <a:pos x="304" y="74"/>
                  </a:cxn>
                  <a:cxn ang="0">
                    <a:pos x="254" y="10"/>
                  </a:cxn>
                  <a:cxn ang="0">
                    <a:pos x="225" y="7"/>
                  </a:cxn>
                  <a:cxn ang="0">
                    <a:pos x="267" y="74"/>
                  </a:cxn>
                  <a:cxn ang="0">
                    <a:pos x="242" y="71"/>
                  </a:cxn>
                  <a:cxn ang="0">
                    <a:pos x="245" y="46"/>
                  </a:cxn>
                  <a:cxn ang="0">
                    <a:pos x="270" y="49"/>
                  </a:cxn>
                  <a:cxn ang="0">
                    <a:pos x="267" y="74"/>
                  </a:cxn>
                </a:cxnLst>
                <a:rect l="0" t="0" r="r" b="b"/>
                <a:pathLst>
                  <a:path w="310" h="278">
                    <a:moveTo>
                      <a:pt x="225" y="7"/>
                    </a:moveTo>
                    <a:cubicBezTo>
                      <a:pt x="10" y="176"/>
                      <a:pt x="10" y="176"/>
                      <a:pt x="10" y="176"/>
                    </a:cubicBezTo>
                    <a:cubicBezTo>
                      <a:pt x="1" y="183"/>
                      <a:pt x="0" y="195"/>
                      <a:pt x="6" y="204"/>
                    </a:cubicBezTo>
                    <a:cubicBezTo>
                      <a:pt x="56" y="268"/>
                      <a:pt x="56" y="268"/>
                      <a:pt x="56" y="268"/>
                    </a:cubicBezTo>
                    <a:cubicBezTo>
                      <a:pt x="63" y="277"/>
                      <a:pt x="76" y="278"/>
                      <a:pt x="84" y="271"/>
                    </a:cubicBezTo>
                    <a:cubicBezTo>
                      <a:pt x="300" y="102"/>
                      <a:pt x="300" y="102"/>
                      <a:pt x="300" y="102"/>
                    </a:cubicBezTo>
                    <a:cubicBezTo>
                      <a:pt x="309" y="95"/>
                      <a:pt x="310" y="83"/>
                      <a:pt x="304" y="74"/>
                    </a:cubicBezTo>
                    <a:cubicBezTo>
                      <a:pt x="254" y="10"/>
                      <a:pt x="254" y="10"/>
                      <a:pt x="254" y="10"/>
                    </a:cubicBezTo>
                    <a:cubicBezTo>
                      <a:pt x="247" y="1"/>
                      <a:pt x="234" y="0"/>
                      <a:pt x="225" y="7"/>
                    </a:cubicBezTo>
                    <a:close/>
                    <a:moveTo>
                      <a:pt x="267" y="74"/>
                    </a:moveTo>
                    <a:cubicBezTo>
                      <a:pt x="259" y="80"/>
                      <a:pt x="248" y="79"/>
                      <a:pt x="242" y="71"/>
                    </a:cubicBezTo>
                    <a:cubicBezTo>
                      <a:pt x="236" y="63"/>
                      <a:pt x="237" y="52"/>
                      <a:pt x="245" y="46"/>
                    </a:cubicBezTo>
                    <a:cubicBezTo>
                      <a:pt x="253" y="40"/>
                      <a:pt x="264" y="41"/>
                      <a:pt x="270" y="49"/>
                    </a:cubicBezTo>
                    <a:cubicBezTo>
                      <a:pt x="276" y="57"/>
                      <a:pt x="275" y="68"/>
                      <a:pt x="267" y="74"/>
                    </a:cubicBezTo>
                    <a:close/>
                  </a:path>
                </a:pathLst>
              </a:custGeom>
              <a:solidFill>
                <a:schemeClr val="accent6"/>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7" name="iS1ide-Freeform: Shape 99"/>
              <p:cNvSpPr/>
              <p:nvPr/>
            </p:nvSpPr>
            <p:spPr bwMode="auto">
              <a:xfrm>
                <a:off x="6388772" y="3173003"/>
                <a:ext cx="91043" cy="93800"/>
              </a:xfrm>
              <a:custGeom>
                <a:avLst/>
                <a:gdLst/>
                <a:ahLst/>
                <a:cxnLst>
                  <a:cxn ang="0">
                    <a:pos x="6" y="5"/>
                  </a:cxn>
                  <a:cxn ang="0">
                    <a:pos x="4" y="24"/>
                  </a:cxn>
                  <a:cxn ang="0">
                    <a:pos x="23" y="27"/>
                  </a:cxn>
                  <a:cxn ang="0">
                    <a:pos x="26" y="7"/>
                  </a:cxn>
                  <a:cxn ang="0">
                    <a:pos x="6" y="5"/>
                  </a:cxn>
                  <a:cxn ang="0">
                    <a:pos x="21" y="24"/>
                  </a:cxn>
                  <a:cxn ang="0">
                    <a:pos x="7" y="22"/>
                  </a:cxn>
                  <a:cxn ang="0">
                    <a:pos x="8" y="8"/>
                  </a:cxn>
                  <a:cxn ang="0">
                    <a:pos x="23" y="9"/>
                  </a:cxn>
                  <a:cxn ang="0">
                    <a:pos x="21" y="24"/>
                  </a:cxn>
                </a:cxnLst>
                <a:rect l="0" t="0" r="r" b="b"/>
                <a:pathLst>
                  <a:path w="30" h="31">
                    <a:moveTo>
                      <a:pt x="6" y="5"/>
                    </a:moveTo>
                    <a:cubicBezTo>
                      <a:pt x="1" y="10"/>
                      <a:pt x="0" y="18"/>
                      <a:pt x="4" y="24"/>
                    </a:cubicBezTo>
                    <a:cubicBezTo>
                      <a:pt x="9" y="30"/>
                      <a:pt x="17" y="31"/>
                      <a:pt x="23" y="27"/>
                    </a:cubicBezTo>
                    <a:cubicBezTo>
                      <a:pt x="29" y="22"/>
                      <a:pt x="30" y="13"/>
                      <a:pt x="26" y="7"/>
                    </a:cubicBezTo>
                    <a:cubicBezTo>
                      <a:pt x="21" y="1"/>
                      <a:pt x="12" y="0"/>
                      <a:pt x="6" y="5"/>
                    </a:cubicBezTo>
                    <a:close/>
                    <a:moveTo>
                      <a:pt x="21" y="24"/>
                    </a:moveTo>
                    <a:cubicBezTo>
                      <a:pt x="17" y="28"/>
                      <a:pt x="10" y="27"/>
                      <a:pt x="7" y="22"/>
                    </a:cubicBezTo>
                    <a:cubicBezTo>
                      <a:pt x="3" y="18"/>
                      <a:pt x="4" y="11"/>
                      <a:pt x="8" y="8"/>
                    </a:cubicBezTo>
                    <a:cubicBezTo>
                      <a:pt x="13" y="4"/>
                      <a:pt x="20" y="5"/>
                      <a:pt x="23" y="9"/>
                    </a:cubicBezTo>
                    <a:cubicBezTo>
                      <a:pt x="27" y="14"/>
                      <a:pt x="26" y="20"/>
                      <a:pt x="21" y="24"/>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8" name="iS1ide-Freeform: Shape 100"/>
              <p:cNvSpPr/>
              <p:nvPr/>
            </p:nvSpPr>
            <p:spPr bwMode="auto">
              <a:xfrm>
                <a:off x="6372221" y="3159208"/>
                <a:ext cx="124150" cy="124149"/>
              </a:xfrm>
              <a:custGeom>
                <a:avLst/>
                <a:gdLst/>
                <a:ahLst/>
                <a:cxnLst>
                  <a:cxn ang="0">
                    <a:pos x="9" y="6"/>
                  </a:cxn>
                  <a:cxn ang="0">
                    <a:pos x="6" y="31"/>
                  </a:cxn>
                  <a:cxn ang="0">
                    <a:pos x="31" y="34"/>
                  </a:cxn>
                  <a:cxn ang="0">
                    <a:pos x="34" y="9"/>
                  </a:cxn>
                  <a:cxn ang="0">
                    <a:pos x="9" y="6"/>
                  </a:cxn>
                  <a:cxn ang="0">
                    <a:pos x="28" y="31"/>
                  </a:cxn>
                  <a:cxn ang="0">
                    <a:pos x="9" y="28"/>
                  </a:cxn>
                  <a:cxn ang="0">
                    <a:pos x="11" y="9"/>
                  </a:cxn>
                  <a:cxn ang="0">
                    <a:pos x="31" y="11"/>
                  </a:cxn>
                  <a:cxn ang="0">
                    <a:pos x="28" y="31"/>
                  </a:cxn>
                </a:cxnLst>
                <a:rect l="0" t="0" r="r" b="b"/>
                <a:pathLst>
                  <a:path w="40" h="40">
                    <a:moveTo>
                      <a:pt x="9" y="6"/>
                    </a:moveTo>
                    <a:cubicBezTo>
                      <a:pt x="1" y="12"/>
                      <a:pt x="0" y="23"/>
                      <a:pt x="6" y="31"/>
                    </a:cubicBezTo>
                    <a:cubicBezTo>
                      <a:pt x="12" y="39"/>
                      <a:pt x="23" y="40"/>
                      <a:pt x="31" y="34"/>
                    </a:cubicBezTo>
                    <a:cubicBezTo>
                      <a:pt x="39" y="28"/>
                      <a:pt x="40" y="17"/>
                      <a:pt x="34" y="9"/>
                    </a:cubicBezTo>
                    <a:cubicBezTo>
                      <a:pt x="28" y="1"/>
                      <a:pt x="17" y="0"/>
                      <a:pt x="9" y="6"/>
                    </a:cubicBezTo>
                    <a:close/>
                    <a:moveTo>
                      <a:pt x="28" y="31"/>
                    </a:moveTo>
                    <a:cubicBezTo>
                      <a:pt x="22" y="35"/>
                      <a:pt x="14" y="34"/>
                      <a:pt x="9" y="28"/>
                    </a:cubicBezTo>
                    <a:cubicBezTo>
                      <a:pt x="5" y="22"/>
                      <a:pt x="6" y="14"/>
                      <a:pt x="11" y="9"/>
                    </a:cubicBezTo>
                    <a:cubicBezTo>
                      <a:pt x="17" y="4"/>
                      <a:pt x="26" y="5"/>
                      <a:pt x="31" y="11"/>
                    </a:cubicBezTo>
                    <a:cubicBezTo>
                      <a:pt x="35" y="17"/>
                      <a:pt x="34" y="26"/>
                      <a:pt x="28" y="31"/>
                    </a:cubicBezTo>
                    <a:close/>
                  </a:path>
                </a:pathLst>
              </a:custGeom>
              <a:solidFill>
                <a:schemeClr val="accent6">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9" name="iS1ide-Freeform: Shape 101"/>
              <p:cNvSpPr/>
              <p:nvPr/>
            </p:nvSpPr>
            <p:spPr bwMode="auto">
              <a:xfrm>
                <a:off x="6452226" y="2866774"/>
                <a:ext cx="405553" cy="361408"/>
              </a:xfrm>
              <a:custGeom>
                <a:avLst/>
                <a:gdLst/>
                <a:ahLst/>
                <a:cxnLst>
                  <a:cxn ang="0">
                    <a:pos x="2" y="105"/>
                  </a:cxn>
                  <a:cxn ang="0">
                    <a:pos x="2" y="105"/>
                  </a:cxn>
                  <a:cxn ang="0">
                    <a:pos x="15" y="91"/>
                  </a:cxn>
                  <a:cxn ang="0">
                    <a:pos x="15" y="91"/>
                  </a:cxn>
                  <a:cxn ang="0">
                    <a:pos x="107" y="33"/>
                  </a:cxn>
                  <a:cxn ang="0">
                    <a:pos x="107" y="33"/>
                  </a:cxn>
                  <a:cxn ang="0">
                    <a:pos x="129" y="0"/>
                  </a:cxn>
                  <a:cxn ang="0">
                    <a:pos x="129" y="0"/>
                  </a:cxn>
                  <a:cxn ang="0">
                    <a:pos x="130" y="0"/>
                  </a:cxn>
                  <a:cxn ang="0">
                    <a:pos x="108" y="34"/>
                  </a:cxn>
                  <a:cxn ang="0">
                    <a:pos x="108" y="34"/>
                  </a:cxn>
                  <a:cxn ang="0">
                    <a:pos x="17" y="93"/>
                  </a:cxn>
                  <a:cxn ang="0">
                    <a:pos x="17" y="93"/>
                  </a:cxn>
                  <a:cxn ang="0">
                    <a:pos x="4" y="106"/>
                  </a:cxn>
                  <a:cxn ang="0">
                    <a:pos x="4" y="106"/>
                  </a:cxn>
                  <a:cxn ang="0">
                    <a:pos x="4" y="114"/>
                  </a:cxn>
                  <a:cxn ang="0">
                    <a:pos x="4" y="117"/>
                  </a:cxn>
                  <a:cxn ang="0">
                    <a:pos x="2" y="105"/>
                  </a:cxn>
                </a:cxnLst>
                <a:rect l="0" t="0" r="r" b="b"/>
                <a:pathLst>
                  <a:path w="132" h="117">
                    <a:moveTo>
                      <a:pt x="2" y="105"/>
                    </a:moveTo>
                    <a:cubicBezTo>
                      <a:pt x="2" y="105"/>
                      <a:pt x="2" y="105"/>
                      <a:pt x="2" y="105"/>
                    </a:cubicBezTo>
                    <a:cubicBezTo>
                      <a:pt x="5" y="101"/>
                      <a:pt x="9" y="96"/>
                      <a:pt x="15" y="91"/>
                    </a:cubicBezTo>
                    <a:cubicBezTo>
                      <a:pt x="15" y="91"/>
                      <a:pt x="15" y="91"/>
                      <a:pt x="15" y="91"/>
                    </a:cubicBezTo>
                    <a:cubicBezTo>
                      <a:pt x="38" y="74"/>
                      <a:pt x="81" y="53"/>
                      <a:pt x="107" y="33"/>
                    </a:cubicBezTo>
                    <a:cubicBezTo>
                      <a:pt x="107" y="33"/>
                      <a:pt x="107" y="33"/>
                      <a:pt x="107" y="33"/>
                    </a:cubicBezTo>
                    <a:cubicBezTo>
                      <a:pt x="121" y="22"/>
                      <a:pt x="130" y="10"/>
                      <a:pt x="129" y="0"/>
                    </a:cubicBezTo>
                    <a:cubicBezTo>
                      <a:pt x="129" y="0"/>
                      <a:pt x="129" y="0"/>
                      <a:pt x="129" y="0"/>
                    </a:cubicBezTo>
                    <a:cubicBezTo>
                      <a:pt x="130" y="0"/>
                      <a:pt x="130" y="0"/>
                      <a:pt x="130" y="0"/>
                    </a:cubicBezTo>
                    <a:cubicBezTo>
                      <a:pt x="132" y="12"/>
                      <a:pt x="122" y="23"/>
                      <a:pt x="108" y="34"/>
                    </a:cubicBezTo>
                    <a:cubicBezTo>
                      <a:pt x="108" y="34"/>
                      <a:pt x="108" y="34"/>
                      <a:pt x="108" y="34"/>
                    </a:cubicBezTo>
                    <a:cubicBezTo>
                      <a:pt x="82" y="55"/>
                      <a:pt x="39" y="75"/>
                      <a:pt x="17" y="93"/>
                    </a:cubicBezTo>
                    <a:cubicBezTo>
                      <a:pt x="17" y="93"/>
                      <a:pt x="17" y="93"/>
                      <a:pt x="17" y="93"/>
                    </a:cubicBezTo>
                    <a:cubicBezTo>
                      <a:pt x="11" y="97"/>
                      <a:pt x="6" y="102"/>
                      <a:pt x="4" y="106"/>
                    </a:cubicBezTo>
                    <a:cubicBezTo>
                      <a:pt x="4" y="106"/>
                      <a:pt x="4" y="106"/>
                      <a:pt x="4" y="106"/>
                    </a:cubicBezTo>
                    <a:cubicBezTo>
                      <a:pt x="2" y="110"/>
                      <a:pt x="4" y="111"/>
                      <a:pt x="4" y="114"/>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0" name="iS1ide-Freeform: Shape 102"/>
              <p:cNvSpPr/>
              <p:nvPr/>
            </p:nvSpPr>
            <p:spPr bwMode="auto">
              <a:xfrm>
                <a:off x="6452220" y="3128851"/>
                <a:ext cx="33106" cy="35865"/>
              </a:xfrm>
              <a:custGeom>
                <a:avLst/>
                <a:gdLst/>
                <a:ahLst/>
                <a:cxnLst>
                  <a:cxn ang="0">
                    <a:pos x="0" y="11"/>
                  </a:cxn>
                  <a:cxn ang="0">
                    <a:pos x="2" y="12"/>
                  </a:cxn>
                  <a:cxn ang="0">
                    <a:pos x="11" y="1"/>
                  </a:cxn>
                  <a:cxn ang="0">
                    <a:pos x="9" y="0"/>
                  </a:cxn>
                  <a:cxn ang="0">
                    <a:pos x="1" y="9"/>
                  </a:cxn>
                  <a:cxn ang="0">
                    <a:pos x="0" y="11"/>
                  </a:cxn>
                </a:cxnLst>
                <a:rect l="0" t="0" r="r" b="b"/>
                <a:pathLst>
                  <a:path w="11" h="12">
                    <a:moveTo>
                      <a:pt x="0" y="11"/>
                    </a:moveTo>
                    <a:cubicBezTo>
                      <a:pt x="0" y="11"/>
                      <a:pt x="1" y="12"/>
                      <a:pt x="2" y="12"/>
                    </a:cubicBezTo>
                    <a:cubicBezTo>
                      <a:pt x="4" y="9"/>
                      <a:pt x="7" y="5"/>
                      <a:pt x="11" y="1"/>
                    </a:cubicBezTo>
                    <a:cubicBezTo>
                      <a:pt x="9" y="0"/>
                      <a:pt x="9" y="0"/>
                      <a:pt x="9" y="0"/>
                    </a:cubicBezTo>
                    <a:cubicBezTo>
                      <a:pt x="6" y="3"/>
                      <a:pt x="3" y="6"/>
                      <a:pt x="1" y="9"/>
                    </a:cubicBezTo>
                    <a:cubicBezTo>
                      <a:pt x="1" y="10"/>
                      <a:pt x="0" y="10"/>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61" name="iS1ide-Freeform: Shape 103"/>
              <p:cNvSpPr/>
              <p:nvPr/>
            </p:nvSpPr>
            <p:spPr bwMode="auto">
              <a:xfrm>
                <a:off x="6435580" y="3161952"/>
                <a:ext cx="22071" cy="38623"/>
              </a:xfrm>
              <a:custGeom>
                <a:avLst/>
                <a:gdLst/>
                <a:ahLst/>
                <a:cxnLst>
                  <a:cxn ang="0">
                    <a:pos x="1" y="6"/>
                  </a:cxn>
                  <a:cxn ang="0">
                    <a:pos x="4" y="10"/>
                  </a:cxn>
                  <a:cxn ang="0">
                    <a:pos x="4" y="9"/>
                  </a:cxn>
                  <a:cxn ang="0">
                    <a:pos x="3" y="7"/>
                  </a:cxn>
                  <a:cxn ang="0">
                    <a:pos x="7" y="1"/>
                  </a:cxn>
                  <a:cxn ang="0">
                    <a:pos x="5" y="0"/>
                  </a:cxn>
                  <a:cxn ang="0">
                    <a:pos x="1" y="6"/>
                  </a:cxn>
                </a:cxnLst>
                <a:rect l="0" t="0" r="r" b="b"/>
                <a:pathLst>
                  <a:path w="7" h="12">
                    <a:moveTo>
                      <a:pt x="1" y="6"/>
                    </a:moveTo>
                    <a:cubicBezTo>
                      <a:pt x="0" y="9"/>
                      <a:pt x="0" y="12"/>
                      <a:pt x="4" y="10"/>
                    </a:cubicBezTo>
                    <a:cubicBezTo>
                      <a:pt x="4" y="9"/>
                      <a:pt x="4" y="9"/>
                      <a:pt x="4" y="9"/>
                    </a:cubicBezTo>
                    <a:cubicBezTo>
                      <a:pt x="3" y="9"/>
                      <a:pt x="2" y="9"/>
                      <a:pt x="3" y="7"/>
                    </a:cubicBezTo>
                    <a:cubicBezTo>
                      <a:pt x="3" y="5"/>
                      <a:pt x="5" y="3"/>
                      <a:pt x="7" y="1"/>
                    </a:cubicBezTo>
                    <a:cubicBezTo>
                      <a:pt x="6" y="1"/>
                      <a:pt x="5" y="0"/>
                      <a:pt x="5" y="0"/>
                    </a:cubicBezTo>
                    <a:cubicBezTo>
                      <a:pt x="3" y="2"/>
                      <a:pt x="2" y="5"/>
                      <a:pt x="1"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31" name="iS1ide-Freeform: Shape 104"/>
            <p:cNvSpPr/>
            <p:nvPr/>
          </p:nvSpPr>
          <p:spPr bwMode="auto">
            <a:xfrm>
              <a:off x="2061944" y="3621686"/>
              <a:ext cx="577881" cy="379099"/>
            </a:xfrm>
            <a:custGeom>
              <a:avLst/>
              <a:gdLst/>
              <a:ahLst/>
              <a:cxnLst>
                <a:cxn ang="0">
                  <a:pos x="27" y="64"/>
                </a:cxn>
                <a:cxn ang="0">
                  <a:pos x="121" y="2"/>
                </a:cxn>
                <a:cxn ang="0">
                  <a:pos x="120" y="0"/>
                </a:cxn>
                <a:cxn ang="0">
                  <a:pos x="17" y="71"/>
                </a:cxn>
                <a:cxn ang="0">
                  <a:pos x="0" y="87"/>
                </a:cxn>
                <a:cxn ang="0">
                  <a:pos x="2" y="88"/>
                </a:cxn>
                <a:cxn ang="0">
                  <a:pos x="27" y="64"/>
                </a:cxn>
              </a:cxnLst>
              <a:rect l="0" t="0" r="r" b="b"/>
              <a:pathLst>
                <a:path w="121" h="88">
                  <a:moveTo>
                    <a:pt x="27" y="64"/>
                  </a:moveTo>
                  <a:cubicBezTo>
                    <a:pt x="50" y="44"/>
                    <a:pt x="83" y="32"/>
                    <a:pt x="121" y="2"/>
                  </a:cubicBezTo>
                  <a:cubicBezTo>
                    <a:pt x="120" y="0"/>
                    <a:pt x="120" y="0"/>
                    <a:pt x="120" y="0"/>
                  </a:cubicBezTo>
                  <a:cubicBezTo>
                    <a:pt x="77" y="34"/>
                    <a:pt x="42" y="45"/>
                    <a:pt x="17" y="71"/>
                  </a:cubicBezTo>
                  <a:cubicBezTo>
                    <a:pt x="10" y="77"/>
                    <a:pt x="5" y="82"/>
                    <a:pt x="0" y="87"/>
                  </a:cubicBezTo>
                  <a:cubicBezTo>
                    <a:pt x="2" y="88"/>
                    <a:pt x="2" y="88"/>
                    <a:pt x="2" y="88"/>
                  </a:cubicBezTo>
                  <a:cubicBezTo>
                    <a:pt x="8" y="82"/>
                    <a:pt x="17" y="74"/>
                    <a:pt x="27" y="64"/>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nvGrpSpPr>
            <p:cNvPr id="32" name="Group 105"/>
            <p:cNvGrpSpPr/>
            <p:nvPr/>
          </p:nvGrpSpPr>
          <p:grpSpPr>
            <a:xfrm>
              <a:off x="1980610" y="1829592"/>
              <a:ext cx="886082" cy="1914630"/>
              <a:chOff x="2945678" y="1581150"/>
              <a:chExt cx="571075" cy="1379407"/>
            </a:xfrm>
          </p:grpSpPr>
          <p:sp>
            <p:nvSpPr>
              <p:cNvPr id="53" name="iS1ide-Freeform: Shape 106"/>
              <p:cNvSpPr/>
              <p:nvPr/>
            </p:nvSpPr>
            <p:spPr bwMode="auto">
              <a:xfrm>
                <a:off x="2945678" y="1592185"/>
                <a:ext cx="571075" cy="1368372"/>
              </a:xfrm>
              <a:custGeom>
                <a:avLst/>
                <a:gdLst/>
                <a:ahLst/>
                <a:cxnLst>
                  <a:cxn ang="0">
                    <a:pos x="185" y="72"/>
                  </a:cxn>
                  <a:cxn ang="0">
                    <a:pos x="185" y="71"/>
                  </a:cxn>
                  <a:cxn ang="0">
                    <a:pos x="185" y="71"/>
                  </a:cxn>
                  <a:cxn ang="0">
                    <a:pos x="177" y="65"/>
                  </a:cxn>
                  <a:cxn ang="0">
                    <a:pos x="147" y="40"/>
                  </a:cxn>
                  <a:cxn ang="0">
                    <a:pos x="131" y="28"/>
                  </a:cxn>
                  <a:cxn ang="0">
                    <a:pos x="100" y="3"/>
                  </a:cxn>
                  <a:cxn ang="0">
                    <a:pos x="85" y="3"/>
                  </a:cxn>
                  <a:cxn ang="0">
                    <a:pos x="54" y="28"/>
                  </a:cxn>
                  <a:cxn ang="0">
                    <a:pos x="38" y="40"/>
                  </a:cxn>
                  <a:cxn ang="0">
                    <a:pos x="8" y="65"/>
                  </a:cxn>
                  <a:cxn ang="0">
                    <a:pos x="0" y="71"/>
                  </a:cxn>
                  <a:cxn ang="0">
                    <a:pos x="0" y="71"/>
                  </a:cxn>
                  <a:cxn ang="0">
                    <a:pos x="0" y="72"/>
                  </a:cxn>
                  <a:cxn ang="0">
                    <a:pos x="0" y="72"/>
                  </a:cxn>
                  <a:cxn ang="0">
                    <a:pos x="0" y="82"/>
                  </a:cxn>
                  <a:cxn ang="0">
                    <a:pos x="0" y="434"/>
                  </a:cxn>
                  <a:cxn ang="0">
                    <a:pos x="10" y="442"/>
                  </a:cxn>
                  <a:cxn ang="0">
                    <a:pos x="175" y="442"/>
                  </a:cxn>
                  <a:cxn ang="0">
                    <a:pos x="185" y="434"/>
                  </a:cxn>
                  <a:cxn ang="0">
                    <a:pos x="185" y="82"/>
                  </a:cxn>
                  <a:cxn ang="0">
                    <a:pos x="185" y="72"/>
                  </a:cxn>
                  <a:cxn ang="0">
                    <a:pos x="185" y="72"/>
                  </a:cxn>
                  <a:cxn ang="0">
                    <a:pos x="142" y="429"/>
                  </a:cxn>
                  <a:cxn ang="0">
                    <a:pos x="122" y="410"/>
                  </a:cxn>
                  <a:cxn ang="0">
                    <a:pos x="142" y="391"/>
                  </a:cxn>
                  <a:cxn ang="0">
                    <a:pos x="161" y="410"/>
                  </a:cxn>
                  <a:cxn ang="0">
                    <a:pos x="142" y="429"/>
                  </a:cxn>
                </a:cxnLst>
                <a:rect l="0" t="0" r="r" b="b"/>
                <a:pathLst>
                  <a:path w="185" h="443">
                    <a:moveTo>
                      <a:pt x="185" y="72"/>
                    </a:moveTo>
                    <a:cubicBezTo>
                      <a:pt x="185" y="71"/>
                      <a:pt x="185" y="71"/>
                      <a:pt x="185" y="71"/>
                    </a:cubicBezTo>
                    <a:cubicBezTo>
                      <a:pt x="185" y="71"/>
                      <a:pt x="185" y="71"/>
                      <a:pt x="185" y="71"/>
                    </a:cubicBezTo>
                    <a:cubicBezTo>
                      <a:pt x="185" y="71"/>
                      <a:pt x="181" y="68"/>
                      <a:pt x="177" y="65"/>
                    </a:cubicBezTo>
                    <a:cubicBezTo>
                      <a:pt x="147" y="40"/>
                      <a:pt x="147" y="40"/>
                      <a:pt x="147" y="40"/>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0"/>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3"/>
                      <a:pt x="10" y="442"/>
                    </a:cubicBezTo>
                    <a:cubicBezTo>
                      <a:pt x="175" y="442"/>
                      <a:pt x="175" y="442"/>
                      <a:pt x="175" y="442"/>
                    </a:cubicBezTo>
                    <a:cubicBezTo>
                      <a:pt x="181" y="443"/>
                      <a:pt x="185" y="439"/>
                      <a:pt x="185" y="434"/>
                    </a:cubicBezTo>
                    <a:cubicBezTo>
                      <a:pt x="185" y="82"/>
                      <a:pt x="185" y="82"/>
                      <a:pt x="185" y="82"/>
                    </a:cubicBezTo>
                    <a:cubicBezTo>
                      <a:pt x="185" y="76"/>
                      <a:pt x="185" y="72"/>
                      <a:pt x="185" y="72"/>
                    </a:cubicBezTo>
                    <a:cubicBezTo>
                      <a:pt x="185" y="72"/>
                      <a:pt x="185" y="72"/>
                      <a:pt x="185" y="72"/>
                    </a:cubicBezTo>
                    <a:close/>
                    <a:moveTo>
                      <a:pt x="142" y="429"/>
                    </a:moveTo>
                    <a:cubicBezTo>
                      <a:pt x="131" y="429"/>
                      <a:pt x="122" y="421"/>
                      <a:pt x="122" y="410"/>
                    </a:cubicBezTo>
                    <a:cubicBezTo>
                      <a:pt x="122" y="399"/>
                      <a:pt x="131" y="391"/>
                      <a:pt x="142" y="391"/>
                    </a:cubicBezTo>
                    <a:cubicBezTo>
                      <a:pt x="153" y="391"/>
                      <a:pt x="161" y="399"/>
                      <a:pt x="161" y="410"/>
                    </a:cubicBezTo>
                    <a:cubicBezTo>
                      <a:pt x="161" y="421"/>
                      <a:pt x="153" y="429"/>
                      <a:pt x="142" y="429"/>
                    </a:cubicBezTo>
                    <a:close/>
                  </a:path>
                </a:pathLst>
              </a:custGeom>
              <a:solidFill>
                <a:schemeClr val="accent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4" name="iS1ide-Freeform: Shape 107"/>
              <p:cNvSpPr/>
              <p:nvPr/>
            </p:nvSpPr>
            <p:spPr bwMode="auto">
              <a:xfrm>
                <a:off x="2945678" y="1581150"/>
                <a:ext cx="571075" cy="1368372"/>
              </a:xfrm>
              <a:custGeom>
                <a:avLst/>
                <a:gdLst/>
                <a:ahLst/>
                <a:cxnLst>
                  <a:cxn ang="0">
                    <a:pos x="185" y="72"/>
                  </a:cxn>
                  <a:cxn ang="0">
                    <a:pos x="185" y="71"/>
                  </a:cxn>
                  <a:cxn ang="0">
                    <a:pos x="185" y="71"/>
                  </a:cxn>
                  <a:cxn ang="0">
                    <a:pos x="177" y="65"/>
                  </a:cxn>
                  <a:cxn ang="0">
                    <a:pos x="147" y="41"/>
                  </a:cxn>
                  <a:cxn ang="0">
                    <a:pos x="131" y="28"/>
                  </a:cxn>
                  <a:cxn ang="0">
                    <a:pos x="100" y="3"/>
                  </a:cxn>
                  <a:cxn ang="0">
                    <a:pos x="85" y="3"/>
                  </a:cxn>
                  <a:cxn ang="0">
                    <a:pos x="54" y="28"/>
                  </a:cxn>
                  <a:cxn ang="0">
                    <a:pos x="38" y="41"/>
                  </a:cxn>
                  <a:cxn ang="0">
                    <a:pos x="8" y="65"/>
                  </a:cxn>
                  <a:cxn ang="0">
                    <a:pos x="0" y="71"/>
                  </a:cxn>
                  <a:cxn ang="0">
                    <a:pos x="0" y="71"/>
                  </a:cxn>
                  <a:cxn ang="0">
                    <a:pos x="0" y="72"/>
                  </a:cxn>
                  <a:cxn ang="0">
                    <a:pos x="0" y="72"/>
                  </a:cxn>
                  <a:cxn ang="0">
                    <a:pos x="0" y="82"/>
                  </a:cxn>
                  <a:cxn ang="0">
                    <a:pos x="0" y="434"/>
                  </a:cxn>
                  <a:cxn ang="0">
                    <a:pos x="10" y="444"/>
                  </a:cxn>
                  <a:cxn ang="0">
                    <a:pos x="175" y="444"/>
                  </a:cxn>
                  <a:cxn ang="0">
                    <a:pos x="185" y="434"/>
                  </a:cxn>
                  <a:cxn ang="0">
                    <a:pos x="185" y="82"/>
                  </a:cxn>
                  <a:cxn ang="0">
                    <a:pos x="185" y="72"/>
                  </a:cxn>
                  <a:cxn ang="0">
                    <a:pos x="185" y="72"/>
                  </a:cxn>
                  <a:cxn ang="0">
                    <a:pos x="142" y="430"/>
                  </a:cxn>
                  <a:cxn ang="0">
                    <a:pos x="122" y="410"/>
                  </a:cxn>
                  <a:cxn ang="0">
                    <a:pos x="142" y="391"/>
                  </a:cxn>
                  <a:cxn ang="0">
                    <a:pos x="161" y="410"/>
                  </a:cxn>
                  <a:cxn ang="0">
                    <a:pos x="142" y="430"/>
                  </a:cxn>
                </a:cxnLst>
                <a:rect l="0" t="0" r="r" b="b"/>
                <a:pathLst>
                  <a:path w="185" h="444">
                    <a:moveTo>
                      <a:pt x="185" y="72"/>
                    </a:moveTo>
                    <a:cubicBezTo>
                      <a:pt x="185" y="71"/>
                      <a:pt x="185" y="71"/>
                      <a:pt x="185" y="71"/>
                    </a:cubicBezTo>
                    <a:cubicBezTo>
                      <a:pt x="185" y="71"/>
                      <a:pt x="185" y="71"/>
                      <a:pt x="185" y="71"/>
                    </a:cubicBezTo>
                    <a:cubicBezTo>
                      <a:pt x="185" y="71"/>
                      <a:pt x="181" y="68"/>
                      <a:pt x="177" y="65"/>
                    </a:cubicBezTo>
                    <a:cubicBezTo>
                      <a:pt x="147" y="41"/>
                      <a:pt x="147" y="41"/>
                      <a:pt x="147" y="41"/>
                    </a:cubicBezTo>
                    <a:cubicBezTo>
                      <a:pt x="142" y="37"/>
                      <a:pt x="136" y="32"/>
                      <a:pt x="131" y="28"/>
                    </a:cubicBezTo>
                    <a:cubicBezTo>
                      <a:pt x="100" y="3"/>
                      <a:pt x="100" y="3"/>
                      <a:pt x="100" y="3"/>
                    </a:cubicBezTo>
                    <a:cubicBezTo>
                      <a:pt x="96" y="0"/>
                      <a:pt x="89" y="0"/>
                      <a:pt x="85" y="3"/>
                    </a:cubicBezTo>
                    <a:cubicBezTo>
                      <a:pt x="54" y="28"/>
                      <a:pt x="54" y="28"/>
                      <a:pt x="54" y="28"/>
                    </a:cubicBezTo>
                    <a:cubicBezTo>
                      <a:pt x="49" y="32"/>
                      <a:pt x="43" y="37"/>
                      <a:pt x="38" y="41"/>
                    </a:cubicBezTo>
                    <a:cubicBezTo>
                      <a:pt x="8" y="65"/>
                      <a:pt x="8" y="65"/>
                      <a:pt x="8" y="65"/>
                    </a:cubicBezTo>
                    <a:cubicBezTo>
                      <a:pt x="4" y="68"/>
                      <a:pt x="0" y="71"/>
                      <a:pt x="0" y="71"/>
                    </a:cubicBezTo>
                    <a:cubicBezTo>
                      <a:pt x="0" y="71"/>
                      <a:pt x="0" y="71"/>
                      <a:pt x="0" y="71"/>
                    </a:cubicBezTo>
                    <a:cubicBezTo>
                      <a:pt x="0" y="71"/>
                      <a:pt x="0" y="71"/>
                      <a:pt x="0" y="72"/>
                    </a:cubicBezTo>
                    <a:cubicBezTo>
                      <a:pt x="0" y="72"/>
                      <a:pt x="0" y="72"/>
                      <a:pt x="0" y="72"/>
                    </a:cubicBezTo>
                    <a:cubicBezTo>
                      <a:pt x="0" y="72"/>
                      <a:pt x="0" y="76"/>
                      <a:pt x="0" y="82"/>
                    </a:cubicBezTo>
                    <a:cubicBezTo>
                      <a:pt x="0" y="434"/>
                      <a:pt x="0" y="434"/>
                      <a:pt x="0" y="434"/>
                    </a:cubicBezTo>
                    <a:cubicBezTo>
                      <a:pt x="0" y="439"/>
                      <a:pt x="5" y="444"/>
                      <a:pt x="10" y="444"/>
                    </a:cubicBezTo>
                    <a:cubicBezTo>
                      <a:pt x="175" y="444"/>
                      <a:pt x="175" y="444"/>
                      <a:pt x="175" y="444"/>
                    </a:cubicBezTo>
                    <a:cubicBezTo>
                      <a:pt x="181" y="444"/>
                      <a:pt x="185" y="439"/>
                      <a:pt x="185" y="434"/>
                    </a:cubicBezTo>
                    <a:cubicBezTo>
                      <a:pt x="185" y="82"/>
                      <a:pt x="185" y="82"/>
                      <a:pt x="185" y="82"/>
                    </a:cubicBezTo>
                    <a:cubicBezTo>
                      <a:pt x="185" y="76"/>
                      <a:pt x="185" y="72"/>
                      <a:pt x="185" y="72"/>
                    </a:cubicBezTo>
                    <a:cubicBezTo>
                      <a:pt x="185" y="72"/>
                      <a:pt x="185" y="72"/>
                      <a:pt x="185" y="72"/>
                    </a:cubicBezTo>
                    <a:close/>
                    <a:moveTo>
                      <a:pt x="142" y="430"/>
                    </a:moveTo>
                    <a:cubicBezTo>
                      <a:pt x="131" y="430"/>
                      <a:pt x="122" y="421"/>
                      <a:pt x="122" y="410"/>
                    </a:cubicBezTo>
                    <a:cubicBezTo>
                      <a:pt x="122" y="399"/>
                      <a:pt x="131" y="391"/>
                      <a:pt x="142" y="391"/>
                    </a:cubicBezTo>
                    <a:cubicBezTo>
                      <a:pt x="153" y="391"/>
                      <a:pt x="161" y="399"/>
                      <a:pt x="161" y="410"/>
                    </a:cubicBezTo>
                    <a:cubicBezTo>
                      <a:pt x="161" y="421"/>
                      <a:pt x="153" y="430"/>
                      <a:pt x="142" y="430"/>
                    </a:cubicBezTo>
                    <a:close/>
                  </a:path>
                </a:pathLst>
              </a:custGeom>
              <a:solidFill>
                <a:schemeClr val="accent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grpSp>
          <p:nvGrpSpPr>
            <p:cNvPr id="33" name="Group 108"/>
            <p:cNvGrpSpPr/>
            <p:nvPr/>
          </p:nvGrpSpPr>
          <p:grpSpPr>
            <a:xfrm>
              <a:off x="764923" y="3629356"/>
              <a:ext cx="1887742" cy="1428319"/>
              <a:chOff x="2162175" y="2877793"/>
              <a:chExt cx="1216639" cy="1029038"/>
            </a:xfrm>
          </p:grpSpPr>
          <p:sp>
            <p:nvSpPr>
              <p:cNvPr id="46" name="iS1ide-Freeform: Shape 109"/>
              <p:cNvSpPr/>
              <p:nvPr/>
            </p:nvSpPr>
            <p:spPr bwMode="auto">
              <a:xfrm>
                <a:off x="2981544" y="3134364"/>
                <a:ext cx="52418" cy="57936"/>
              </a:xfrm>
              <a:custGeom>
                <a:avLst/>
                <a:gdLst/>
                <a:ahLst/>
                <a:cxnLst>
                  <a:cxn ang="0">
                    <a:pos x="0" y="2"/>
                  </a:cxn>
                  <a:cxn ang="0">
                    <a:pos x="13" y="5"/>
                  </a:cxn>
                  <a:cxn ang="0">
                    <a:pos x="13" y="5"/>
                  </a:cxn>
                  <a:cxn ang="0">
                    <a:pos x="14" y="19"/>
                  </a:cxn>
                  <a:cxn ang="0">
                    <a:pos x="14" y="19"/>
                  </a:cxn>
                  <a:cxn ang="0">
                    <a:pos x="13" y="18"/>
                  </a:cxn>
                  <a:cxn ang="0">
                    <a:pos x="12" y="6"/>
                  </a:cxn>
                  <a:cxn ang="0">
                    <a:pos x="12" y="6"/>
                  </a:cxn>
                  <a:cxn ang="0">
                    <a:pos x="1" y="4"/>
                  </a:cxn>
                  <a:cxn ang="0">
                    <a:pos x="1" y="4"/>
                  </a:cxn>
                  <a:cxn ang="0">
                    <a:pos x="1" y="4"/>
                  </a:cxn>
                  <a:cxn ang="0">
                    <a:pos x="0" y="2"/>
                  </a:cxn>
                </a:cxnLst>
                <a:rect l="0" t="0" r="r" b="b"/>
                <a:pathLst>
                  <a:path w="17" h="19">
                    <a:moveTo>
                      <a:pt x="0" y="2"/>
                    </a:moveTo>
                    <a:cubicBezTo>
                      <a:pt x="4" y="0"/>
                      <a:pt x="10" y="1"/>
                      <a:pt x="13" y="5"/>
                    </a:cubicBezTo>
                    <a:cubicBezTo>
                      <a:pt x="13" y="5"/>
                      <a:pt x="13" y="5"/>
                      <a:pt x="13" y="5"/>
                    </a:cubicBezTo>
                    <a:cubicBezTo>
                      <a:pt x="16" y="8"/>
                      <a:pt x="17" y="13"/>
                      <a:pt x="14" y="19"/>
                    </a:cubicBezTo>
                    <a:cubicBezTo>
                      <a:pt x="14" y="19"/>
                      <a:pt x="14" y="19"/>
                      <a:pt x="14" y="19"/>
                    </a:cubicBezTo>
                    <a:cubicBezTo>
                      <a:pt x="13" y="18"/>
                      <a:pt x="13" y="18"/>
                      <a:pt x="13" y="18"/>
                    </a:cubicBezTo>
                    <a:cubicBezTo>
                      <a:pt x="15" y="13"/>
                      <a:pt x="14" y="9"/>
                      <a:pt x="12" y="6"/>
                    </a:cubicBezTo>
                    <a:cubicBezTo>
                      <a:pt x="12" y="6"/>
                      <a:pt x="12" y="6"/>
                      <a:pt x="12" y="6"/>
                    </a:cubicBezTo>
                    <a:cubicBezTo>
                      <a:pt x="9" y="3"/>
                      <a:pt x="4" y="2"/>
                      <a:pt x="1" y="4"/>
                    </a:cubicBezTo>
                    <a:cubicBezTo>
                      <a:pt x="1" y="4"/>
                      <a:pt x="1" y="4"/>
                      <a:pt x="1" y="4"/>
                    </a:cubicBezTo>
                    <a:cubicBezTo>
                      <a:pt x="1" y="4"/>
                      <a:pt x="1" y="4"/>
                      <a:pt x="1" y="4"/>
                    </a:cubicBezTo>
                    <a:cubicBezTo>
                      <a:pt x="0" y="2"/>
                      <a:pt x="0" y="2"/>
                      <a:pt x="0" y="2"/>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47" name="iS1ide-Freeform: Shape 110"/>
              <p:cNvSpPr/>
              <p:nvPr/>
            </p:nvSpPr>
            <p:spPr bwMode="auto">
              <a:xfrm>
                <a:off x="2162175" y="3048839"/>
                <a:ext cx="957310" cy="857992"/>
              </a:xfrm>
              <a:custGeom>
                <a:avLst/>
                <a:gdLst/>
                <a:ahLst/>
                <a:cxnLst>
                  <a:cxn ang="0">
                    <a:pos x="226" y="7"/>
                  </a:cxn>
                  <a:cxn ang="0">
                    <a:pos x="10" y="176"/>
                  </a:cxn>
                  <a:cxn ang="0">
                    <a:pos x="7" y="204"/>
                  </a:cxn>
                  <a:cxn ang="0">
                    <a:pos x="57" y="268"/>
                  </a:cxn>
                  <a:cxn ang="0">
                    <a:pos x="85" y="271"/>
                  </a:cxn>
                  <a:cxn ang="0">
                    <a:pos x="301" y="102"/>
                  </a:cxn>
                  <a:cxn ang="0">
                    <a:pos x="304" y="74"/>
                  </a:cxn>
                  <a:cxn ang="0">
                    <a:pos x="254" y="10"/>
                  </a:cxn>
                  <a:cxn ang="0">
                    <a:pos x="226" y="7"/>
                  </a:cxn>
                  <a:cxn ang="0">
                    <a:pos x="268" y="74"/>
                  </a:cxn>
                  <a:cxn ang="0">
                    <a:pos x="243" y="71"/>
                  </a:cxn>
                  <a:cxn ang="0">
                    <a:pos x="246" y="46"/>
                  </a:cxn>
                  <a:cxn ang="0">
                    <a:pos x="271" y="49"/>
                  </a:cxn>
                  <a:cxn ang="0">
                    <a:pos x="268" y="74"/>
                  </a:cxn>
                </a:cxnLst>
                <a:rect l="0" t="0" r="r" b="b"/>
                <a:pathLst>
                  <a:path w="311" h="278">
                    <a:moveTo>
                      <a:pt x="226" y="7"/>
                    </a:moveTo>
                    <a:cubicBezTo>
                      <a:pt x="10" y="176"/>
                      <a:pt x="10" y="176"/>
                      <a:pt x="10" y="176"/>
                    </a:cubicBezTo>
                    <a:cubicBezTo>
                      <a:pt x="2" y="183"/>
                      <a:pt x="0" y="196"/>
                      <a:pt x="7" y="204"/>
                    </a:cubicBezTo>
                    <a:cubicBezTo>
                      <a:pt x="57" y="268"/>
                      <a:pt x="57" y="268"/>
                      <a:pt x="57" y="268"/>
                    </a:cubicBezTo>
                    <a:cubicBezTo>
                      <a:pt x="64" y="277"/>
                      <a:pt x="77" y="278"/>
                      <a:pt x="85" y="271"/>
                    </a:cubicBezTo>
                    <a:cubicBezTo>
                      <a:pt x="301" y="102"/>
                      <a:pt x="301" y="102"/>
                      <a:pt x="301" y="102"/>
                    </a:cubicBezTo>
                    <a:cubicBezTo>
                      <a:pt x="310" y="95"/>
                      <a:pt x="311" y="83"/>
                      <a:pt x="304" y="74"/>
                    </a:cubicBezTo>
                    <a:cubicBezTo>
                      <a:pt x="254" y="10"/>
                      <a:pt x="254" y="10"/>
                      <a:pt x="254" y="10"/>
                    </a:cubicBezTo>
                    <a:cubicBezTo>
                      <a:pt x="248" y="2"/>
                      <a:pt x="235" y="0"/>
                      <a:pt x="226" y="7"/>
                    </a:cubicBezTo>
                    <a:close/>
                    <a:moveTo>
                      <a:pt x="268" y="74"/>
                    </a:moveTo>
                    <a:cubicBezTo>
                      <a:pt x="260" y="80"/>
                      <a:pt x="249" y="79"/>
                      <a:pt x="243" y="71"/>
                    </a:cubicBezTo>
                    <a:cubicBezTo>
                      <a:pt x="236" y="63"/>
                      <a:pt x="238" y="52"/>
                      <a:pt x="246" y="46"/>
                    </a:cubicBezTo>
                    <a:cubicBezTo>
                      <a:pt x="253" y="40"/>
                      <a:pt x="265" y="41"/>
                      <a:pt x="271" y="49"/>
                    </a:cubicBezTo>
                    <a:cubicBezTo>
                      <a:pt x="277" y="57"/>
                      <a:pt x="276" y="68"/>
                      <a:pt x="268" y="74"/>
                    </a:cubicBezTo>
                    <a:close/>
                  </a:path>
                </a:pathLst>
              </a:custGeom>
              <a:solidFill>
                <a:schemeClr val="accent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48" name="iS1ide-Freeform: Shape 111"/>
              <p:cNvSpPr/>
              <p:nvPr/>
            </p:nvSpPr>
            <p:spPr bwMode="auto">
              <a:xfrm>
                <a:off x="2904297" y="3186780"/>
                <a:ext cx="93800" cy="93800"/>
              </a:xfrm>
              <a:custGeom>
                <a:avLst/>
                <a:gdLst/>
                <a:ahLst/>
                <a:cxnLst>
                  <a:cxn ang="0">
                    <a:pos x="7" y="4"/>
                  </a:cxn>
                  <a:cxn ang="0">
                    <a:pos x="5" y="23"/>
                  </a:cxn>
                  <a:cxn ang="0">
                    <a:pos x="24" y="26"/>
                  </a:cxn>
                  <a:cxn ang="0">
                    <a:pos x="26" y="7"/>
                  </a:cxn>
                  <a:cxn ang="0">
                    <a:pos x="7" y="4"/>
                  </a:cxn>
                  <a:cxn ang="0">
                    <a:pos x="22" y="23"/>
                  </a:cxn>
                  <a:cxn ang="0">
                    <a:pos x="7" y="21"/>
                  </a:cxn>
                  <a:cxn ang="0">
                    <a:pos x="9" y="7"/>
                  </a:cxn>
                  <a:cxn ang="0">
                    <a:pos x="24" y="8"/>
                  </a:cxn>
                  <a:cxn ang="0">
                    <a:pos x="22" y="23"/>
                  </a:cxn>
                </a:cxnLst>
                <a:rect l="0" t="0" r="r" b="b"/>
                <a:pathLst>
                  <a:path w="31" h="30">
                    <a:moveTo>
                      <a:pt x="7" y="4"/>
                    </a:moveTo>
                    <a:cubicBezTo>
                      <a:pt x="1" y="9"/>
                      <a:pt x="0" y="17"/>
                      <a:pt x="5" y="23"/>
                    </a:cubicBezTo>
                    <a:cubicBezTo>
                      <a:pt x="10" y="29"/>
                      <a:pt x="18" y="30"/>
                      <a:pt x="24" y="26"/>
                    </a:cubicBezTo>
                    <a:cubicBezTo>
                      <a:pt x="30" y="21"/>
                      <a:pt x="31" y="12"/>
                      <a:pt x="26" y="7"/>
                    </a:cubicBezTo>
                    <a:cubicBezTo>
                      <a:pt x="22" y="1"/>
                      <a:pt x="13" y="0"/>
                      <a:pt x="7" y="4"/>
                    </a:cubicBezTo>
                    <a:close/>
                    <a:moveTo>
                      <a:pt x="22" y="23"/>
                    </a:moveTo>
                    <a:cubicBezTo>
                      <a:pt x="18" y="27"/>
                      <a:pt x="11" y="26"/>
                      <a:pt x="7" y="21"/>
                    </a:cubicBezTo>
                    <a:cubicBezTo>
                      <a:pt x="4" y="17"/>
                      <a:pt x="5" y="10"/>
                      <a:pt x="9" y="7"/>
                    </a:cubicBezTo>
                    <a:cubicBezTo>
                      <a:pt x="14" y="3"/>
                      <a:pt x="20" y="4"/>
                      <a:pt x="24" y="8"/>
                    </a:cubicBezTo>
                    <a:cubicBezTo>
                      <a:pt x="28" y="13"/>
                      <a:pt x="27" y="20"/>
                      <a:pt x="22" y="23"/>
                    </a:cubicBezTo>
                    <a:close/>
                  </a:path>
                </a:pathLst>
              </a:custGeom>
              <a:solidFill>
                <a:schemeClr val="bg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49" name="iS1ide-Freeform: Shape 112"/>
              <p:cNvSpPr/>
              <p:nvPr/>
            </p:nvSpPr>
            <p:spPr bwMode="auto">
              <a:xfrm>
                <a:off x="2887744" y="3172987"/>
                <a:ext cx="126905" cy="121388"/>
              </a:xfrm>
              <a:custGeom>
                <a:avLst/>
                <a:gdLst/>
                <a:ahLst/>
                <a:cxnLst>
                  <a:cxn ang="0">
                    <a:pos x="10" y="6"/>
                  </a:cxn>
                  <a:cxn ang="0">
                    <a:pos x="7" y="31"/>
                  </a:cxn>
                  <a:cxn ang="0">
                    <a:pos x="32" y="34"/>
                  </a:cxn>
                  <a:cxn ang="0">
                    <a:pos x="35" y="9"/>
                  </a:cxn>
                  <a:cxn ang="0">
                    <a:pos x="10" y="6"/>
                  </a:cxn>
                  <a:cxn ang="0">
                    <a:pos x="29" y="31"/>
                  </a:cxn>
                  <a:cxn ang="0">
                    <a:pos x="10" y="28"/>
                  </a:cxn>
                  <a:cxn ang="0">
                    <a:pos x="12" y="9"/>
                  </a:cxn>
                  <a:cxn ang="0">
                    <a:pos x="31" y="12"/>
                  </a:cxn>
                  <a:cxn ang="0">
                    <a:pos x="29" y="31"/>
                  </a:cxn>
                </a:cxnLst>
                <a:rect l="0" t="0" r="r" b="b"/>
                <a:pathLst>
                  <a:path w="41" h="40">
                    <a:moveTo>
                      <a:pt x="10" y="6"/>
                    </a:moveTo>
                    <a:cubicBezTo>
                      <a:pt x="2" y="12"/>
                      <a:pt x="0" y="23"/>
                      <a:pt x="7" y="31"/>
                    </a:cubicBezTo>
                    <a:cubicBezTo>
                      <a:pt x="13" y="39"/>
                      <a:pt x="24" y="40"/>
                      <a:pt x="32" y="34"/>
                    </a:cubicBezTo>
                    <a:cubicBezTo>
                      <a:pt x="40" y="28"/>
                      <a:pt x="41" y="17"/>
                      <a:pt x="35" y="9"/>
                    </a:cubicBezTo>
                    <a:cubicBezTo>
                      <a:pt x="29" y="1"/>
                      <a:pt x="17" y="0"/>
                      <a:pt x="10" y="6"/>
                    </a:cubicBezTo>
                    <a:close/>
                    <a:moveTo>
                      <a:pt x="29" y="31"/>
                    </a:moveTo>
                    <a:cubicBezTo>
                      <a:pt x="23" y="35"/>
                      <a:pt x="15" y="34"/>
                      <a:pt x="10" y="28"/>
                    </a:cubicBezTo>
                    <a:cubicBezTo>
                      <a:pt x="5" y="22"/>
                      <a:pt x="6" y="14"/>
                      <a:pt x="12" y="9"/>
                    </a:cubicBezTo>
                    <a:cubicBezTo>
                      <a:pt x="18" y="5"/>
                      <a:pt x="27" y="6"/>
                      <a:pt x="31" y="12"/>
                    </a:cubicBezTo>
                    <a:cubicBezTo>
                      <a:pt x="36" y="17"/>
                      <a:pt x="35" y="26"/>
                      <a:pt x="29" y="31"/>
                    </a:cubicBezTo>
                    <a:close/>
                  </a:path>
                </a:pathLst>
              </a:custGeom>
              <a:solidFill>
                <a:schemeClr val="accent1">
                  <a:lumMod val="50000"/>
                </a:schemeClr>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0" name="iS1ide-Freeform: Shape 113"/>
              <p:cNvSpPr/>
              <p:nvPr/>
            </p:nvSpPr>
            <p:spPr bwMode="auto">
              <a:xfrm>
                <a:off x="2970509" y="2877793"/>
                <a:ext cx="408305" cy="361406"/>
              </a:xfrm>
              <a:custGeom>
                <a:avLst/>
                <a:gdLst/>
                <a:ahLst/>
                <a:cxnLst>
                  <a:cxn ang="0">
                    <a:pos x="2" y="105"/>
                  </a:cxn>
                  <a:cxn ang="0">
                    <a:pos x="2" y="105"/>
                  </a:cxn>
                  <a:cxn ang="0">
                    <a:pos x="15" y="91"/>
                  </a:cxn>
                  <a:cxn ang="0">
                    <a:pos x="15" y="91"/>
                  </a:cxn>
                  <a:cxn ang="0">
                    <a:pos x="106" y="33"/>
                  </a:cxn>
                  <a:cxn ang="0">
                    <a:pos x="106" y="33"/>
                  </a:cxn>
                  <a:cxn ang="0">
                    <a:pos x="128" y="0"/>
                  </a:cxn>
                  <a:cxn ang="0">
                    <a:pos x="128" y="0"/>
                  </a:cxn>
                  <a:cxn ang="0">
                    <a:pos x="130" y="0"/>
                  </a:cxn>
                  <a:cxn ang="0">
                    <a:pos x="108" y="35"/>
                  </a:cxn>
                  <a:cxn ang="0">
                    <a:pos x="108" y="35"/>
                  </a:cxn>
                  <a:cxn ang="0">
                    <a:pos x="16" y="93"/>
                  </a:cxn>
                  <a:cxn ang="0">
                    <a:pos x="16" y="93"/>
                  </a:cxn>
                  <a:cxn ang="0">
                    <a:pos x="4" y="106"/>
                  </a:cxn>
                  <a:cxn ang="0">
                    <a:pos x="4" y="106"/>
                  </a:cxn>
                  <a:cxn ang="0">
                    <a:pos x="4" y="115"/>
                  </a:cxn>
                  <a:cxn ang="0">
                    <a:pos x="4" y="117"/>
                  </a:cxn>
                  <a:cxn ang="0">
                    <a:pos x="2" y="105"/>
                  </a:cxn>
                </a:cxnLst>
                <a:rect l="0" t="0" r="r" b="b"/>
                <a:pathLst>
                  <a:path w="132" h="117">
                    <a:moveTo>
                      <a:pt x="2" y="105"/>
                    </a:moveTo>
                    <a:cubicBezTo>
                      <a:pt x="2" y="105"/>
                      <a:pt x="2" y="105"/>
                      <a:pt x="2" y="105"/>
                    </a:cubicBezTo>
                    <a:cubicBezTo>
                      <a:pt x="4" y="101"/>
                      <a:pt x="9" y="96"/>
                      <a:pt x="15" y="91"/>
                    </a:cubicBezTo>
                    <a:cubicBezTo>
                      <a:pt x="15" y="91"/>
                      <a:pt x="15" y="91"/>
                      <a:pt x="15" y="91"/>
                    </a:cubicBezTo>
                    <a:cubicBezTo>
                      <a:pt x="38" y="74"/>
                      <a:pt x="80" y="54"/>
                      <a:pt x="106" y="33"/>
                    </a:cubicBezTo>
                    <a:cubicBezTo>
                      <a:pt x="106" y="33"/>
                      <a:pt x="106" y="33"/>
                      <a:pt x="106" y="33"/>
                    </a:cubicBezTo>
                    <a:cubicBezTo>
                      <a:pt x="121" y="22"/>
                      <a:pt x="130" y="11"/>
                      <a:pt x="128" y="0"/>
                    </a:cubicBezTo>
                    <a:cubicBezTo>
                      <a:pt x="128" y="0"/>
                      <a:pt x="128" y="0"/>
                      <a:pt x="128" y="0"/>
                    </a:cubicBezTo>
                    <a:cubicBezTo>
                      <a:pt x="130" y="0"/>
                      <a:pt x="130" y="0"/>
                      <a:pt x="130" y="0"/>
                    </a:cubicBezTo>
                    <a:cubicBezTo>
                      <a:pt x="132" y="12"/>
                      <a:pt x="122" y="23"/>
                      <a:pt x="108" y="35"/>
                    </a:cubicBezTo>
                    <a:cubicBezTo>
                      <a:pt x="108" y="35"/>
                      <a:pt x="108" y="35"/>
                      <a:pt x="108" y="35"/>
                    </a:cubicBezTo>
                    <a:cubicBezTo>
                      <a:pt x="81" y="55"/>
                      <a:pt x="38" y="76"/>
                      <a:pt x="16" y="93"/>
                    </a:cubicBezTo>
                    <a:cubicBezTo>
                      <a:pt x="16" y="93"/>
                      <a:pt x="16" y="93"/>
                      <a:pt x="16" y="93"/>
                    </a:cubicBezTo>
                    <a:cubicBezTo>
                      <a:pt x="10" y="98"/>
                      <a:pt x="6" y="102"/>
                      <a:pt x="4" y="106"/>
                    </a:cubicBezTo>
                    <a:cubicBezTo>
                      <a:pt x="4" y="106"/>
                      <a:pt x="4" y="106"/>
                      <a:pt x="4" y="106"/>
                    </a:cubicBezTo>
                    <a:cubicBezTo>
                      <a:pt x="2" y="110"/>
                      <a:pt x="3" y="111"/>
                      <a:pt x="4" y="115"/>
                    </a:cubicBezTo>
                    <a:cubicBezTo>
                      <a:pt x="4" y="117"/>
                      <a:pt x="4" y="117"/>
                      <a:pt x="4" y="117"/>
                    </a:cubicBezTo>
                    <a:cubicBezTo>
                      <a:pt x="4" y="117"/>
                      <a:pt x="0" y="110"/>
                      <a:pt x="2" y="105"/>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1" name="iS1ide-Freeform: Shape 114"/>
              <p:cNvSpPr/>
              <p:nvPr/>
            </p:nvSpPr>
            <p:spPr bwMode="auto">
              <a:xfrm>
                <a:off x="2967749" y="3139881"/>
                <a:ext cx="38623" cy="38623"/>
              </a:xfrm>
              <a:custGeom>
                <a:avLst/>
                <a:gdLst/>
                <a:ahLst/>
                <a:cxnLst>
                  <a:cxn ang="0">
                    <a:pos x="0" y="11"/>
                  </a:cxn>
                  <a:cxn ang="0">
                    <a:pos x="2" y="12"/>
                  </a:cxn>
                  <a:cxn ang="0">
                    <a:pos x="12" y="1"/>
                  </a:cxn>
                  <a:cxn ang="0">
                    <a:pos x="10" y="0"/>
                  </a:cxn>
                  <a:cxn ang="0">
                    <a:pos x="2" y="9"/>
                  </a:cxn>
                  <a:cxn ang="0">
                    <a:pos x="0" y="11"/>
                  </a:cxn>
                </a:cxnLst>
                <a:rect l="0" t="0" r="r" b="b"/>
                <a:pathLst>
                  <a:path w="12" h="12">
                    <a:moveTo>
                      <a:pt x="0" y="11"/>
                    </a:moveTo>
                    <a:cubicBezTo>
                      <a:pt x="1" y="11"/>
                      <a:pt x="2" y="12"/>
                      <a:pt x="2" y="12"/>
                    </a:cubicBezTo>
                    <a:cubicBezTo>
                      <a:pt x="5" y="9"/>
                      <a:pt x="8" y="5"/>
                      <a:pt x="12" y="1"/>
                    </a:cubicBezTo>
                    <a:cubicBezTo>
                      <a:pt x="10" y="0"/>
                      <a:pt x="10" y="0"/>
                      <a:pt x="10" y="0"/>
                    </a:cubicBezTo>
                    <a:cubicBezTo>
                      <a:pt x="7" y="3"/>
                      <a:pt x="4" y="6"/>
                      <a:pt x="2" y="9"/>
                    </a:cubicBezTo>
                    <a:cubicBezTo>
                      <a:pt x="1" y="10"/>
                      <a:pt x="1" y="11"/>
                      <a:pt x="0" y="11"/>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sp>
            <p:nvSpPr>
              <p:cNvPr id="52" name="iS1ide-Freeform: Shape 115"/>
              <p:cNvSpPr/>
              <p:nvPr/>
            </p:nvSpPr>
            <p:spPr bwMode="auto">
              <a:xfrm>
                <a:off x="2956714" y="3175745"/>
                <a:ext cx="16553" cy="35865"/>
              </a:xfrm>
              <a:custGeom>
                <a:avLst/>
                <a:gdLst/>
                <a:ahLst/>
                <a:cxnLst>
                  <a:cxn ang="0">
                    <a:pos x="1" y="6"/>
                  </a:cxn>
                  <a:cxn ang="0">
                    <a:pos x="4" y="10"/>
                  </a:cxn>
                  <a:cxn ang="0">
                    <a:pos x="3" y="10"/>
                  </a:cxn>
                  <a:cxn ang="0">
                    <a:pos x="2" y="7"/>
                  </a:cxn>
                  <a:cxn ang="0">
                    <a:pos x="6" y="1"/>
                  </a:cxn>
                  <a:cxn ang="0">
                    <a:pos x="4" y="0"/>
                  </a:cxn>
                  <a:cxn ang="0">
                    <a:pos x="1" y="6"/>
                  </a:cxn>
                </a:cxnLst>
                <a:rect l="0" t="0" r="r" b="b"/>
                <a:pathLst>
                  <a:path w="6" h="12">
                    <a:moveTo>
                      <a:pt x="1" y="6"/>
                    </a:moveTo>
                    <a:cubicBezTo>
                      <a:pt x="0" y="9"/>
                      <a:pt x="0" y="12"/>
                      <a:pt x="4" y="10"/>
                    </a:cubicBezTo>
                    <a:cubicBezTo>
                      <a:pt x="3" y="10"/>
                      <a:pt x="3" y="10"/>
                      <a:pt x="3" y="10"/>
                    </a:cubicBezTo>
                    <a:cubicBezTo>
                      <a:pt x="3" y="9"/>
                      <a:pt x="2" y="9"/>
                      <a:pt x="2" y="7"/>
                    </a:cubicBezTo>
                    <a:cubicBezTo>
                      <a:pt x="3" y="5"/>
                      <a:pt x="4" y="3"/>
                      <a:pt x="6" y="1"/>
                    </a:cubicBezTo>
                    <a:cubicBezTo>
                      <a:pt x="6" y="1"/>
                      <a:pt x="5" y="0"/>
                      <a:pt x="4" y="0"/>
                    </a:cubicBezTo>
                    <a:cubicBezTo>
                      <a:pt x="3" y="3"/>
                      <a:pt x="1" y="5"/>
                      <a:pt x="1" y="6"/>
                    </a:cubicBezTo>
                    <a:close/>
                  </a:path>
                </a:pathLst>
              </a:custGeom>
              <a:solidFill>
                <a:srgbClr val="010101"/>
              </a:solidFill>
              <a:ln w="9525">
                <a:noFill/>
                <a:round/>
              </a:ln>
            </p:spPr>
            <p:txBody>
              <a:bodyPr anchor="ctr"/>
              <a:lstStyle/>
              <a:p>
                <a:pPr algn="ctr"/>
                <a:endParaRPr sz="1200">
                  <a:latin typeface="Lucida Handwriting" panose="03010101010101010101" pitchFamily="66" charset="0"/>
                  <a:ea typeface="Auraka方黑檀" panose="02020700000000000000" pitchFamily="18" charset="-128"/>
                  <a:cs typeface="+mn-ea"/>
                  <a:sym typeface="Lucida Handwriting" panose="03010101010101010101" pitchFamily="66" charset="0"/>
                </a:endParaRPr>
              </a:p>
            </p:txBody>
          </p:sp>
        </p:grpSp>
        <p:sp>
          <p:nvSpPr>
            <p:cNvPr id="34" name="iS1ide-TextBox 134"/>
            <p:cNvSpPr txBox="1"/>
            <p:nvPr/>
          </p:nvSpPr>
          <p:spPr>
            <a:xfrm rot="19338731">
              <a:off x="983608" y="4373873"/>
              <a:ext cx="95891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35" name="iS1ide-TextBox 135"/>
            <p:cNvSpPr txBox="1"/>
            <p:nvPr/>
          </p:nvSpPr>
          <p:spPr>
            <a:xfrm rot="19338731">
              <a:off x="2733464" y="4373871"/>
              <a:ext cx="95891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36" name="iS1ide-TextBox 136"/>
            <p:cNvSpPr txBox="1"/>
            <p:nvPr/>
          </p:nvSpPr>
          <p:spPr>
            <a:xfrm rot="19338731">
              <a:off x="4450236" y="4373870"/>
              <a:ext cx="95410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37" name="iS1ide-TextBox 137"/>
            <p:cNvSpPr txBox="1"/>
            <p:nvPr/>
          </p:nvSpPr>
          <p:spPr>
            <a:xfrm rot="19338731">
              <a:off x="6181903" y="4373870"/>
              <a:ext cx="95891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38" name="iS1ide-TextBox 138"/>
            <p:cNvSpPr txBox="1"/>
            <p:nvPr/>
          </p:nvSpPr>
          <p:spPr>
            <a:xfrm rot="19338731">
              <a:off x="7866713" y="4373870"/>
              <a:ext cx="95891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39" name="iS1ide-TextBox 139"/>
            <p:cNvSpPr txBox="1"/>
            <p:nvPr/>
          </p:nvSpPr>
          <p:spPr>
            <a:xfrm rot="19338731">
              <a:off x="9590931" y="4373870"/>
              <a:ext cx="958917" cy="246221"/>
            </a:xfrm>
            <a:prstGeom prst="rect">
              <a:avLst/>
            </a:prstGeom>
            <a:noFill/>
          </p:spPr>
          <p:txBody>
            <a:bodyPr wrap="none">
              <a:normAutofit fontScale="77500" lnSpcReduction="20000"/>
            </a:bodyPr>
            <a:lstStyle/>
            <a:p>
              <a:r>
                <a:rPr lang="zh-CN" altLang="en-US" sz="45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标题文本预设</a:t>
              </a:r>
            </a:p>
          </p:txBody>
        </p:sp>
        <p:sp>
          <p:nvSpPr>
            <p:cNvPr id="40" name="iS1ide-TextBox 140"/>
            <p:cNvSpPr txBox="1"/>
            <p:nvPr/>
          </p:nvSpPr>
          <p:spPr>
            <a:xfrm>
              <a:off x="2098734" y="2522491"/>
              <a:ext cx="649834" cy="528832"/>
            </a:xfrm>
            <a:prstGeom prst="rect">
              <a:avLst/>
            </a:prstGeom>
            <a:noFill/>
            <a:ln>
              <a:noFill/>
            </a:ln>
          </p:spPr>
          <p:txBody>
            <a:bodyPr wrap="none" anchor="ctr" anchorCtr="1">
              <a:normAutofit/>
            </a:bodyPr>
            <a:lstStyle/>
            <a:p>
              <a:pPr algn="ctr"/>
              <a:r>
                <a:rPr lang="en-US" sz="900" b="1" dirty="0">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80%</a:t>
              </a:r>
            </a:p>
          </p:txBody>
        </p:sp>
        <p:sp>
          <p:nvSpPr>
            <p:cNvPr id="41" name="iS1ide-TextBox 141"/>
            <p:cNvSpPr txBox="1"/>
            <p:nvPr/>
          </p:nvSpPr>
          <p:spPr>
            <a:xfrm>
              <a:off x="3827674" y="2883859"/>
              <a:ext cx="649834" cy="528832"/>
            </a:xfrm>
            <a:prstGeom prst="rect">
              <a:avLst/>
            </a:prstGeom>
            <a:noFill/>
            <a:ln>
              <a:noFill/>
            </a:ln>
          </p:spPr>
          <p:txBody>
            <a:bodyPr wrap="none" anchor="ctr" anchorCtr="1">
              <a:normAutofit/>
            </a:bodyPr>
            <a:lstStyle/>
            <a:p>
              <a:pPr algn="ctr"/>
              <a:r>
                <a:rPr lang="en-US" sz="90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35%</a:t>
              </a:r>
            </a:p>
          </p:txBody>
        </p:sp>
        <p:sp>
          <p:nvSpPr>
            <p:cNvPr id="42" name="iS1ide-TextBox 142"/>
            <p:cNvSpPr txBox="1"/>
            <p:nvPr/>
          </p:nvSpPr>
          <p:spPr>
            <a:xfrm>
              <a:off x="5545910" y="3033694"/>
              <a:ext cx="649834" cy="528832"/>
            </a:xfrm>
            <a:prstGeom prst="rect">
              <a:avLst/>
            </a:prstGeom>
            <a:noFill/>
            <a:ln>
              <a:noFill/>
            </a:ln>
          </p:spPr>
          <p:txBody>
            <a:bodyPr wrap="none" anchor="ctr" anchorCtr="1">
              <a:normAutofit/>
            </a:bodyPr>
            <a:lstStyle/>
            <a:p>
              <a:pPr algn="ctr"/>
              <a:r>
                <a:rPr lang="en-US" sz="90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15%</a:t>
              </a:r>
            </a:p>
          </p:txBody>
        </p:sp>
        <p:sp>
          <p:nvSpPr>
            <p:cNvPr id="43" name="iS1ide-TextBox 143"/>
            <p:cNvSpPr txBox="1"/>
            <p:nvPr/>
          </p:nvSpPr>
          <p:spPr>
            <a:xfrm>
              <a:off x="7255587" y="2786906"/>
              <a:ext cx="649834" cy="528832"/>
            </a:xfrm>
            <a:prstGeom prst="rect">
              <a:avLst/>
            </a:prstGeom>
            <a:noFill/>
            <a:ln>
              <a:noFill/>
            </a:ln>
          </p:spPr>
          <p:txBody>
            <a:bodyPr wrap="none" anchor="ctr" anchorCtr="1">
              <a:normAutofit/>
            </a:bodyPr>
            <a:lstStyle/>
            <a:p>
              <a:pPr algn="ctr"/>
              <a:r>
                <a:rPr lang="en-US" sz="90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60%</a:t>
              </a:r>
            </a:p>
          </p:txBody>
        </p:sp>
        <p:sp>
          <p:nvSpPr>
            <p:cNvPr id="44" name="iS1ide-TextBox 144"/>
            <p:cNvSpPr txBox="1"/>
            <p:nvPr/>
          </p:nvSpPr>
          <p:spPr>
            <a:xfrm>
              <a:off x="8975965" y="2591418"/>
              <a:ext cx="649834" cy="528832"/>
            </a:xfrm>
            <a:prstGeom prst="rect">
              <a:avLst/>
            </a:prstGeom>
            <a:noFill/>
            <a:ln>
              <a:noFill/>
            </a:ln>
          </p:spPr>
          <p:txBody>
            <a:bodyPr wrap="none" anchor="ctr" anchorCtr="1">
              <a:normAutofit/>
            </a:bodyPr>
            <a:lstStyle/>
            <a:p>
              <a:pPr algn="ctr"/>
              <a:r>
                <a:rPr lang="en-US" sz="90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70%</a:t>
              </a:r>
            </a:p>
          </p:txBody>
        </p:sp>
        <p:sp>
          <p:nvSpPr>
            <p:cNvPr id="45" name="iS1ide-TextBox 145"/>
            <p:cNvSpPr txBox="1"/>
            <p:nvPr/>
          </p:nvSpPr>
          <p:spPr>
            <a:xfrm>
              <a:off x="10702765" y="2847718"/>
              <a:ext cx="649834" cy="528832"/>
            </a:xfrm>
            <a:prstGeom prst="rect">
              <a:avLst/>
            </a:prstGeom>
            <a:noFill/>
            <a:ln>
              <a:noFill/>
            </a:ln>
          </p:spPr>
          <p:txBody>
            <a:bodyPr wrap="none" anchor="ctr" anchorCtr="1">
              <a:normAutofit/>
            </a:bodyPr>
            <a:lstStyle/>
            <a:p>
              <a:pPr algn="ctr"/>
              <a:r>
                <a:rPr lang="en-US" sz="900" b="1">
                  <a:solidFill>
                    <a:schemeClr val="bg1"/>
                  </a:solidFill>
                  <a:latin typeface="Lucida Handwriting" panose="03010101010101010101" pitchFamily="66" charset="0"/>
                  <a:ea typeface="Auraka方黑檀" panose="02020700000000000000" pitchFamily="18" charset="-128"/>
                  <a:cs typeface="+mn-ea"/>
                  <a:sym typeface="Lucida Handwriting" panose="03010101010101010101" pitchFamily="66" charset="0"/>
                </a:rPr>
                <a:t>50%</a:t>
              </a:r>
            </a:p>
          </p:txBody>
        </p:sp>
      </p:grpSp>
      <p:sp>
        <p:nvSpPr>
          <p:cNvPr id="100" name="矩形 99"/>
          <p:cNvSpPr/>
          <p:nvPr/>
        </p:nvSpPr>
        <p:spPr>
          <a:xfrm>
            <a:off x="869327" y="4049678"/>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01" name="矩形 100"/>
          <p:cNvSpPr/>
          <p:nvPr/>
        </p:nvSpPr>
        <p:spPr>
          <a:xfrm>
            <a:off x="869327" y="3793719"/>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
        <p:nvSpPr>
          <p:cNvPr id="102" name="矩形 101"/>
          <p:cNvSpPr/>
          <p:nvPr/>
        </p:nvSpPr>
        <p:spPr>
          <a:xfrm>
            <a:off x="2741464" y="1648442"/>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03" name="矩形 102"/>
          <p:cNvSpPr/>
          <p:nvPr/>
        </p:nvSpPr>
        <p:spPr>
          <a:xfrm>
            <a:off x="2741464" y="1392483"/>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
        <p:nvSpPr>
          <p:cNvPr id="104" name="矩形 103"/>
          <p:cNvSpPr/>
          <p:nvPr/>
        </p:nvSpPr>
        <p:spPr>
          <a:xfrm>
            <a:off x="2817454" y="4049678"/>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05" name="矩形 104"/>
          <p:cNvSpPr/>
          <p:nvPr/>
        </p:nvSpPr>
        <p:spPr>
          <a:xfrm>
            <a:off x="2817454" y="3793719"/>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
        <p:nvSpPr>
          <p:cNvPr id="106" name="矩形 105"/>
          <p:cNvSpPr/>
          <p:nvPr/>
        </p:nvSpPr>
        <p:spPr>
          <a:xfrm>
            <a:off x="4499048" y="1641544"/>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07" name="矩形 106"/>
          <p:cNvSpPr/>
          <p:nvPr/>
        </p:nvSpPr>
        <p:spPr>
          <a:xfrm>
            <a:off x="4499048" y="1385585"/>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
        <p:nvSpPr>
          <p:cNvPr id="108" name="矩形 107"/>
          <p:cNvSpPr/>
          <p:nvPr/>
        </p:nvSpPr>
        <p:spPr>
          <a:xfrm>
            <a:off x="4875658" y="4043821"/>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09" name="矩形 108"/>
          <p:cNvSpPr/>
          <p:nvPr/>
        </p:nvSpPr>
        <p:spPr>
          <a:xfrm>
            <a:off x="4875658" y="3787862"/>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
        <p:nvSpPr>
          <p:cNvPr id="110" name="矩形 109"/>
          <p:cNvSpPr/>
          <p:nvPr/>
        </p:nvSpPr>
        <p:spPr>
          <a:xfrm>
            <a:off x="6623644" y="1645123"/>
            <a:ext cx="1450890" cy="609392"/>
          </a:xfrm>
          <a:prstGeom prst="rect">
            <a:avLst/>
          </a:prstGeom>
        </p:spPr>
        <p:txBody>
          <a:bodyPr wrap="square" lIns="68575" tIns="34287" rIns="68575" bIns="34287">
            <a:spAutoFit/>
          </a:bodyPr>
          <a:lstStyle/>
          <a:p>
            <a:pPr>
              <a:lnSpc>
                <a:spcPct val="130000"/>
              </a:lnSpc>
            </a:pPr>
            <a:r>
              <a:rPr lang="zh-CN" altLang="en-US" sz="900" dirty="0">
                <a:solidFill>
                  <a:schemeClr val="bg2">
                    <a:lumMod val="1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900" dirty="0">
              <a:solidFill>
                <a:srgbClr val="404040"/>
              </a:solidFill>
              <a:latin typeface="微软雅黑" panose="020B0503020204020204" pitchFamily="34" charset="-122"/>
              <a:ea typeface="微软雅黑" panose="020B0503020204020204" pitchFamily="34" charset="-122"/>
            </a:endParaRPr>
          </a:p>
        </p:txBody>
      </p:sp>
      <p:sp>
        <p:nvSpPr>
          <p:cNvPr id="111" name="矩形 110"/>
          <p:cNvSpPr/>
          <p:nvPr/>
        </p:nvSpPr>
        <p:spPr>
          <a:xfrm>
            <a:off x="6623644" y="1389165"/>
            <a:ext cx="1450890" cy="225120"/>
          </a:xfrm>
          <a:prstGeom prst="rect">
            <a:avLst/>
          </a:prstGeom>
        </p:spPr>
        <p:txBody>
          <a:bodyPr wrap="square" lIns="68575" tIns="34287" rIns="68575" bIns="34287">
            <a:spAutoFit/>
          </a:bodyPr>
          <a:lstStyle/>
          <a:p>
            <a:pPr algn="just"/>
            <a:r>
              <a:rPr lang="zh-CN" altLang="en-US" sz="1015" b="1" dirty="0">
                <a:solidFill>
                  <a:schemeClr val="tx1">
                    <a:lumMod val="75000"/>
                  </a:schemeClr>
                </a:solidFill>
                <a:latin typeface="微软雅黑" panose="020B0503020204020204" pitchFamily="34" charset="-122"/>
                <a:ea typeface="微软雅黑" panose="020B0503020204020204" pitchFamily="34" charset="-122"/>
              </a:rPr>
              <a:t>小标题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250" fill="hold"/>
                                        <p:tgtEl>
                                          <p:spTgt spid="101"/>
                                        </p:tgtEl>
                                        <p:attrNameLst>
                                          <p:attrName>ppt_w</p:attrName>
                                        </p:attrNameLst>
                                      </p:cBhvr>
                                      <p:tavLst>
                                        <p:tav tm="0">
                                          <p:val>
                                            <p:fltVal val="0"/>
                                          </p:val>
                                        </p:tav>
                                        <p:tav tm="100000">
                                          <p:val>
                                            <p:strVal val="#ppt_w"/>
                                          </p:val>
                                        </p:tav>
                                      </p:tavLst>
                                    </p:anim>
                                    <p:anim calcmode="lin" valueType="num">
                                      <p:cBhvr>
                                        <p:cTn id="29" dur="250" fill="hold"/>
                                        <p:tgtEl>
                                          <p:spTgt spid="101"/>
                                        </p:tgtEl>
                                        <p:attrNameLst>
                                          <p:attrName>ppt_h</p:attrName>
                                        </p:attrNameLst>
                                      </p:cBhvr>
                                      <p:tavLst>
                                        <p:tav tm="0">
                                          <p:val>
                                            <p:fltVal val="0"/>
                                          </p:val>
                                        </p:tav>
                                        <p:tav tm="100000">
                                          <p:val>
                                            <p:strVal val="#ppt_h"/>
                                          </p:val>
                                        </p:tav>
                                      </p:tavLst>
                                    </p:anim>
                                    <p:animEffect transition="in" filter="fade">
                                      <p:cBhvr>
                                        <p:cTn id="30" dur="250"/>
                                        <p:tgtEl>
                                          <p:spTgt spid="101"/>
                                        </p:tgtEl>
                                      </p:cBhvr>
                                    </p:animEffect>
                                  </p:childTnLst>
                                </p:cTn>
                              </p:par>
                            </p:childTnLst>
                          </p:cTn>
                        </p:par>
                        <p:par>
                          <p:cTn id="31" fill="hold">
                            <p:stCondLst>
                              <p:cond delay="1500"/>
                            </p:stCondLst>
                            <p:childTnLst>
                              <p:par>
                                <p:cTn id="32" presetID="53" presetClass="entr" presetSubtype="16" fill="hold" grpId="0" nodeType="afterEffect">
                                  <p:stCondLst>
                                    <p:cond delay="0"/>
                                  </p:stCondLst>
                                  <p:iterate type="lt">
                                    <p:tmPct val="4054"/>
                                  </p:iterate>
                                  <p:childTnLst>
                                    <p:set>
                                      <p:cBhvr>
                                        <p:cTn id="33" dur="1" fill="hold">
                                          <p:stCondLst>
                                            <p:cond delay="0"/>
                                          </p:stCondLst>
                                        </p:cTn>
                                        <p:tgtEl>
                                          <p:spTgt spid="100"/>
                                        </p:tgtEl>
                                        <p:attrNameLst>
                                          <p:attrName>style.visibility</p:attrName>
                                        </p:attrNameLst>
                                      </p:cBhvr>
                                      <p:to>
                                        <p:strVal val="visible"/>
                                      </p:to>
                                    </p:set>
                                    <p:anim calcmode="lin" valueType="num">
                                      <p:cBhvr>
                                        <p:cTn id="34" dur="250" fill="hold"/>
                                        <p:tgtEl>
                                          <p:spTgt spid="100"/>
                                        </p:tgtEl>
                                        <p:attrNameLst>
                                          <p:attrName>ppt_w</p:attrName>
                                        </p:attrNameLst>
                                      </p:cBhvr>
                                      <p:tavLst>
                                        <p:tav tm="0">
                                          <p:val>
                                            <p:fltVal val="0"/>
                                          </p:val>
                                        </p:tav>
                                        <p:tav tm="100000">
                                          <p:val>
                                            <p:strVal val="#ppt_w"/>
                                          </p:val>
                                        </p:tav>
                                      </p:tavLst>
                                    </p:anim>
                                    <p:anim calcmode="lin" valueType="num">
                                      <p:cBhvr>
                                        <p:cTn id="35" dur="250" fill="hold"/>
                                        <p:tgtEl>
                                          <p:spTgt spid="100"/>
                                        </p:tgtEl>
                                        <p:attrNameLst>
                                          <p:attrName>ppt_h</p:attrName>
                                        </p:attrNameLst>
                                      </p:cBhvr>
                                      <p:tavLst>
                                        <p:tav tm="0">
                                          <p:val>
                                            <p:fltVal val="0"/>
                                          </p:val>
                                        </p:tav>
                                        <p:tav tm="100000">
                                          <p:val>
                                            <p:strVal val="#ppt_h"/>
                                          </p:val>
                                        </p:tav>
                                      </p:tavLst>
                                    </p:anim>
                                    <p:animEffect transition="in" filter="fade">
                                      <p:cBhvr>
                                        <p:cTn id="36" dur="250"/>
                                        <p:tgtEl>
                                          <p:spTgt spid="100"/>
                                        </p:tgtEl>
                                      </p:cBhvr>
                                    </p:animEffect>
                                  </p:childTnLst>
                                </p:cTn>
                              </p:par>
                            </p:childTnLst>
                          </p:cTn>
                        </p:par>
                        <p:par>
                          <p:cTn id="37" fill="hold">
                            <p:stCondLst>
                              <p:cond delay="1793"/>
                            </p:stCondLst>
                            <p:childTnLst>
                              <p:par>
                                <p:cTn id="38" presetID="53" presetClass="entr" presetSubtype="16" fill="hold" grpId="0" nodeType="afterEffect">
                                  <p:stCondLst>
                                    <p:cond delay="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250" fill="hold"/>
                                        <p:tgtEl>
                                          <p:spTgt spid="103"/>
                                        </p:tgtEl>
                                        <p:attrNameLst>
                                          <p:attrName>ppt_w</p:attrName>
                                        </p:attrNameLst>
                                      </p:cBhvr>
                                      <p:tavLst>
                                        <p:tav tm="0">
                                          <p:val>
                                            <p:fltVal val="0"/>
                                          </p:val>
                                        </p:tav>
                                        <p:tav tm="100000">
                                          <p:val>
                                            <p:strVal val="#ppt_w"/>
                                          </p:val>
                                        </p:tav>
                                      </p:tavLst>
                                    </p:anim>
                                    <p:anim calcmode="lin" valueType="num">
                                      <p:cBhvr>
                                        <p:cTn id="41" dur="250" fill="hold"/>
                                        <p:tgtEl>
                                          <p:spTgt spid="103"/>
                                        </p:tgtEl>
                                        <p:attrNameLst>
                                          <p:attrName>ppt_h</p:attrName>
                                        </p:attrNameLst>
                                      </p:cBhvr>
                                      <p:tavLst>
                                        <p:tav tm="0">
                                          <p:val>
                                            <p:fltVal val="0"/>
                                          </p:val>
                                        </p:tav>
                                        <p:tav tm="100000">
                                          <p:val>
                                            <p:strVal val="#ppt_h"/>
                                          </p:val>
                                        </p:tav>
                                      </p:tavLst>
                                    </p:anim>
                                    <p:animEffect transition="in" filter="fade">
                                      <p:cBhvr>
                                        <p:cTn id="42" dur="250"/>
                                        <p:tgtEl>
                                          <p:spTgt spid="103"/>
                                        </p:tgtEl>
                                      </p:cBhvr>
                                    </p:animEffect>
                                  </p:childTnLst>
                                </p:cTn>
                              </p:par>
                            </p:childTnLst>
                          </p:cTn>
                        </p:par>
                        <p:par>
                          <p:cTn id="43" fill="hold">
                            <p:stCondLst>
                              <p:cond delay="2293"/>
                            </p:stCondLst>
                            <p:childTnLst>
                              <p:par>
                                <p:cTn id="44" presetID="53" presetClass="entr" presetSubtype="16" fill="hold" grpId="0" nodeType="afterEffect">
                                  <p:stCondLst>
                                    <p:cond delay="0"/>
                                  </p:stCondLst>
                                  <p:iterate type="lt">
                                    <p:tmPct val="4054"/>
                                  </p:iterate>
                                  <p:childTnLst>
                                    <p:set>
                                      <p:cBhvr>
                                        <p:cTn id="45" dur="1" fill="hold">
                                          <p:stCondLst>
                                            <p:cond delay="0"/>
                                          </p:stCondLst>
                                        </p:cTn>
                                        <p:tgtEl>
                                          <p:spTgt spid="102"/>
                                        </p:tgtEl>
                                        <p:attrNameLst>
                                          <p:attrName>style.visibility</p:attrName>
                                        </p:attrNameLst>
                                      </p:cBhvr>
                                      <p:to>
                                        <p:strVal val="visible"/>
                                      </p:to>
                                    </p:set>
                                    <p:anim calcmode="lin" valueType="num">
                                      <p:cBhvr>
                                        <p:cTn id="46" dur="250" fill="hold"/>
                                        <p:tgtEl>
                                          <p:spTgt spid="102"/>
                                        </p:tgtEl>
                                        <p:attrNameLst>
                                          <p:attrName>ppt_w</p:attrName>
                                        </p:attrNameLst>
                                      </p:cBhvr>
                                      <p:tavLst>
                                        <p:tav tm="0">
                                          <p:val>
                                            <p:fltVal val="0"/>
                                          </p:val>
                                        </p:tav>
                                        <p:tav tm="100000">
                                          <p:val>
                                            <p:strVal val="#ppt_w"/>
                                          </p:val>
                                        </p:tav>
                                      </p:tavLst>
                                    </p:anim>
                                    <p:anim calcmode="lin" valueType="num">
                                      <p:cBhvr>
                                        <p:cTn id="47" dur="250" fill="hold"/>
                                        <p:tgtEl>
                                          <p:spTgt spid="102"/>
                                        </p:tgtEl>
                                        <p:attrNameLst>
                                          <p:attrName>ppt_h</p:attrName>
                                        </p:attrNameLst>
                                      </p:cBhvr>
                                      <p:tavLst>
                                        <p:tav tm="0">
                                          <p:val>
                                            <p:fltVal val="0"/>
                                          </p:val>
                                        </p:tav>
                                        <p:tav tm="100000">
                                          <p:val>
                                            <p:strVal val="#ppt_h"/>
                                          </p:val>
                                        </p:tav>
                                      </p:tavLst>
                                    </p:anim>
                                    <p:animEffect transition="in" filter="fade">
                                      <p:cBhvr>
                                        <p:cTn id="48" dur="250"/>
                                        <p:tgtEl>
                                          <p:spTgt spid="102"/>
                                        </p:tgtEl>
                                      </p:cBhvr>
                                    </p:animEffect>
                                  </p:childTnLst>
                                </p:cTn>
                              </p:par>
                            </p:childTnLst>
                          </p:cTn>
                        </p:par>
                        <p:par>
                          <p:cTn id="49" fill="hold">
                            <p:stCondLst>
                              <p:cond delay="2587"/>
                            </p:stCondLst>
                            <p:childTnLst>
                              <p:par>
                                <p:cTn id="50" presetID="53" presetClass="entr" presetSubtype="16" fill="hold" grpId="0" nodeType="afterEffect">
                                  <p:stCondLst>
                                    <p:cond delay="0"/>
                                  </p:stCondLst>
                                  <p:childTnLst>
                                    <p:set>
                                      <p:cBhvr>
                                        <p:cTn id="51" dur="1" fill="hold">
                                          <p:stCondLst>
                                            <p:cond delay="0"/>
                                          </p:stCondLst>
                                        </p:cTn>
                                        <p:tgtEl>
                                          <p:spTgt spid="105"/>
                                        </p:tgtEl>
                                        <p:attrNameLst>
                                          <p:attrName>style.visibility</p:attrName>
                                        </p:attrNameLst>
                                      </p:cBhvr>
                                      <p:to>
                                        <p:strVal val="visible"/>
                                      </p:to>
                                    </p:set>
                                    <p:anim calcmode="lin" valueType="num">
                                      <p:cBhvr>
                                        <p:cTn id="52" dur="250" fill="hold"/>
                                        <p:tgtEl>
                                          <p:spTgt spid="105"/>
                                        </p:tgtEl>
                                        <p:attrNameLst>
                                          <p:attrName>ppt_w</p:attrName>
                                        </p:attrNameLst>
                                      </p:cBhvr>
                                      <p:tavLst>
                                        <p:tav tm="0">
                                          <p:val>
                                            <p:fltVal val="0"/>
                                          </p:val>
                                        </p:tav>
                                        <p:tav tm="100000">
                                          <p:val>
                                            <p:strVal val="#ppt_w"/>
                                          </p:val>
                                        </p:tav>
                                      </p:tavLst>
                                    </p:anim>
                                    <p:anim calcmode="lin" valueType="num">
                                      <p:cBhvr>
                                        <p:cTn id="53" dur="250" fill="hold"/>
                                        <p:tgtEl>
                                          <p:spTgt spid="105"/>
                                        </p:tgtEl>
                                        <p:attrNameLst>
                                          <p:attrName>ppt_h</p:attrName>
                                        </p:attrNameLst>
                                      </p:cBhvr>
                                      <p:tavLst>
                                        <p:tav tm="0">
                                          <p:val>
                                            <p:fltVal val="0"/>
                                          </p:val>
                                        </p:tav>
                                        <p:tav tm="100000">
                                          <p:val>
                                            <p:strVal val="#ppt_h"/>
                                          </p:val>
                                        </p:tav>
                                      </p:tavLst>
                                    </p:anim>
                                    <p:animEffect transition="in" filter="fade">
                                      <p:cBhvr>
                                        <p:cTn id="54" dur="250"/>
                                        <p:tgtEl>
                                          <p:spTgt spid="105"/>
                                        </p:tgtEl>
                                      </p:cBhvr>
                                    </p:animEffect>
                                  </p:childTnLst>
                                </p:cTn>
                              </p:par>
                            </p:childTnLst>
                          </p:cTn>
                        </p:par>
                        <p:par>
                          <p:cTn id="55" fill="hold">
                            <p:stCondLst>
                              <p:cond delay="3087"/>
                            </p:stCondLst>
                            <p:childTnLst>
                              <p:par>
                                <p:cTn id="56" presetID="53" presetClass="entr" presetSubtype="16" fill="hold" grpId="0" nodeType="afterEffect">
                                  <p:stCondLst>
                                    <p:cond delay="0"/>
                                  </p:stCondLst>
                                  <p:iterate type="lt">
                                    <p:tmPct val="4054"/>
                                  </p:iterate>
                                  <p:childTnLst>
                                    <p:set>
                                      <p:cBhvr>
                                        <p:cTn id="57" dur="1" fill="hold">
                                          <p:stCondLst>
                                            <p:cond delay="0"/>
                                          </p:stCondLst>
                                        </p:cTn>
                                        <p:tgtEl>
                                          <p:spTgt spid="104"/>
                                        </p:tgtEl>
                                        <p:attrNameLst>
                                          <p:attrName>style.visibility</p:attrName>
                                        </p:attrNameLst>
                                      </p:cBhvr>
                                      <p:to>
                                        <p:strVal val="visible"/>
                                      </p:to>
                                    </p:set>
                                    <p:anim calcmode="lin" valueType="num">
                                      <p:cBhvr>
                                        <p:cTn id="58" dur="250" fill="hold"/>
                                        <p:tgtEl>
                                          <p:spTgt spid="104"/>
                                        </p:tgtEl>
                                        <p:attrNameLst>
                                          <p:attrName>ppt_w</p:attrName>
                                        </p:attrNameLst>
                                      </p:cBhvr>
                                      <p:tavLst>
                                        <p:tav tm="0">
                                          <p:val>
                                            <p:fltVal val="0"/>
                                          </p:val>
                                        </p:tav>
                                        <p:tav tm="100000">
                                          <p:val>
                                            <p:strVal val="#ppt_w"/>
                                          </p:val>
                                        </p:tav>
                                      </p:tavLst>
                                    </p:anim>
                                    <p:anim calcmode="lin" valueType="num">
                                      <p:cBhvr>
                                        <p:cTn id="59" dur="250" fill="hold"/>
                                        <p:tgtEl>
                                          <p:spTgt spid="104"/>
                                        </p:tgtEl>
                                        <p:attrNameLst>
                                          <p:attrName>ppt_h</p:attrName>
                                        </p:attrNameLst>
                                      </p:cBhvr>
                                      <p:tavLst>
                                        <p:tav tm="0">
                                          <p:val>
                                            <p:fltVal val="0"/>
                                          </p:val>
                                        </p:tav>
                                        <p:tav tm="100000">
                                          <p:val>
                                            <p:strVal val="#ppt_h"/>
                                          </p:val>
                                        </p:tav>
                                      </p:tavLst>
                                    </p:anim>
                                    <p:animEffect transition="in" filter="fade">
                                      <p:cBhvr>
                                        <p:cTn id="60" dur="250"/>
                                        <p:tgtEl>
                                          <p:spTgt spid="104"/>
                                        </p:tgtEl>
                                      </p:cBhvr>
                                    </p:animEffect>
                                  </p:childTnLst>
                                </p:cTn>
                              </p:par>
                            </p:childTnLst>
                          </p:cTn>
                        </p:par>
                        <p:par>
                          <p:cTn id="61" fill="hold">
                            <p:stCondLst>
                              <p:cond delay="3381"/>
                            </p:stCondLst>
                            <p:childTnLst>
                              <p:par>
                                <p:cTn id="62" presetID="53" presetClass="entr" presetSubtype="16" fill="hold" grpId="0" nodeType="afterEffect">
                                  <p:stCondLst>
                                    <p:cond delay="0"/>
                                  </p:stCondLst>
                                  <p:childTnLst>
                                    <p:set>
                                      <p:cBhvr>
                                        <p:cTn id="63" dur="1" fill="hold">
                                          <p:stCondLst>
                                            <p:cond delay="0"/>
                                          </p:stCondLst>
                                        </p:cTn>
                                        <p:tgtEl>
                                          <p:spTgt spid="107"/>
                                        </p:tgtEl>
                                        <p:attrNameLst>
                                          <p:attrName>style.visibility</p:attrName>
                                        </p:attrNameLst>
                                      </p:cBhvr>
                                      <p:to>
                                        <p:strVal val="visible"/>
                                      </p:to>
                                    </p:set>
                                    <p:anim calcmode="lin" valueType="num">
                                      <p:cBhvr>
                                        <p:cTn id="64" dur="250" fill="hold"/>
                                        <p:tgtEl>
                                          <p:spTgt spid="107"/>
                                        </p:tgtEl>
                                        <p:attrNameLst>
                                          <p:attrName>ppt_w</p:attrName>
                                        </p:attrNameLst>
                                      </p:cBhvr>
                                      <p:tavLst>
                                        <p:tav tm="0">
                                          <p:val>
                                            <p:fltVal val="0"/>
                                          </p:val>
                                        </p:tav>
                                        <p:tav tm="100000">
                                          <p:val>
                                            <p:strVal val="#ppt_w"/>
                                          </p:val>
                                        </p:tav>
                                      </p:tavLst>
                                    </p:anim>
                                    <p:anim calcmode="lin" valueType="num">
                                      <p:cBhvr>
                                        <p:cTn id="65" dur="250" fill="hold"/>
                                        <p:tgtEl>
                                          <p:spTgt spid="107"/>
                                        </p:tgtEl>
                                        <p:attrNameLst>
                                          <p:attrName>ppt_h</p:attrName>
                                        </p:attrNameLst>
                                      </p:cBhvr>
                                      <p:tavLst>
                                        <p:tav tm="0">
                                          <p:val>
                                            <p:fltVal val="0"/>
                                          </p:val>
                                        </p:tav>
                                        <p:tav tm="100000">
                                          <p:val>
                                            <p:strVal val="#ppt_h"/>
                                          </p:val>
                                        </p:tav>
                                      </p:tavLst>
                                    </p:anim>
                                    <p:animEffect transition="in" filter="fade">
                                      <p:cBhvr>
                                        <p:cTn id="66" dur="250"/>
                                        <p:tgtEl>
                                          <p:spTgt spid="107"/>
                                        </p:tgtEl>
                                      </p:cBhvr>
                                    </p:animEffect>
                                  </p:childTnLst>
                                </p:cTn>
                              </p:par>
                            </p:childTnLst>
                          </p:cTn>
                        </p:par>
                        <p:par>
                          <p:cTn id="67" fill="hold">
                            <p:stCondLst>
                              <p:cond delay="3881"/>
                            </p:stCondLst>
                            <p:childTnLst>
                              <p:par>
                                <p:cTn id="68" presetID="53" presetClass="entr" presetSubtype="16" fill="hold" grpId="0" nodeType="afterEffect">
                                  <p:stCondLst>
                                    <p:cond delay="0"/>
                                  </p:stCondLst>
                                  <p:iterate type="lt">
                                    <p:tmPct val="4054"/>
                                  </p:iterate>
                                  <p:childTnLst>
                                    <p:set>
                                      <p:cBhvr>
                                        <p:cTn id="69" dur="1" fill="hold">
                                          <p:stCondLst>
                                            <p:cond delay="0"/>
                                          </p:stCondLst>
                                        </p:cTn>
                                        <p:tgtEl>
                                          <p:spTgt spid="106"/>
                                        </p:tgtEl>
                                        <p:attrNameLst>
                                          <p:attrName>style.visibility</p:attrName>
                                        </p:attrNameLst>
                                      </p:cBhvr>
                                      <p:to>
                                        <p:strVal val="visible"/>
                                      </p:to>
                                    </p:set>
                                    <p:anim calcmode="lin" valueType="num">
                                      <p:cBhvr>
                                        <p:cTn id="70" dur="250" fill="hold"/>
                                        <p:tgtEl>
                                          <p:spTgt spid="106"/>
                                        </p:tgtEl>
                                        <p:attrNameLst>
                                          <p:attrName>ppt_w</p:attrName>
                                        </p:attrNameLst>
                                      </p:cBhvr>
                                      <p:tavLst>
                                        <p:tav tm="0">
                                          <p:val>
                                            <p:fltVal val="0"/>
                                          </p:val>
                                        </p:tav>
                                        <p:tav tm="100000">
                                          <p:val>
                                            <p:strVal val="#ppt_w"/>
                                          </p:val>
                                        </p:tav>
                                      </p:tavLst>
                                    </p:anim>
                                    <p:anim calcmode="lin" valueType="num">
                                      <p:cBhvr>
                                        <p:cTn id="71" dur="250" fill="hold"/>
                                        <p:tgtEl>
                                          <p:spTgt spid="106"/>
                                        </p:tgtEl>
                                        <p:attrNameLst>
                                          <p:attrName>ppt_h</p:attrName>
                                        </p:attrNameLst>
                                      </p:cBhvr>
                                      <p:tavLst>
                                        <p:tav tm="0">
                                          <p:val>
                                            <p:fltVal val="0"/>
                                          </p:val>
                                        </p:tav>
                                        <p:tav tm="100000">
                                          <p:val>
                                            <p:strVal val="#ppt_h"/>
                                          </p:val>
                                        </p:tav>
                                      </p:tavLst>
                                    </p:anim>
                                    <p:animEffect transition="in" filter="fade">
                                      <p:cBhvr>
                                        <p:cTn id="72" dur="250"/>
                                        <p:tgtEl>
                                          <p:spTgt spid="106"/>
                                        </p:tgtEl>
                                      </p:cBhvr>
                                    </p:animEffect>
                                  </p:childTnLst>
                                </p:cTn>
                              </p:par>
                            </p:childTnLst>
                          </p:cTn>
                        </p:par>
                        <p:par>
                          <p:cTn id="73" fill="hold">
                            <p:stCondLst>
                              <p:cond delay="4175"/>
                            </p:stCondLst>
                            <p:childTnLst>
                              <p:par>
                                <p:cTn id="74" presetID="53" presetClass="entr" presetSubtype="16" fill="hold" grpId="0" nodeType="afterEffect">
                                  <p:stCondLst>
                                    <p:cond delay="0"/>
                                  </p:stCondLst>
                                  <p:childTnLst>
                                    <p:set>
                                      <p:cBhvr>
                                        <p:cTn id="75" dur="1" fill="hold">
                                          <p:stCondLst>
                                            <p:cond delay="0"/>
                                          </p:stCondLst>
                                        </p:cTn>
                                        <p:tgtEl>
                                          <p:spTgt spid="109"/>
                                        </p:tgtEl>
                                        <p:attrNameLst>
                                          <p:attrName>style.visibility</p:attrName>
                                        </p:attrNameLst>
                                      </p:cBhvr>
                                      <p:to>
                                        <p:strVal val="visible"/>
                                      </p:to>
                                    </p:set>
                                    <p:anim calcmode="lin" valueType="num">
                                      <p:cBhvr>
                                        <p:cTn id="76" dur="250" fill="hold"/>
                                        <p:tgtEl>
                                          <p:spTgt spid="109"/>
                                        </p:tgtEl>
                                        <p:attrNameLst>
                                          <p:attrName>ppt_w</p:attrName>
                                        </p:attrNameLst>
                                      </p:cBhvr>
                                      <p:tavLst>
                                        <p:tav tm="0">
                                          <p:val>
                                            <p:fltVal val="0"/>
                                          </p:val>
                                        </p:tav>
                                        <p:tav tm="100000">
                                          <p:val>
                                            <p:strVal val="#ppt_w"/>
                                          </p:val>
                                        </p:tav>
                                      </p:tavLst>
                                    </p:anim>
                                    <p:anim calcmode="lin" valueType="num">
                                      <p:cBhvr>
                                        <p:cTn id="77" dur="250" fill="hold"/>
                                        <p:tgtEl>
                                          <p:spTgt spid="109"/>
                                        </p:tgtEl>
                                        <p:attrNameLst>
                                          <p:attrName>ppt_h</p:attrName>
                                        </p:attrNameLst>
                                      </p:cBhvr>
                                      <p:tavLst>
                                        <p:tav tm="0">
                                          <p:val>
                                            <p:fltVal val="0"/>
                                          </p:val>
                                        </p:tav>
                                        <p:tav tm="100000">
                                          <p:val>
                                            <p:strVal val="#ppt_h"/>
                                          </p:val>
                                        </p:tav>
                                      </p:tavLst>
                                    </p:anim>
                                    <p:animEffect transition="in" filter="fade">
                                      <p:cBhvr>
                                        <p:cTn id="78" dur="250"/>
                                        <p:tgtEl>
                                          <p:spTgt spid="109"/>
                                        </p:tgtEl>
                                      </p:cBhvr>
                                    </p:animEffect>
                                  </p:childTnLst>
                                </p:cTn>
                              </p:par>
                            </p:childTnLst>
                          </p:cTn>
                        </p:par>
                        <p:par>
                          <p:cTn id="79" fill="hold">
                            <p:stCondLst>
                              <p:cond delay="4675"/>
                            </p:stCondLst>
                            <p:childTnLst>
                              <p:par>
                                <p:cTn id="80" presetID="53" presetClass="entr" presetSubtype="16" fill="hold" grpId="0" nodeType="afterEffect">
                                  <p:stCondLst>
                                    <p:cond delay="0"/>
                                  </p:stCondLst>
                                  <p:iterate type="lt">
                                    <p:tmPct val="4054"/>
                                  </p:iterate>
                                  <p:childTnLst>
                                    <p:set>
                                      <p:cBhvr>
                                        <p:cTn id="81" dur="1" fill="hold">
                                          <p:stCondLst>
                                            <p:cond delay="0"/>
                                          </p:stCondLst>
                                        </p:cTn>
                                        <p:tgtEl>
                                          <p:spTgt spid="108"/>
                                        </p:tgtEl>
                                        <p:attrNameLst>
                                          <p:attrName>style.visibility</p:attrName>
                                        </p:attrNameLst>
                                      </p:cBhvr>
                                      <p:to>
                                        <p:strVal val="visible"/>
                                      </p:to>
                                    </p:set>
                                    <p:anim calcmode="lin" valueType="num">
                                      <p:cBhvr>
                                        <p:cTn id="82" dur="250" fill="hold"/>
                                        <p:tgtEl>
                                          <p:spTgt spid="108"/>
                                        </p:tgtEl>
                                        <p:attrNameLst>
                                          <p:attrName>ppt_w</p:attrName>
                                        </p:attrNameLst>
                                      </p:cBhvr>
                                      <p:tavLst>
                                        <p:tav tm="0">
                                          <p:val>
                                            <p:fltVal val="0"/>
                                          </p:val>
                                        </p:tav>
                                        <p:tav tm="100000">
                                          <p:val>
                                            <p:strVal val="#ppt_w"/>
                                          </p:val>
                                        </p:tav>
                                      </p:tavLst>
                                    </p:anim>
                                    <p:anim calcmode="lin" valueType="num">
                                      <p:cBhvr>
                                        <p:cTn id="83" dur="250" fill="hold"/>
                                        <p:tgtEl>
                                          <p:spTgt spid="108"/>
                                        </p:tgtEl>
                                        <p:attrNameLst>
                                          <p:attrName>ppt_h</p:attrName>
                                        </p:attrNameLst>
                                      </p:cBhvr>
                                      <p:tavLst>
                                        <p:tav tm="0">
                                          <p:val>
                                            <p:fltVal val="0"/>
                                          </p:val>
                                        </p:tav>
                                        <p:tav tm="100000">
                                          <p:val>
                                            <p:strVal val="#ppt_h"/>
                                          </p:val>
                                        </p:tav>
                                      </p:tavLst>
                                    </p:anim>
                                    <p:animEffect transition="in" filter="fade">
                                      <p:cBhvr>
                                        <p:cTn id="84" dur="250"/>
                                        <p:tgtEl>
                                          <p:spTgt spid="108"/>
                                        </p:tgtEl>
                                      </p:cBhvr>
                                    </p:animEffect>
                                  </p:childTnLst>
                                </p:cTn>
                              </p:par>
                            </p:childTnLst>
                          </p:cTn>
                        </p:par>
                        <p:par>
                          <p:cTn id="85" fill="hold">
                            <p:stCondLst>
                              <p:cond delay="4969"/>
                            </p:stCondLst>
                            <p:childTnLst>
                              <p:par>
                                <p:cTn id="86" presetID="53" presetClass="entr" presetSubtype="16" fill="hold" grpId="0" nodeType="afterEffect">
                                  <p:stCondLst>
                                    <p:cond delay="0"/>
                                  </p:stCondLst>
                                  <p:childTnLst>
                                    <p:set>
                                      <p:cBhvr>
                                        <p:cTn id="87" dur="1" fill="hold">
                                          <p:stCondLst>
                                            <p:cond delay="0"/>
                                          </p:stCondLst>
                                        </p:cTn>
                                        <p:tgtEl>
                                          <p:spTgt spid="111"/>
                                        </p:tgtEl>
                                        <p:attrNameLst>
                                          <p:attrName>style.visibility</p:attrName>
                                        </p:attrNameLst>
                                      </p:cBhvr>
                                      <p:to>
                                        <p:strVal val="visible"/>
                                      </p:to>
                                    </p:set>
                                    <p:anim calcmode="lin" valueType="num">
                                      <p:cBhvr>
                                        <p:cTn id="88" dur="250" fill="hold"/>
                                        <p:tgtEl>
                                          <p:spTgt spid="111"/>
                                        </p:tgtEl>
                                        <p:attrNameLst>
                                          <p:attrName>ppt_w</p:attrName>
                                        </p:attrNameLst>
                                      </p:cBhvr>
                                      <p:tavLst>
                                        <p:tav tm="0">
                                          <p:val>
                                            <p:fltVal val="0"/>
                                          </p:val>
                                        </p:tav>
                                        <p:tav tm="100000">
                                          <p:val>
                                            <p:strVal val="#ppt_w"/>
                                          </p:val>
                                        </p:tav>
                                      </p:tavLst>
                                    </p:anim>
                                    <p:anim calcmode="lin" valueType="num">
                                      <p:cBhvr>
                                        <p:cTn id="89" dur="250" fill="hold"/>
                                        <p:tgtEl>
                                          <p:spTgt spid="111"/>
                                        </p:tgtEl>
                                        <p:attrNameLst>
                                          <p:attrName>ppt_h</p:attrName>
                                        </p:attrNameLst>
                                      </p:cBhvr>
                                      <p:tavLst>
                                        <p:tav tm="0">
                                          <p:val>
                                            <p:fltVal val="0"/>
                                          </p:val>
                                        </p:tav>
                                        <p:tav tm="100000">
                                          <p:val>
                                            <p:strVal val="#ppt_h"/>
                                          </p:val>
                                        </p:tav>
                                      </p:tavLst>
                                    </p:anim>
                                    <p:animEffect transition="in" filter="fade">
                                      <p:cBhvr>
                                        <p:cTn id="90" dur="250"/>
                                        <p:tgtEl>
                                          <p:spTgt spid="111"/>
                                        </p:tgtEl>
                                      </p:cBhvr>
                                    </p:animEffect>
                                  </p:childTnLst>
                                </p:cTn>
                              </p:par>
                            </p:childTnLst>
                          </p:cTn>
                        </p:par>
                        <p:par>
                          <p:cTn id="91" fill="hold">
                            <p:stCondLst>
                              <p:cond delay="5469"/>
                            </p:stCondLst>
                            <p:childTnLst>
                              <p:par>
                                <p:cTn id="92" presetID="53" presetClass="entr" presetSubtype="16" fill="hold" grpId="0" nodeType="afterEffect">
                                  <p:stCondLst>
                                    <p:cond delay="0"/>
                                  </p:stCondLst>
                                  <p:iterate type="lt">
                                    <p:tmPct val="4054"/>
                                  </p:iterate>
                                  <p:childTnLst>
                                    <p:set>
                                      <p:cBhvr>
                                        <p:cTn id="93" dur="1" fill="hold">
                                          <p:stCondLst>
                                            <p:cond delay="0"/>
                                          </p:stCondLst>
                                        </p:cTn>
                                        <p:tgtEl>
                                          <p:spTgt spid="110"/>
                                        </p:tgtEl>
                                        <p:attrNameLst>
                                          <p:attrName>style.visibility</p:attrName>
                                        </p:attrNameLst>
                                      </p:cBhvr>
                                      <p:to>
                                        <p:strVal val="visible"/>
                                      </p:to>
                                    </p:set>
                                    <p:anim calcmode="lin" valueType="num">
                                      <p:cBhvr>
                                        <p:cTn id="94" dur="250" fill="hold"/>
                                        <p:tgtEl>
                                          <p:spTgt spid="110"/>
                                        </p:tgtEl>
                                        <p:attrNameLst>
                                          <p:attrName>ppt_w</p:attrName>
                                        </p:attrNameLst>
                                      </p:cBhvr>
                                      <p:tavLst>
                                        <p:tav tm="0">
                                          <p:val>
                                            <p:fltVal val="0"/>
                                          </p:val>
                                        </p:tav>
                                        <p:tav tm="100000">
                                          <p:val>
                                            <p:strVal val="#ppt_w"/>
                                          </p:val>
                                        </p:tav>
                                      </p:tavLst>
                                    </p:anim>
                                    <p:anim calcmode="lin" valueType="num">
                                      <p:cBhvr>
                                        <p:cTn id="95" dur="250" fill="hold"/>
                                        <p:tgtEl>
                                          <p:spTgt spid="110"/>
                                        </p:tgtEl>
                                        <p:attrNameLst>
                                          <p:attrName>ppt_h</p:attrName>
                                        </p:attrNameLst>
                                      </p:cBhvr>
                                      <p:tavLst>
                                        <p:tav tm="0">
                                          <p:val>
                                            <p:fltVal val="0"/>
                                          </p:val>
                                        </p:tav>
                                        <p:tav tm="100000">
                                          <p:val>
                                            <p:strVal val="#ppt_h"/>
                                          </p:val>
                                        </p:tav>
                                      </p:tavLst>
                                    </p:anim>
                                    <p:animEffect transition="in" filter="fade">
                                      <p:cBhvr>
                                        <p:cTn id="96" dur="2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0" grpId="0"/>
      <p:bldP spid="101" grpId="0"/>
      <p:bldP spid="102" grpId="0"/>
      <p:bldP spid="103" grpId="0"/>
      <p:bldP spid="104" grpId="0"/>
      <p:bldP spid="105" grpId="0"/>
      <p:bldP spid="106" grpId="0"/>
      <p:bldP spid="107" grpId="0"/>
      <p:bldP spid="108" grpId="0"/>
      <p:bldP spid="109" grpId="0"/>
      <p:bldP spid="110" grpId="0"/>
      <p:bldP spid="1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Group 1"/>
          <p:cNvGrpSpPr/>
          <p:nvPr/>
        </p:nvGrpSpPr>
        <p:grpSpPr>
          <a:xfrm>
            <a:off x="3095706" y="1426327"/>
            <a:ext cx="2868794" cy="2868794"/>
            <a:chOff x="4165601" y="1876283"/>
            <a:chExt cx="3825268" cy="3825269"/>
          </a:xfrm>
        </p:grpSpPr>
        <p:grpSp>
          <p:nvGrpSpPr>
            <p:cNvPr id="15" name="Group 34"/>
            <p:cNvGrpSpPr/>
            <p:nvPr/>
          </p:nvGrpSpPr>
          <p:grpSpPr>
            <a:xfrm>
              <a:off x="4165601" y="1876283"/>
              <a:ext cx="3825268" cy="3825269"/>
              <a:chOff x="4165601" y="1768707"/>
              <a:chExt cx="3970866" cy="3970867"/>
            </a:xfrm>
          </p:grpSpPr>
          <p:sp>
            <p:nvSpPr>
              <p:cNvPr id="23" name="Freeform 5"/>
              <p:cNvSpPr/>
              <p:nvPr/>
            </p:nvSpPr>
            <p:spPr bwMode="auto">
              <a:xfrm>
                <a:off x="4165601" y="3407007"/>
                <a:ext cx="2324100" cy="2332567"/>
              </a:xfrm>
              <a:custGeom>
                <a:avLst/>
                <a:gdLst>
                  <a:gd name="T0" fmla="*/ 0 w 285"/>
                  <a:gd name="T1" fmla="*/ 83 h 286"/>
                  <a:gd name="T2" fmla="*/ 0 w 285"/>
                  <a:gd name="T3" fmla="*/ 0 h 286"/>
                  <a:gd name="T4" fmla="*/ 285 w 285"/>
                  <a:gd name="T5" fmla="*/ 286 h 286"/>
                  <a:gd name="T6" fmla="*/ 202 w 285"/>
                  <a:gd name="T7" fmla="*/ 286 h 286"/>
                  <a:gd name="T8" fmla="*/ 0 w 285"/>
                  <a:gd name="T9" fmla="*/ 83 h 286"/>
                </a:gdLst>
                <a:ahLst/>
                <a:cxnLst>
                  <a:cxn ang="0">
                    <a:pos x="T0" y="T1"/>
                  </a:cxn>
                  <a:cxn ang="0">
                    <a:pos x="T2" y="T3"/>
                  </a:cxn>
                  <a:cxn ang="0">
                    <a:pos x="T4" y="T5"/>
                  </a:cxn>
                  <a:cxn ang="0">
                    <a:pos x="T6" y="T7"/>
                  </a:cxn>
                  <a:cxn ang="0">
                    <a:pos x="T8" y="T9"/>
                  </a:cxn>
                </a:cxnLst>
                <a:rect l="0" t="0" r="r" b="b"/>
                <a:pathLst>
                  <a:path w="285" h="286">
                    <a:moveTo>
                      <a:pt x="0" y="83"/>
                    </a:moveTo>
                    <a:cubicBezTo>
                      <a:pt x="0" y="0"/>
                      <a:pt x="0" y="0"/>
                      <a:pt x="0" y="0"/>
                    </a:cubicBezTo>
                    <a:cubicBezTo>
                      <a:pt x="157" y="0"/>
                      <a:pt x="285" y="128"/>
                      <a:pt x="285" y="286"/>
                    </a:cubicBezTo>
                    <a:cubicBezTo>
                      <a:pt x="202" y="286"/>
                      <a:pt x="202" y="286"/>
                      <a:pt x="202" y="286"/>
                    </a:cubicBezTo>
                    <a:cubicBezTo>
                      <a:pt x="202" y="174"/>
                      <a:pt x="111" y="83"/>
                      <a:pt x="0" y="83"/>
                    </a:cubicBezTo>
                    <a:close/>
                  </a:path>
                </a:pathLst>
              </a:custGeom>
              <a:solidFill>
                <a:schemeClr val="accent4"/>
              </a:solidFill>
              <a:ln>
                <a:noFill/>
              </a:ln>
            </p:spPr>
            <p:txBody>
              <a:bodyPr vert="horz" wrap="square" lIns="91434" tIns="45717" rIns="91434" bIns="45717" numCol="1" anchor="t" anchorCtr="0" compatLnSpc="1"/>
              <a:lstStyle/>
              <a:p>
                <a:endParaRPr lang="en-US" sz="1800">
                  <a:latin typeface="Arial" panose="020B0604020202020204"/>
                  <a:ea typeface="微软雅黑" panose="020B0503020204020204" pitchFamily="34" charset="-122"/>
                  <a:cs typeface="+mn-ea"/>
                  <a:sym typeface="Arial" panose="020B0604020202020204"/>
                </a:endParaRPr>
              </a:p>
            </p:txBody>
          </p:sp>
          <p:sp>
            <p:nvSpPr>
              <p:cNvPr id="24" name="Freeform 6"/>
              <p:cNvSpPr/>
              <p:nvPr/>
            </p:nvSpPr>
            <p:spPr bwMode="auto">
              <a:xfrm>
                <a:off x="4165601" y="1768707"/>
                <a:ext cx="2324100" cy="2324100"/>
              </a:xfrm>
              <a:custGeom>
                <a:avLst/>
                <a:gdLst>
                  <a:gd name="T0" fmla="*/ 0 w 285"/>
                  <a:gd name="T1" fmla="*/ 202 h 285"/>
                  <a:gd name="T2" fmla="*/ 0 w 285"/>
                  <a:gd name="T3" fmla="*/ 285 h 285"/>
                  <a:gd name="T4" fmla="*/ 285 w 285"/>
                  <a:gd name="T5" fmla="*/ 0 h 285"/>
                  <a:gd name="T6" fmla="*/ 202 w 285"/>
                  <a:gd name="T7" fmla="*/ 0 h 285"/>
                  <a:gd name="T8" fmla="*/ 0 w 285"/>
                  <a:gd name="T9" fmla="*/ 202 h 285"/>
                </a:gdLst>
                <a:ahLst/>
                <a:cxnLst>
                  <a:cxn ang="0">
                    <a:pos x="T0" y="T1"/>
                  </a:cxn>
                  <a:cxn ang="0">
                    <a:pos x="T2" y="T3"/>
                  </a:cxn>
                  <a:cxn ang="0">
                    <a:pos x="T4" y="T5"/>
                  </a:cxn>
                  <a:cxn ang="0">
                    <a:pos x="T6" y="T7"/>
                  </a:cxn>
                  <a:cxn ang="0">
                    <a:pos x="T8" y="T9"/>
                  </a:cxn>
                </a:cxnLst>
                <a:rect l="0" t="0" r="r" b="b"/>
                <a:pathLst>
                  <a:path w="285" h="285">
                    <a:moveTo>
                      <a:pt x="0" y="202"/>
                    </a:moveTo>
                    <a:cubicBezTo>
                      <a:pt x="0" y="285"/>
                      <a:pt x="0" y="285"/>
                      <a:pt x="0" y="285"/>
                    </a:cubicBezTo>
                    <a:cubicBezTo>
                      <a:pt x="157" y="285"/>
                      <a:pt x="285" y="157"/>
                      <a:pt x="285" y="0"/>
                    </a:cubicBezTo>
                    <a:cubicBezTo>
                      <a:pt x="202" y="0"/>
                      <a:pt x="202" y="0"/>
                      <a:pt x="202" y="0"/>
                    </a:cubicBezTo>
                    <a:cubicBezTo>
                      <a:pt x="202" y="111"/>
                      <a:pt x="111" y="202"/>
                      <a:pt x="0" y="202"/>
                    </a:cubicBezTo>
                    <a:close/>
                  </a:path>
                </a:pathLst>
              </a:custGeom>
              <a:solidFill>
                <a:schemeClr val="accent1"/>
              </a:solidFill>
              <a:ln>
                <a:noFill/>
              </a:ln>
            </p:spPr>
            <p:txBody>
              <a:bodyPr vert="horz" wrap="square" lIns="91434" tIns="45717" rIns="91434" bIns="45717" numCol="1" anchor="t" anchorCtr="0" compatLnSpc="1"/>
              <a:lstStyle/>
              <a:p>
                <a:endParaRPr lang="en-US" sz="1800">
                  <a:latin typeface="Arial" panose="020B0604020202020204"/>
                  <a:ea typeface="微软雅黑" panose="020B0503020204020204" pitchFamily="34" charset="-122"/>
                  <a:cs typeface="+mn-ea"/>
                  <a:sym typeface="Arial" panose="020B0604020202020204"/>
                </a:endParaRPr>
              </a:p>
            </p:txBody>
          </p:sp>
          <p:sp>
            <p:nvSpPr>
              <p:cNvPr id="25" name="Freeform 7"/>
              <p:cNvSpPr/>
              <p:nvPr/>
            </p:nvSpPr>
            <p:spPr bwMode="auto">
              <a:xfrm>
                <a:off x="5812367" y="3407007"/>
                <a:ext cx="2324100" cy="2332567"/>
              </a:xfrm>
              <a:custGeom>
                <a:avLst/>
                <a:gdLst>
                  <a:gd name="T0" fmla="*/ 285 w 285"/>
                  <a:gd name="T1" fmla="*/ 83 h 286"/>
                  <a:gd name="T2" fmla="*/ 285 w 285"/>
                  <a:gd name="T3" fmla="*/ 0 h 286"/>
                  <a:gd name="T4" fmla="*/ 0 w 285"/>
                  <a:gd name="T5" fmla="*/ 286 h 286"/>
                  <a:gd name="T6" fmla="*/ 83 w 285"/>
                  <a:gd name="T7" fmla="*/ 286 h 286"/>
                  <a:gd name="T8" fmla="*/ 285 w 285"/>
                  <a:gd name="T9" fmla="*/ 83 h 286"/>
                </a:gdLst>
                <a:ahLst/>
                <a:cxnLst>
                  <a:cxn ang="0">
                    <a:pos x="T0" y="T1"/>
                  </a:cxn>
                  <a:cxn ang="0">
                    <a:pos x="T2" y="T3"/>
                  </a:cxn>
                  <a:cxn ang="0">
                    <a:pos x="T4" y="T5"/>
                  </a:cxn>
                  <a:cxn ang="0">
                    <a:pos x="T6" y="T7"/>
                  </a:cxn>
                  <a:cxn ang="0">
                    <a:pos x="T8" y="T9"/>
                  </a:cxn>
                </a:cxnLst>
                <a:rect l="0" t="0" r="r" b="b"/>
                <a:pathLst>
                  <a:path w="285" h="286">
                    <a:moveTo>
                      <a:pt x="285" y="83"/>
                    </a:moveTo>
                    <a:cubicBezTo>
                      <a:pt x="285" y="0"/>
                      <a:pt x="285" y="0"/>
                      <a:pt x="285" y="0"/>
                    </a:cubicBezTo>
                    <a:cubicBezTo>
                      <a:pt x="128" y="0"/>
                      <a:pt x="0" y="128"/>
                      <a:pt x="0" y="286"/>
                    </a:cubicBezTo>
                    <a:cubicBezTo>
                      <a:pt x="83" y="286"/>
                      <a:pt x="83" y="286"/>
                      <a:pt x="83" y="286"/>
                    </a:cubicBezTo>
                    <a:cubicBezTo>
                      <a:pt x="83" y="174"/>
                      <a:pt x="174" y="83"/>
                      <a:pt x="285" y="83"/>
                    </a:cubicBezTo>
                    <a:close/>
                  </a:path>
                </a:pathLst>
              </a:custGeom>
              <a:solidFill>
                <a:schemeClr val="accent3"/>
              </a:solidFill>
              <a:ln>
                <a:noFill/>
              </a:ln>
            </p:spPr>
            <p:txBody>
              <a:bodyPr vert="horz" wrap="square" lIns="91434" tIns="45717" rIns="91434" bIns="45717" numCol="1" anchor="t" anchorCtr="0" compatLnSpc="1"/>
              <a:lstStyle/>
              <a:p>
                <a:endParaRPr lang="en-US" sz="1800">
                  <a:latin typeface="Arial" panose="020B0604020202020204"/>
                  <a:ea typeface="微软雅黑" panose="020B0503020204020204" pitchFamily="34" charset="-122"/>
                  <a:cs typeface="+mn-ea"/>
                  <a:sym typeface="Arial" panose="020B0604020202020204"/>
                </a:endParaRPr>
              </a:p>
            </p:txBody>
          </p:sp>
          <p:sp>
            <p:nvSpPr>
              <p:cNvPr id="26" name="Freeform 8"/>
              <p:cNvSpPr/>
              <p:nvPr/>
            </p:nvSpPr>
            <p:spPr bwMode="auto">
              <a:xfrm>
                <a:off x="5812367" y="1768707"/>
                <a:ext cx="2324100" cy="2324100"/>
              </a:xfrm>
              <a:custGeom>
                <a:avLst/>
                <a:gdLst>
                  <a:gd name="T0" fmla="*/ 285 w 285"/>
                  <a:gd name="T1" fmla="*/ 202 h 285"/>
                  <a:gd name="T2" fmla="*/ 285 w 285"/>
                  <a:gd name="T3" fmla="*/ 285 h 285"/>
                  <a:gd name="T4" fmla="*/ 0 w 285"/>
                  <a:gd name="T5" fmla="*/ 0 h 285"/>
                  <a:gd name="T6" fmla="*/ 83 w 285"/>
                  <a:gd name="T7" fmla="*/ 0 h 285"/>
                  <a:gd name="T8" fmla="*/ 285 w 285"/>
                  <a:gd name="T9" fmla="*/ 202 h 285"/>
                </a:gdLst>
                <a:ahLst/>
                <a:cxnLst>
                  <a:cxn ang="0">
                    <a:pos x="T0" y="T1"/>
                  </a:cxn>
                  <a:cxn ang="0">
                    <a:pos x="T2" y="T3"/>
                  </a:cxn>
                  <a:cxn ang="0">
                    <a:pos x="T4" y="T5"/>
                  </a:cxn>
                  <a:cxn ang="0">
                    <a:pos x="T6" y="T7"/>
                  </a:cxn>
                  <a:cxn ang="0">
                    <a:pos x="T8" y="T9"/>
                  </a:cxn>
                </a:cxnLst>
                <a:rect l="0" t="0" r="r" b="b"/>
                <a:pathLst>
                  <a:path w="285" h="285">
                    <a:moveTo>
                      <a:pt x="285" y="202"/>
                    </a:moveTo>
                    <a:cubicBezTo>
                      <a:pt x="285" y="285"/>
                      <a:pt x="285" y="285"/>
                      <a:pt x="285" y="285"/>
                    </a:cubicBezTo>
                    <a:cubicBezTo>
                      <a:pt x="128" y="285"/>
                      <a:pt x="0" y="157"/>
                      <a:pt x="0" y="0"/>
                    </a:cubicBezTo>
                    <a:cubicBezTo>
                      <a:pt x="83" y="0"/>
                      <a:pt x="83" y="0"/>
                      <a:pt x="83" y="0"/>
                    </a:cubicBezTo>
                    <a:cubicBezTo>
                      <a:pt x="83" y="111"/>
                      <a:pt x="174" y="202"/>
                      <a:pt x="285" y="202"/>
                    </a:cubicBezTo>
                    <a:close/>
                  </a:path>
                </a:pathLst>
              </a:custGeom>
              <a:solidFill>
                <a:schemeClr val="accent2"/>
              </a:solidFill>
              <a:ln>
                <a:noFill/>
              </a:ln>
            </p:spPr>
            <p:txBody>
              <a:bodyPr vert="horz" wrap="square" lIns="91434" tIns="45717" rIns="91434" bIns="45717" numCol="1" anchor="t" anchorCtr="0" compatLnSpc="1"/>
              <a:lstStyle/>
              <a:p>
                <a:endParaRPr lang="en-US" sz="1800">
                  <a:latin typeface="Arial" panose="020B0604020202020204"/>
                  <a:ea typeface="微软雅黑" panose="020B0503020204020204" pitchFamily="34" charset="-122"/>
                  <a:cs typeface="+mn-ea"/>
                  <a:sym typeface="Arial" panose="020B0604020202020204"/>
                </a:endParaRPr>
              </a:p>
            </p:txBody>
          </p:sp>
        </p:grpSp>
        <p:sp>
          <p:nvSpPr>
            <p:cNvPr id="16" name="Freeform 61"/>
            <p:cNvSpPr>
              <a:spLocks noEditPoints="1"/>
            </p:cNvSpPr>
            <p:nvPr/>
          </p:nvSpPr>
          <p:spPr bwMode="auto">
            <a:xfrm>
              <a:off x="5209916" y="3015778"/>
              <a:ext cx="542070" cy="425449"/>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68575" tIns="34287" rIns="68575" bIns="34287" numCol="1" anchor="t" anchorCtr="0" compatLnSpc="1"/>
            <a:lstStyle/>
            <a:p>
              <a:endParaRPr lang="en-US" sz="1280">
                <a:latin typeface="Arial" panose="020B0604020202020204"/>
                <a:ea typeface="微软雅黑" panose="020B0503020204020204" pitchFamily="34" charset="-122"/>
                <a:cs typeface="+mn-ea"/>
                <a:sym typeface="Arial" panose="020B0604020202020204"/>
              </a:endParaRPr>
            </a:p>
          </p:txBody>
        </p:sp>
        <p:sp>
          <p:nvSpPr>
            <p:cNvPr id="17" name="Shape 2671"/>
            <p:cNvSpPr/>
            <p:nvPr/>
          </p:nvSpPr>
          <p:spPr>
            <a:xfrm>
              <a:off x="6474166" y="2960022"/>
              <a:ext cx="381124" cy="536959"/>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28572" tIns="28572" rIns="28572" bIns="28572" numCol="1" anchor="ctr">
              <a:noAutofit/>
            </a:bodyPr>
            <a:lstStyle/>
            <a:p>
              <a:pPr lvl="0">
                <a:defRPr sz="3200">
                  <a:solidFill>
                    <a:srgbClr val="FFFFFF"/>
                  </a:solidFill>
                  <a:latin typeface="Helvetica Light"/>
                  <a:ea typeface="Helvetica Light"/>
                  <a:cs typeface="Helvetica Light"/>
                  <a:sym typeface="Helvetica Light"/>
                </a:defRPr>
              </a:pPr>
              <a:endParaRPr sz="2400">
                <a:latin typeface="Arial" panose="020B0604020202020204"/>
                <a:ea typeface="微软雅黑" panose="020B0503020204020204" pitchFamily="34" charset="-122"/>
                <a:cs typeface="+mn-ea"/>
                <a:sym typeface="Arial" panose="020B0604020202020204"/>
              </a:endParaRPr>
            </a:p>
          </p:txBody>
        </p:sp>
        <p:sp>
          <p:nvSpPr>
            <p:cNvPr id="18" name="Freeform 51"/>
            <p:cNvSpPr>
              <a:spLocks noEditPoints="1"/>
            </p:cNvSpPr>
            <p:nvPr/>
          </p:nvSpPr>
          <p:spPr bwMode="auto">
            <a:xfrm>
              <a:off x="5295887" y="4240452"/>
              <a:ext cx="513830" cy="42446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68575" tIns="34287" rIns="68575" bIns="34287" numCol="1" anchor="t" anchorCtr="0" compatLnSpc="1"/>
            <a:lstStyle/>
            <a:p>
              <a:endParaRPr lang="en-US" sz="1280">
                <a:latin typeface="Arial" panose="020B0604020202020204"/>
                <a:ea typeface="微软雅黑" panose="020B0503020204020204" pitchFamily="34" charset="-122"/>
                <a:cs typeface="+mn-ea"/>
                <a:sym typeface="Arial" panose="020B0604020202020204"/>
              </a:endParaRPr>
            </a:p>
          </p:txBody>
        </p:sp>
        <p:grpSp>
          <p:nvGrpSpPr>
            <p:cNvPr id="20" name="Group 26"/>
            <p:cNvGrpSpPr/>
            <p:nvPr/>
          </p:nvGrpSpPr>
          <p:grpSpPr>
            <a:xfrm>
              <a:off x="6227058" y="4279623"/>
              <a:ext cx="496232" cy="415544"/>
              <a:chOff x="5099051" y="3930651"/>
              <a:chExt cx="390525" cy="327025"/>
            </a:xfrm>
            <a:solidFill>
              <a:schemeClr val="bg1"/>
            </a:solidFill>
          </p:grpSpPr>
          <p:sp>
            <p:nvSpPr>
              <p:cNvPr id="2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5" tIns="34287" rIns="68575" bIns="34287" numCol="1" anchor="t" anchorCtr="0" compatLnSpc="1"/>
              <a:lstStyle/>
              <a:p>
                <a:endParaRPr lang="en-US" sz="1280">
                  <a:latin typeface="Arial" panose="020B0604020202020204"/>
                  <a:ea typeface="微软雅黑" panose="020B0503020204020204" pitchFamily="34" charset="-122"/>
                  <a:cs typeface="+mn-ea"/>
                  <a:sym typeface="Arial" panose="020B0604020202020204"/>
                </a:endParaRPr>
              </a:p>
            </p:txBody>
          </p:sp>
          <p:sp>
            <p:nvSpPr>
              <p:cNvPr id="2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75" tIns="34287" rIns="68575" bIns="34287" numCol="1" anchor="t" anchorCtr="0" compatLnSpc="1"/>
              <a:lstStyle/>
              <a:p>
                <a:endParaRPr lang="en-US" sz="1280">
                  <a:latin typeface="Arial" panose="020B0604020202020204"/>
                  <a:ea typeface="微软雅黑" panose="020B0503020204020204" pitchFamily="34" charset="-122"/>
                  <a:cs typeface="+mn-ea"/>
                  <a:sym typeface="Arial" panose="020B0604020202020204"/>
                </a:endParaRPr>
              </a:p>
            </p:txBody>
          </p:sp>
        </p:grpSp>
      </p:grpSp>
      <p:sp>
        <p:nvSpPr>
          <p:cNvPr id="27" name="Rectangle 29"/>
          <p:cNvSpPr/>
          <p:nvPr/>
        </p:nvSpPr>
        <p:spPr>
          <a:xfrm>
            <a:off x="1451266" y="1630647"/>
            <a:ext cx="1939817" cy="184609"/>
          </a:xfrm>
          <a:prstGeom prst="rect">
            <a:avLst/>
          </a:prstGeom>
        </p:spPr>
        <p:txBody>
          <a:bodyPr wrap="none" lIns="143956" tIns="0" rIns="143956" bIns="0">
            <a:normAutofit fontScale="85000" lnSpcReduction="20000"/>
          </a:bodyPr>
          <a:lstStyle/>
          <a:p>
            <a:r>
              <a:rPr lang="zh-CN" altLang="en-US" sz="1600" b="1" dirty="0">
                <a:solidFill>
                  <a:schemeClr val="tx1">
                    <a:lumMod val="75000"/>
                    <a:lumOff val="25000"/>
                  </a:schemeClr>
                </a:solidFill>
                <a:cs typeface="+mn-ea"/>
                <a:sym typeface="+mn-lt"/>
              </a:rPr>
              <a:t>输入标题</a:t>
            </a:r>
          </a:p>
        </p:txBody>
      </p:sp>
      <p:sp>
        <p:nvSpPr>
          <p:cNvPr id="28" name="Rectangle 30"/>
          <p:cNvSpPr/>
          <p:nvPr/>
        </p:nvSpPr>
        <p:spPr>
          <a:xfrm>
            <a:off x="1451266" y="1815256"/>
            <a:ext cx="1653155" cy="401885"/>
          </a:xfrm>
          <a:prstGeom prst="rect">
            <a:avLst/>
          </a:prstGeom>
        </p:spPr>
        <p:txBody>
          <a:bodyPr wrap="square" lIns="143956" tIns="0" rIns="143956" bIns="0">
            <a:normAutofit fontScale="77500" lnSpcReduction="20000"/>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29" name="Rectangle 29"/>
          <p:cNvSpPr/>
          <p:nvPr/>
        </p:nvSpPr>
        <p:spPr>
          <a:xfrm>
            <a:off x="1449058" y="3324293"/>
            <a:ext cx="1939817" cy="184609"/>
          </a:xfrm>
          <a:prstGeom prst="rect">
            <a:avLst/>
          </a:prstGeom>
        </p:spPr>
        <p:txBody>
          <a:bodyPr wrap="none" lIns="143956" tIns="0" rIns="143956" bIns="0">
            <a:normAutofit fontScale="85000" lnSpcReduction="20000"/>
          </a:bodyPr>
          <a:lstStyle/>
          <a:p>
            <a:r>
              <a:rPr lang="zh-CN" altLang="en-US" sz="1600" b="1" dirty="0">
                <a:solidFill>
                  <a:schemeClr val="tx1">
                    <a:lumMod val="75000"/>
                    <a:lumOff val="25000"/>
                  </a:schemeClr>
                </a:solidFill>
                <a:cs typeface="+mn-ea"/>
                <a:sym typeface="+mn-lt"/>
              </a:rPr>
              <a:t>输入标题</a:t>
            </a:r>
          </a:p>
        </p:txBody>
      </p:sp>
      <p:sp>
        <p:nvSpPr>
          <p:cNvPr id="30" name="Rectangle 30"/>
          <p:cNvSpPr/>
          <p:nvPr/>
        </p:nvSpPr>
        <p:spPr>
          <a:xfrm>
            <a:off x="1449058" y="3508901"/>
            <a:ext cx="1653155" cy="401885"/>
          </a:xfrm>
          <a:prstGeom prst="rect">
            <a:avLst/>
          </a:prstGeom>
        </p:spPr>
        <p:txBody>
          <a:bodyPr wrap="square" lIns="143956" tIns="0" rIns="143956" bIns="0">
            <a:normAutofit fontScale="77500" lnSpcReduction="20000"/>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31" name="Rectangle 29"/>
          <p:cNvSpPr/>
          <p:nvPr/>
        </p:nvSpPr>
        <p:spPr>
          <a:xfrm>
            <a:off x="6096606" y="1632677"/>
            <a:ext cx="1939817" cy="184609"/>
          </a:xfrm>
          <a:prstGeom prst="rect">
            <a:avLst/>
          </a:prstGeom>
        </p:spPr>
        <p:txBody>
          <a:bodyPr wrap="none" lIns="143956" tIns="0" rIns="143956" bIns="0">
            <a:normAutofit fontScale="85000" lnSpcReduction="20000"/>
          </a:bodyPr>
          <a:lstStyle/>
          <a:p>
            <a:r>
              <a:rPr lang="zh-CN" altLang="en-US" sz="1600" b="1" dirty="0">
                <a:solidFill>
                  <a:schemeClr val="tx1">
                    <a:lumMod val="75000"/>
                    <a:lumOff val="25000"/>
                  </a:schemeClr>
                </a:solidFill>
                <a:cs typeface="+mn-ea"/>
                <a:sym typeface="+mn-lt"/>
              </a:rPr>
              <a:t>输入标题</a:t>
            </a:r>
          </a:p>
        </p:txBody>
      </p:sp>
      <p:sp>
        <p:nvSpPr>
          <p:cNvPr id="32" name="Rectangle 30"/>
          <p:cNvSpPr/>
          <p:nvPr/>
        </p:nvSpPr>
        <p:spPr>
          <a:xfrm>
            <a:off x="6096607" y="1817285"/>
            <a:ext cx="1653155" cy="401885"/>
          </a:xfrm>
          <a:prstGeom prst="rect">
            <a:avLst/>
          </a:prstGeom>
        </p:spPr>
        <p:txBody>
          <a:bodyPr wrap="square" lIns="143956" tIns="0" rIns="143956" bIns="0">
            <a:normAutofit fontScale="77500" lnSpcReduction="20000"/>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endParaRPr>
          </a:p>
        </p:txBody>
      </p:sp>
      <p:sp>
        <p:nvSpPr>
          <p:cNvPr id="33" name="Rectangle 29"/>
          <p:cNvSpPr/>
          <p:nvPr/>
        </p:nvSpPr>
        <p:spPr>
          <a:xfrm>
            <a:off x="6094398" y="3326322"/>
            <a:ext cx="1939817" cy="184609"/>
          </a:xfrm>
          <a:prstGeom prst="rect">
            <a:avLst/>
          </a:prstGeom>
        </p:spPr>
        <p:txBody>
          <a:bodyPr wrap="none" lIns="143956" tIns="0" rIns="143956" bIns="0">
            <a:normAutofit fontScale="85000" lnSpcReduction="20000"/>
          </a:bodyPr>
          <a:lstStyle/>
          <a:p>
            <a:r>
              <a:rPr lang="zh-CN" altLang="en-US" sz="1600" b="1" dirty="0">
                <a:solidFill>
                  <a:schemeClr val="tx1">
                    <a:lumMod val="75000"/>
                    <a:lumOff val="25000"/>
                  </a:schemeClr>
                </a:solidFill>
                <a:cs typeface="+mn-ea"/>
                <a:sym typeface="+mn-lt"/>
              </a:rPr>
              <a:t>输入标题</a:t>
            </a:r>
          </a:p>
        </p:txBody>
      </p:sp>
      <p:sp>
        <p:nvSpPr>
          <p:cNvPr id="34" name="Rectangle 30"/>
          <p:cNvSpPr/>
          <p:nvPr/>
        </p:nvSpPr>
        <p:spPr>
          <a:xfrm>
            <a:off x="6094399" y="3510931"/>
            <a:ext cx="1653155" cy="401885"/>
          </a:xfrm>
          <a:prstGeom prst="rect">
            <a:avLst/>
          </a:prstGeom>
        </p:spPr>
        <p:txBody>
          <a:bodyPr wrap="square" lIns="143956" tIns="0" rIns="143956" bIns="0">
            <a:normAutofit fontScale="77500" lnSpcReduction="20000"/>
          </a:bodyPr>
          <a:lstStyle/>
          <a:p>
            <a:pPr>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75000"/>
                  <a:lumOff val="25000"/>
                </a:schemeClr>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49" presetClass="entr" presetSubtype="0" decel="10000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 calcmode="lin" valueType="num">
                                      <p:cBhvr>
                                        <p:cTn id="23" dur="500" fill="hold"/>
                                        <p:tgtEl>
                                          <p:spTgt spid="14"/>
                                        </p:tgtEl>
                                        <p:attrNameLst>
                                          <p:attrName>style.rotation</p:attrName>
                                        </p:attrNameLst>
                                      </p:cBhvr>
                                      <p:tavLst>
                                        <p:tav tm="0">
                                          <p:val>
                                            <p:fltVal val="360"/>
                                          </p:val>
                                        </p:tav>
                                        <p:tav tm="100000">
                                          <p:val>
                                            <p:fltVal val="0"/>
                                          </p:val>
                                        </p:tav>
                                      </p:tavLst>
                                    </p:anim>
                                    <p:animEffect transition="in" filter="fade">
                                      <p:cBhvr>
                                        <p:cTn id="24" dur="500"/>
                                        <p:tgtEl>
                                          <p:spTgt spid="14"/>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58777"/>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713144"/>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cxnSp>
        <p:nvCxnSpPr>
          <p:cNvPr id="14" name="肘形连接符 19"/>
          <p:cNvCxnSpPr>
            <a:stCxn id="16" idx="6"/>
            <a:endCxn id="42" idx="2"/>
          </p:cNvCxnSpPr>
          <p:nvPr/>
        </p:nvCxnSpPr>
        <p:spPr>
          <a:xfrm>
            <a:off x="3894813" y="1594402"/>
            <a:ext cx="3876571" cy="8225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327961" y="1310976"/>
            <a:ext cx="566852" cy="566852"/>
            <a:chOff x="4534974" y="2492893"/>
            <a:chExt cx="756000" cy="756000"/>
          </a:xfrm>
        </p:grpSpPr>
        <p:sp>
          <p:nvSpPr>
            <p:cNvPr id="16" name="椭圆 15"/>
            <p:cNvSpPr/>
            <p:nvPr/>
          </p:nvSpPr>
          <p:spPr>
            <a:xfrm>
              <a:off x="4534974" y="2492893"/>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grpSp>
          <p:nvGrpSpPr>
            <p:cNvPr id="17" name="组合 16"/>
            <p:cNvGrpSpPr/>
            <p:nvPr/>
          </p:nvGrpSpPr>
          <p:grpSpPr>
            <a:xfrm>
              <a:off x="4687974" y="2629656"/>
              <a:ext cx="450000" cy="434596"/>
              <a:chOff x="5512720" y="2152017"/>
              <a:chExt cx="583915" cy="496874"/>
            </a:xfrm>
          </p:grpSpPr>
          <p:sp>
            <p:nvSpPr>
              <p:cNvPr id="18"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cs typeface="+mn-ea"/>
                  <a:sym typeface="+mn-lt"/>
                </a:endParaRPr>
              </a:p>
            </p:txBody>
          </p:sp>
          <p:sp>
            <p:nvSpPr>
              <p:cNvPr id="20"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1865">
                  <a:cs typeface="+mn-ea"/>
                  <a:sym typeface="+mn-lt"/>
                </a:endParaRPr>
              </a:p>
            </p:txBody>
          </p:sp>
        </p:grpSp>
      </p:grpSp>
      <p:cxnSp>
        <p:nvCxnSpPr>
          <p:cNvPr id="21" name="肘形连接符 25"/>
          <p:cNvCxnSpPr>
            <a:stCxn id="23" idx="6"/>
            <a:endCxn id="44" idx="2"/>
          </p:cNvCxnSpPr>
          <p:nvPr/>
        </p:nvCxnSpPr>
        <p:spPr>
          <a:xfrm>
            <a:off x="3894813" y="3233948"/>
            <a:ext cx="2026027" cy="3986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327961" y="2950523"/>
            <a:ext cx="566852" cy="566852"/>
            <a:chOff x="4534974" y="4368345"/>
            <a:chExt cx="756000" cy="756000"/>
          </a:xfrm>
        </p:grpSpPr>
        <p:sp>
          <p:nvSpPr>
            <p:cNvPr id="23" name="椭圆 22"/>
            <p:cNvSpPr/>
            <p:nvPr/>
          </p:nvSpPr>
          <p:spPr>
            <a:xfrm>
              <a:off x="4534974" y="4368345"/>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sp>
          <p:nvSpPr>
            <p:cNvPr id="24"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16" tIns="45708" rIns="91416" bIns="45708" numCol="1" anchor="t" anchorCtr="0" compatLnSpc="1"/>
            <a:lstStyle/>
            <a:p>
              <a:endParaRPr lang="zh-CN" altLang="en-US" sz="1865">
                <a:cs typeface="+mn-ea"/>
                <a:sym typeface="+mn-lt"/>
              </a:endParaRPr>
            </a:p>
          </p:txBody>
        </p:sp>
      </p:grpSp>
      <p:cxnSp>
        <p:nvCxnSpPr>
          <p:cNvPr id="25" name="肘形连接符 39"/>
          <p:cNvCxnSpPr>
            <a:stCxn id="27" idx="6"/>
            <a:endCxn id="43" idx="2"/>
          </p:cNvCxnSpPr>
          <p:nvPr/>
        </p:nvCxnSpPr>
        <p:spPr>
          <a:xfrm>
            <a:off x="3894813" y="2414175"/>
            <a:ext cx="2951300" cy="73861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327961" y="2130749"/>
            <a:ext cx="566852" cy="566852"/>
            <a:chOff x="4534974" y="3430619"/>
            <a:chExt cx="756000" cy="756000"/>
          </a:xfrm>
        </p:grpSpPr>
        <p:sp>
          <p:nvSpPr>
            <p:cNvPr id="27" name="椭圆 26"/>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grpSp>
          <p:nvGrpSpPr>
            <p:cNvPr id="28" name="Group 92"/>
            <p:cNvGrpSpPr/>
            <p:nvPr/>
          </p:nvGrpSpPr>
          <p:grpSpPr>
            <a:xfrm>
              <a:off x="4688410" y="3660828"/>
              <a:ext cx="474528" cy="295582"/>
              <a:chOff x="5172076" y="1938338"/>
              <a:chExt cx="471488" cy="293688"/>
            </a:xfrm>
            <a:solidFill>
              <a:schemeClr val="bg1"/>
            </a:solidFill>
          </p:grpSpPr>
          <p:sp>
            <p:nvSpPr>
              <p:cNvPr id="29"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en-US" sz="1900">
                  <a:cs typeface="+mn-ea"/>
                  <a:sym typeface="+mn-lt"/>
                </a:endParaRPr>
              </a:p>
            </p:txBody>
          </p:sp>
          <p:sp>
            <p:nvSpPr>
              <p:cNvPr id="30"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cs typeface="+mn-ea"/>
                  <a:sym typeface="+mn-lt"/>
                </a:endParaRPr>
              </a:p>
            </p:txBody>
          </p:sp>
          <p:sp>
            <p:nvSpPr>
              <p:cNvPr id="31"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endParaRPr lang="en-US" sz="1900">
                  <a:cs typeface="+mn-ea"/>
                  <a:sym typeface="+mn-lt"/>
                </a:endParaRPr>
              </a:p>
            </p:txBody>
          </p:sp>
        </p:grpSp>
      </p:grpSp>
      <p:cxnSp>
        <p:nvCxnSpPr>
          <p:cNvPr id="32" name="直接连接符 31"/>
          <p:cNvCxnSpPr>
            <a:endCxn id="34" idx="6"/>
          </p:cNvCxnSpPr>
          <p:nvPr/>
        </p:nvCxnSpPr>
        <p:spPr>
          <a:xfrm flipH="1" flipV="1">
            <a:off x="3894813" y="4053723"/>
            <a:ext cx="95981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327961" y="3770296"/>
            <a:ext cx="566852" cy="566852"/>
            <a:chOff x="4534974" y="5306072"/>
            <a:chExt cx="756000" cy="756000"/>
          </a:xfrm>
        </p:grpSpPr>
        <p:sp>
          <p:nvSpPr>
            <p:cNvPr id="34" name="椭圆 33"/>
            <p:cNvSpPr/>
            <p:nvPr/>
          </p:nvSpPr>
          <p:spPr>
            <a:xfrm>
              <a:off x="4534974" y="5306072"/>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grpSp>
          <p:nvGrpSpPr>
            <p:cNvPr id="35" name="Group 9"/>
            <p:cNvGrpSpPr/>
            <p:nvPr/>
          </p:nvGrpSpPr>
          <p:grpSpPr>
            <a:xfrm>
              <a:off x="4659950" y="5504420"/>
              <a:ext cx="516045" cy="382660"/>
              <a:chOff x="4572000" y="3414713"/>
              <a:chExt cx="374651" cy="277813"/>
            </a:xfrm>
            <a:solidFill>
              <a:schemeClr val="bg1"/>
            </a:solidFill>
          </p:grpSpPr>
          <p:sp>
            <p:nvSpPr>
              <p:cNvPr id="3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cs typeface="+mn-ea"/>
                  <a:sym typeface="+mn-lt"/>
                </a:endParaRPr>
              </a:p>
            </p:txBody>
          </p:sp>
          <p:sp>
            <p:nvSpPr>
              <p:cNvPr id="3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0">
                  <a:cs typeface="+mn-ea"/>
                  <a:sym typeface="+mn-lt"/>
                </a:endParaRPr>
              </a:p>
            </p:txBody>
          </p:sp>
        </p:grpSp>
      </p:grpSp>
      <p:sp>
        <p:nvSpPr>
          <p:cNvPr id="38" name="任意多边形 54"/>
          <p:cNvSpPr/>
          <p:nvPr/>
        </p:nvSpPr>
        <p:spPr>
          <a:xfrm>
            <a:off x="7436557" y="1531514"/>
            <a:ext cx="885594" cy="277343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39" name="任意多边形 55"/>
          <p:cNvSpPr/>
          <p:nvPr/>
        </p:nvSpPr>
        <p:spPr>
          <a:xfrm>
            <a:off x="6511286" y="2863932"/>
            <a:ext cx="885594" cy="1441015"/>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40" name="任意多边形 56"/>
          <p:cNvSpPr/>
          <p:nvPr/>
        </p:nvSpPr>
        <p:spPr>
          <a:xfrm>
            <a:off x="5586013" y="3433859"/>
            <a:ext cx="885594" cy="871089"/>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sp>
        <p:nvSpPr>
          <p:cNvPr id="41" name="任意多边形 57"/>
          <p:cNvSpPr/>
          <p:nvPr/>
        </p:nvSpPr>
        <p:spPr>
          <a:xfrm>
            <a:off x="4094153" y="3837758"/>
            <a:ext cx="1452183" cy="46718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42" name="椭圆 41"/>
          <p:cNvSpPr/>
          <p:nvPr/>
        </p:nvSpPr>
        <p:spPr>
          <a:xfrm>
            <a:off x="7771383" y="2308943"/>
            <a:ext cx="215944" cy="215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43" name="椭圆 42"/>
          <p:cNvSpPr/>
          <p:nvPr/>
        </p:nvSpPr>
        <p:spPr>
          <a:xfrm>
            <a:off x="6846111" y="3044816"/>
            <a:ext cx="215944" cy="2159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44" name="椭圆 43"/>
          <p:cNvSpPr/>
          <p:nvPr/>
        </p:nvSpPr>
        <p:spPr>
          <a:xfrm>
            <a:off x="5920839" y="3524671"/>
            <a:ext cx="215944" cy="215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cs typeface="+mn-ea"/>
              <a:sym typeface="+mn-lt"/>
            </a:endParaRPr>
          </a:p>
        </p:txBody>
      </p:sp>
      <p:sp>
        <p:nvSpPr>
          <p:cNvPr id="45" name="椭圆 44"/>
          <p:cNvSpPr/>
          <p:nvPr/>
        </p:nvSpPr>
        <p:spPr>
          <a:xfrm>
            <a:off x="4712273" y="3949824"/>
            <a:ext cx="215944" cy="2159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dirty="0">
              <a:cs typeface="+mn-ea"/>
              <a:sym typeface="+mn-lt"/>
            </a:endParaRPr>
          </a:p>
        </p:txBody>
      </p:sp>
      <p:sp>
        <p:nvSpPr>
          <p:cNvPr id="46" name="išľíďè"/>
          <p:cNvSpPr/>
          <p:nvPr/>
        </p:nvSpPr>
        <p:spPr bwMode="auto">
          <a:xfrm>
            <a:off x="764499" y="1668384"/>
            <a:ext cx="2387028"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algn="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47" name="iSlíďè"/>
          <p:cNvSpPr txBox="1"/>
          <p:nvPr/>
        </p:nvSpPr>
        <p:spPr bwMode="auto">
          <a:xfrm>
            <a:off x="1960923" y="1429293"/>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dirty="0">
                <a:solidFill>
                  <a:schemeClr val="bg2">
                    <a:lumMod val="10000"/>
                  </a:schemeClr>
                </a:solidFill>
                <a:cs typeface="+mn-ea"/>
                <a:sym typeface="+mn-lt"/>
              </a:rPr>
              <a:t>标题文本预设</a:t>
            </a:r>
          </a:p>
        </p:txBody>
      </p:sp>
      <p:sp>
        <p:nvSpPr>
          <p:cNvPr id="48" name="išľíďè"/>
          <p:cNvSpPr/>
          <p:nvPr/>
        </p:nvSpPr>
        <p:spPr bwMode="auto">
          <a:xfrm>
            <a:off x="779844" y="2445816"/>
            <a:ext cx="2387028"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algn="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49" name="iSlíďè"/>
          <p:cNvSpPr txBox="1"/>
          <p:nvPr/>
        </p:nvSpPr>
        <p:spPr bwMode="auto">
          <a:xfrm>
            <a:off x="1976268" y="2206724"/>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dirty="0">
                <a:solidFill>
                  <a:schemeClr val="bg2">
                    <a:lumMod val="10000"/>
                  </a:schemeClr>
                </a:solidFill>
                <a:cs typeface="+mn-ea"/>
                <a:sym typeface="+mn-lt"/>
              </a:rPr>
              <a:t>标题文本预设</a:t>
            </a:r>
          </a:p>
        </p:txBody>
      </p:sp>
      <p:sp>
        <p:nvSpPr>
          <p:cNvPr id="50" name="išľíďè"/>
          <p:cNvSpPr/>
          <p:nvPr/>
        </p:nvSpPr>
        <p:spPr bwMode="auto">
          <a:xfrm>
            <a:off x="789581" y="3222792"/>
            <a:ext cx="2387028"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algn="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1" name="iSlíďè"/>
          <p:cNvSpPr txBox="1"/>
          <p:nvPr/>
        </p:nvSpPr>
        <p:spPr bwMode="auto">
          <a:xfrm>
            <a:off x="1986005" y="2983701"/>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dirty="0">
                <a:solidFill>
                  <a:schemeClr val="bg2">
                    <a:lumMod val="10000"/>
                  </a:schemeClr>
                </a:solidFill>
                <a:cs typeface="+mn-ea"/>
                <a:sym typeface="+mn-lt"/>
              </a:rPr>
              <a:t>标题文本预设</a:t>
            </a:r>
          </a:p>
        </p:txBody>
      </p:sp>
      <p:sp>
        <p:nvSpPr>
          <p:cNvPr id="52" name="išľíďè"/>
          <p:cNvSpPr/>
          <p:nvPr/>
        </p:nvSpPr>
        <p:spPr bwMode="auto">
          <a:xfrm>
            <a:off x="804926" y="4000224"/>
            <a:ext cx="2387028" cy="4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algn="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3" name="iSlíďè"/>
          <p:cNvSpPr txBox="1"/>
          <p:nvPr/>
        </p:nvSpPr>
        <p:spPr bwMode="auto">
          <a:xfrm>
            <a:off x="2001350" y="3761132"/>
            <a:ext cx="1646873" cy="26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92500" lnSpcReduction="10000"/>
          </a:bodyPr>
          <a:lstStyle/>
          <a:p>
            <a:pPr defTabSz="685165">
              <a:spcBef>
                <a:spcPct val="0"/>
              </a:spcBef>
              <a:defRPr/>
            </a:pPr>
            <a:r>
              <a:rPr lang="zh-CN" altLang="en-US" dirty="0">
                <a:solidFill>
                  <a:schemeClr val="bg2">
                    <a:lumMod val="10000"/>
                  </a:schemeClr>
                </a:solidFill>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200"/>
                                        <p:tgtEl>
                                          <p:spTgt spid="4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400"/>
                                        <p:tgtEl>
                                          <p:spTgt spid="4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600"/>
                                        <p:tgtEl>
                                          <p:spTgt spid="3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900"/>
                                        <p:tgtEl>
                                          <p:spTgt spid="3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250"/>
                                        <p:tgtEl>
                                          <p:spTgt spid="45"/>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250"/>
                                        <p:tgtEl>
                                          <p:spTgt spid="44"/>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250"/>
                                        <p:tgtEl>
                                          <p:spTgt spid="43"/>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50"/>
                                        <p:tgtEl>
                                          <p:spTgt spid="42"/>
                                        </p:tgtEl>
                                      </p:cBhvr>
                                    </p:animEffect>
                                  </p:childTnLst>
                                </p:cTn>
                              </p:par>
                            </p:childTnLst>
                          </p:cTn>
                        </p:par>
                        <p:par>
                          <p:cTn id="43" fill="hold">
                            <p:stCondLst>
                              <p:cond delay="1750"/>
                            </p:stCondLst>
                            <p:childTnLst>
                              <p:par>
                                <p:cTn id="44" presetID="26" presetClass="emph" presetSubtype="0" fill="hold" grpId="1" nodeType="afterEffect">
                                  <p:stCondLst>
                                    <p:cond delay="0"/>
                                  </p:stCondLst>
                                  <p:childTnLst>
                                    <p:animEffect transition="out" filter="fade">
                                      <p:cBhvr>
                                        <p:cTn id="45" dur="500" tmFilter="0, 0; .2, .5; .8, .5; 1, 0"/>
                                        <p:tgtEl>
                                          <p:spTgt spid="45"/>
                                        </p:tgtEl>
                                      </p:cBhvr>
                                    </p:animEffect>
                                    <p:animScale>
                                      <p:cBhvr>
                                        <p:cTn id="46" dur="250" autoRev="1" fill="hold"/>
                                        <p:tgtEl>
                                          <p:spTgt spid="45"/>
                                        </p:tgtEl>
                                      </p:cBhvr>
                                      <p:by x="105000" y="105000"/>
                                    </p:animScale>
                                  </p:childTnLst>
                                </p:cTn>
                              </p:par>
                            </p:childTnLst>
                          </p:cTn>
                        </p:par>
                        <p:par>
                          <p:cTn id="47" fill="hold">
                            <p:stCondLst>
                              <p:cond delay="2250"/>
                            </p:stCondLst>
                            <p:childTnLst>
                              <p:par>
                                <p:cTn id="48" presetID="22" presetClass="entr" presetSubtype="2"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250"/>
                                        <p:tgtEl>
                                          <p:spTgt spid="32"/>
                                        </p:tgtEl>
                                      </p:cBhvr>
                                    </p:animEffect>
                                  </p:childTnLst>
                                </p:cTn>
                              </p:par>
                            </p:childTnLst>
                          </p:cTn>
                        </p:par>
                        <p:par>
                          <p:cTn id="51" fill="hold">
                            <p:stCondLst>
                              <p:cond delay="2750"/>
                            </p:stCondLst>
                            <p:childTnLst>
                              <p:par>
                                <p:cTn id="52" presetID="10"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par>
                          <p:cTn id="55" fill="hold">
                            <p:stCondLst>
                              <p:cond delay="3250"/>
                            </p:stCondLst>
                            <p:childTnLst>
                              <p:par>
                                <p:cTn id="56" presetID="26" presetClass="emph" presetSubtype="0" fill="hold" grpId="1" nodeType="afterEffect">
                                  <p:stCondLst>
                                    <p:cond delay="0"/>
                                  </p:stCondLst>
                                  <p:childTnLst>
                                    <p:animEffect transition="out" filter="fade">
                                      <p:cBhvr>
                                        <p:cTn id="57" dur="500" tmFilter="0, 0; .2, .5; .8, .5; 1, 0"/>
                                        <p:tgtEl>
                                          <p:spTgt spid="44"/>
                                        </p:tgtEl>
                                      </p:cBhvr>
                                    </p:animEffect>
                                    <p:animScale>
                                      <p:cBhvr>
                                        <p:cTn id="58" dur="250" autoRev="1" fill="hold"/>
                                        <p:tgtEl>
                                          <p:spTgt spid="44"/>
                                        </p:tgtEl>
                                      </p:cBhvr>
                                      <p:by x="105000" y="105000"/>
                                    </p:animScale>
                                  </p:childTnLst>
                                </p:cTn>
                              </p:par>
                            </p:childTnLst>
                          </p:cTn>
                        </p:par>
                        <p:par>
                          <p:cTn id="59" fill="hold">
                            <p:stCondLst>
                              <p:cond delay="3750"/>
                            </p:stCondLst>
                            <p:childTnLst>
                              <p:par>
                                <p:cTn id="60" presetID="22" presetClass="entr" presetSubtype="2"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right)">
                                      <p:cBhvr>
                                        <p:cTn id="62" dur="500"/>
                                        <p:tgtEl>
                                          <p:spTgt spid="21"/>
                                        </p:tgtEl>
                                      </p:cBhvr>
                                    </p:animEffect>
                                  </p:childTnLst>
                                </p:cTn>
                              </p:par>
                            </p:childTnLst>
                          </p:cTn>
                        </p:par>
                        <p:par>
                          <p:cTn id="63" fill="hold">
                            <p:stCondLst>
                              <p:cond delay="425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par>
                          <p:cTn id="67" fill="hold">
                            <p:stCondLst>
                              <p:cond delay="4750"/>
                            </p:stCondLst>
                            <p:childTnLst>
                              <p:par>
                                <p:cTn id="68" presetID="26" presetClass="emph" presetSubtype="0" fill="hold" grpId="1" nodeType="afterEffect">
                                  <p:stCondLst>
                                    <p:cond delay="0"/>
                                  </p:stCondLst>
                                  <p:childTnLst>
                                    <p:animEffect transition="out" filter="fade">
                                      <p:cBhvr>
                                        <p:cTn id="69" dur="500" tmFilter="0, 0; .2, .5; .8, .5; 1, 0"/>
                                        <p:tgtEl>
                                          <p:spTgt spid="43"/>
                                        </p:tgtEl>
                                      </p:cBhvr>
                                    </p:animEffect>
                                    <p:animScale>
                                      <p:cBhvr>
                                        <p:cTn id="70" dur="250" autoRev="1" fill="hold"/>
                                        <p:tgtEl>
                                          <p:spTgt spid="43"/>
                                        </p:tgtEl>
                                      </p:cBhvr>
                                      <p:by x="105000" y="105000"/>
                                    </p:animScale>
                                  </p:childTnLst>
                                </p:cTn>
                              </p:par>
                            </p:childTnLst>
                          </p:cTn>
                        </p:par>
                        <p:par>
                          <p:cTn id="71" fill="hold">
                            <p:stCondLst>
                              <p:cond delay="5250"/>
                            </p:stCondLst>
                            <p:childTnLst>
                              <p:par>
                                <p:cTn id="72" presetID="22" presetClass="entr" presetSubtype="2"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right)">
                                      <p:cBhvr>
                                        <p:cTn id="74" dur="600"/>
                                        <p:tgtEl>
                                          <p:spTgt spid="25"/>
                                        </p:tgtEl>
                                      </p:cBhvr>
                                    </p:animEffect>
                                  </p:childTnLst>
                                </p:cTn>
                              </p:par>
                            </p:childTnLst>
                          </p:cTn>
                        </p:par>
                        <p:par>
                          <p:cTn id="75" fill="hold">
                            <p:stCondLst>
                              <p:cond delay="6250"/>
                            </p:stCondLst>
                            <p:childTnLst>
                              <p:par>
                                <p:cTn id="76" presetID="10"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par>
                          <p:cTn id="79" fill="hold">
                            <p:stCondLst>
                              <p:cond delay="6750"/>
                            </p:stCondLst>
                            <p:childTnLst>
                              <p:par>
                                <p:cTn id="80" presetID="26" presetClass="emph" presetSubtype="0" fill="hold" grpId="1" nodeType="afterEffect">
                                  <p:stCondLst>
                                    <p:cond delay="0"/>
                                  </p:stCondLst>
                                  <p:childTnLst>
                                    <p:animEffect transition="out" filter="fade">
                                      <p:cBhvr>
                                        <p:cTn id="81" dur="500" tmFilter="0, 0; .2, .5; .8, .5; 1, 0"/>
                                        <p:tgtEl>
                                          <p:spTgt spid="42"/>
                                        </p:tgtEl>
                                      </p:cBhvr>
                                    </p:animEffect>
                                    <p:animScale>
                                      <p:cBhvr>
                                        <p:cTn id="82" dur="250" autoRev="1" fill="hold"/>
                                        <p:tgtEl>
                                          <p:spTgt spid="42"/>
                                        </p:tgtEl>
                                      </p:cBhvr>
                                      <p:by x="105000" y="105000"/>
                                    </p:animScale>
                                  </p:childTnLst>
                                </p:cTn>
                              </p:par>
                            </p:childTnLst>
                          </p:cTn>
                        </p:par>
                        <p:par>
                          <p:cTn id="83" fill="hold">
                            <p:stCondLst>
                              <p:cond delay="7250"/>
                            </p:stCondLst>
                            <p:childTnLst>
                              <p:par>
                                <p:cTn id="84" presetID="22" presetClass="entr" presetSubtype="2"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right)">
                                      <p:cBhvr>
                                        <p:cTn id="86" dur="750"/>
                                        <p:tgtEl>
                                          <p:spTgt spid="14"/>
                                        </p:tgtEl>
                                      </p:cBhvr>
                                    </p:animEffect>
                                  </p:childTnLst>
                                </p:cTn>
                              </p:par>
                            </p:childTnLst>
                          </p:cTn>
                        </p:par>
                        <p:par>
                          <p:cTn id="87" fill="hold">
                            <p:stCondLst>
                              <p:cond delay="8250"/>
                            </p:stCondLst>
                            <p:childTnLst>
                              <p:par>
                                <p:cTn id="88" presetID="10" presetClass="entr" presetSubtype="0"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down)">
                                      <p:cBhvr>
                                        <p:cTn id="95" dur="500"/>
                                        <p:tgtEl>
                                          <p:spTgt spid="4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down)">
                                      <p:cBhvr>
                                        <p:cTn id="100" dur="500"/>
                                        <p:tgtEl>
                                          <p:spTgt spid="4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down)">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down)">
                                      <p:cBhvr>
                                        <p:cTn id="115" dur="500"/>
                                        <p:tgtEl>
                                          <p:spTgt spid="5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wipe(down)">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wipe(down)">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animBg="1"/>
      <p:bldP spid="45" grpId="1" animBg="1"/>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79210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4646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iṧ1iḑe"/>
          <p:cNvGrpSpPr/>
          <p:nvPr/>
        </p:nvGrpSpPr>
        <p:grpSpPr>
          <a:xfrm>
            <a:off x="1316685" y="1581952"/>
            <a:ext cx="6434432" cy="2021480"/>
            <a:chOff x="1899338" y="1586482"/>
            <a:chExt cx="8579243" cy="2695307"/>
          </a:xfrm>
        </p:grpSpPr>
        <p:grpSp>
          <p:nvGrpSpPr>
            <p:cNvPr id="15" name="ïṡḷiḑè"/>
            <p:cNvGrpSpPr/>
            <p:nvPr/>
          </p:nvGrpSpPr>
          <p:grpSpPr>
            <a:xfrm>
              <a:off x="1899338" y="1625407"/>
              <a:ext cx="3217863" cy="2656382"/>
              <a:chOff x="1899338" y="1625407"/>
              <a:chExt cx="3217863" cy="2656382"/>
            </a:xfrm>
          </p:grpSpPr>
          <p:sp>
            <p:nvSpPr>
              <p:cNvPr id="29" name="i$ḻîdè"/>
              <p:cNvSpPr/>
              <p:nvPr/>
            </p:nvSpPr>
            <p:spPr bwMode="auto">
              <a:xfrm rot="21015878">
                <a:off x="4104890" y="1625407"/>
                <a:ext cx="593296" cy="265638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1">
                      <a:lumMod val="60000"/>
                      <a:lumOff val="40000"/>
                    </a:schemeClr>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cs typeface="+mn-ea"/>
                  <a:sym typeface="+mn-lt"/>
                </a:endParaRPr>
              </a:p>
            </p:txBody>
          </p:sp>
          <p:sp>
            <p:nvSpPr>
              <p:cNvPr id="30" name="íS1ïḋe"/>
              <p:cNvSpPr/>
              <p:nvPr/>
            </p:nvSpPr>
            <p:spPr bwMode="auto">
              <a:xfrm rot="3830661">
                <a:off x="3048285" y="1136813"/>
                <a:ext cx="620713" cy="2710730"/>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92500" lnSpcReduction="20000"/>
              </a:bodyPr>
              <a:lstStyle/>
              <a:p>
                <a:pPr algn="ctr"/>
                <a:r>
                  <a:rPr lang="en-US" altLang="zh-CN" sz="2400">
                    <a:solidFill>
                      <a:schemeClr val="bg1"/>
                    </a:solidFill>
                    <a:cs typeface="+mn-ea"/>
                    <a:sym typeface="+mn-lt"/>
                  </a:rPr>
                  <a:t>1</a:t>
                </a:r>
              </a:p>
            </p:txBody>
          </p:sp>
          <p:sp>
            <p:nvSpPr>
              <p:cNvPr id="31" name="iṧḻiďe"/>
              <p:cNvSpPr/>
              <p:nvPr/>
            </p:nvSpPr>
            <p:spPr bwMode="auto">
              <a:xfrm rot="6911544">
                <a:off x="3094519" y="1851074"/>
                <a:ext cx="827502" cy="3217863"/>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108000" bIns="0" anchor="b" anchorCtr="1">
                <a:normAutofit/>
              </a:bodyPr>
              <a:lstStyle/>
              <a:p>
                <a:pPr algn="ctr"/>
                <a:r>
                  <a:rPr lang="zh-CN" altLang="en-US" sz="1015">
                    <a:solidFill>
                      <a:schemeClr val="bg1"/>
                    </a:solidFill>
                    <a:cs typeface="+mn-ea"/>
                    <a:sym typeface="+mn-lt"/>
                  </a:rPr>
                  <a:t>标题文本预设</a:t>
                </a:r>
              </a:p>
            </p:txBody>
          </p:sp>
        </p:grpSp>
        <p:grpSp>
          <p:nvGrpSpPr>
            <p:cNvPr id="16" name="işḷîḑê"/>
            <p:cNvGrpSpPr/>
            <p:nvPr/>
          </p:nvGrpSpPr>
          <p:grpSpPr>
            <a:xfrm>
              <a:off x="3688704" y="1601457"/>
              <a:ext cx="3217909" cy="2673562"/>
              <a:chOff x="3688704" y="1601457"/>
              <a:chExt cx="3217909" cy="2673562"/>
            </a:xfrm>
          </p:grpSpPr>
          <p:sp>
            <p:nvSpPr>
              <p:cNvPr id="26" name="işļiḑé"/>
              <p:cNvSpPr/>
              <p:nvPr/>
            </p:nvSpPr>
            <p:spPr bwMode="auto">
              <a:xfrm rot="21015878">
                <a:off x="5893042" y="1601457"/>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2">
                      <a:lumMod val="60000"/>
                      <a:lumOff val="40000"/>
                    </a:schemeClr>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cs typeface="+mn-ea"/>
                  <a:sym typeface="+mn-lt"/>
                </a:endParaRPr>
              </a:p>
            </p:txBody>
          </p:sp>
          <p:sp>
            <p:nvSpPr>
              <p:cNvPr id="27" name="îşľíḍe"/>
              <p:cNvSpPr/>
              <p:nvPr/>
            </p:nvSpPr>
            <p:spPr bwMode="auto">
              <a:xfrm rot="3830661">
                <a:off x="4840129" y="1081348"/>
                <a:ext cx="620713"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92500" lnSpcReduction="20000"/>
              </a:bodyPr>
              <a:lstStyle/>
              <a:p>
                <a:pPr algn="ctr"/>
                <a:r>
                  <a:rPr lang="en-US" altLang="zh-CN" sz="2400">
                    <a:solidFill>
                      <a:schemeClr val="bg1"/>
                    </a:solidFill>
                    <a:cs typeface="+mn-ea"/>
                    <a:sym typeface="+mn-lt"/>
                  </a:rPr>
                  <a:t>2</a:t>
                </a:r>
              </a:p>
            </p:txBody>
          </p:sp>
          <p:sp>
            <p:nvSpPr>
              <p:cNvPr id="28" name="iśļîḍè"/>
              <p:cNvSpPr/>
              <p:nvPr/>
            </p:nvSpPr>
            <p:spPr bwMode="auto">
              <a:xfrm rot="6911544">
                <a:off x="4883791" y="1843457"/>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08000" bIns="108000" anchor="b" anchorCtr="1">
                <a:normAutofit/>
              </a:bodyPr>
              <a:lstStyle/>
              <a:p>
                <a:pPr algn="ctr"/>
                <a:r>
                  <a:rPr lang="zh-CN" altLang="en-US" sz="1015">
                    <a:solidFill>
                      <a:schemeClr val="bg1"/>
                    </a:solidFill>
                    <a:cs typeface="+mn-ea"/>
                    <a:sym typeface="+mn-lt"/>
                  </a:rPr>
                  <a:t>标题文本预设</a:t>
                </a:r>
              </a:p>
            </p:txBody>
          </p:sp>
        </p:grpSp>
        <p:grpSp>
          <p:nvGrpSpPr>
            <p:cNvPr id="17" name="iṡľïḓé"/>
            <p:cNvGrpSpPr/>
            <p:nvPr/>
          </p:nvGrpSpPr>
          <p:grpSpPr>
            <a:xfrm>
              <a:off x="5475724" y="1591098"/>
              <a:ext cx="3217909" cy="2673562"/>
              <a:chOff x="5475724" y="1591098"/>
              <a:chExt cx="3217909" cy="2673562"/>
            </a:xfrm>
          </p:grpSpPr>
          <p:sp>
            <p:nvSpPr>
              <p:cNvPr id="23" name="işľîďê"/>
              <p:cNvSpPr/>
              <p:nvPr/>
            </p:nvSpPr>
            <p:spPr bwMode="auto">
              <a:xfrm rot="21015878">
                <a:off x="7680061" y="1591098"/>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3">
                      <a:lumMod val="60000"/>
                      <a:lumOff val="40000"/>
                    </a:schemeClr>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cs typeface="+mn-ea"/>
                  <a:sym typeface="+mn-lt"/>
                </a:endParaRPr>
              </a:p>
            </p:txBody>
          </p:sp>
          <p:sp>
            <p:nvSpPr>
              <p:cNvPr id="24" name="ïslîďe"/>
              <p:cNvSpPr/>
              <p:nvPr/>
            </p:nvSpPr>
            <p:spPr bwMode="auto">
              <a:xfrm rot="3830661">
                <a:off x="6627654" y="1071823"/>
                <a:ext cx="620713"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92500" lnSpcReduction="20000"/>
              </a:bodyPr>
              <a:lstStyle/>
              <a:p>
                <a:pPr algn="ctr"/>
                <a:r>
                  <a:rPr lang="en-US" altLang="zh-CN" sz="2400">
                    <a:solidFill>
                      <a:schemeClr val="bg1"/>
                    </a:solidFill>
                    <a:cs typeface="+mn-ea"/>
                    <a:sym typeface="+mn-lt"/>
                  </a:rPr>
                  <a:t>3</a:t>
                </a:r>
              </a:p>
            </p:txBody>
          </p:sp>
          <p:sp>
            <p:nvSpPr>
              <p:cNvPr id="25" name="iṣľíḍe"/>
              <p:cNvSpPr/>
              <p:nvPr/>
            </p:nvSpPr>
            <p:spPr bwMode="auto">
              <a:xfrm rot="6911544">
                <a:off x="6670811" y="1833098"/>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08000" anchor="b" anchorCtr="1">
                <a:normAutofit/>
              </a:bodyPr>
              <a:lstStyle/>
              <a:p>
                <a:pPr algn="ctr"/>
                <a:r>
                  <a:rPr lang="zh-CN" altLang="en-US" sz="1015">
                    <a:solidFill>
                      <a:schemeClr val="bg1"/>
                    </a:solidFill>
                    <a:cs typeface="+mn-ea"/>
                    <a:sym typeface="+mn-lt"/>
                  </a:rPr>
                  <a:t>标题文本预设</a:t>
                </a:r>
              </a:p>
            </p:txBody>
          </p:sp>
        </p:grpSp>
        <p:grpSp>
          <p:nvGrpSpPr>
            <p:cNvPr id="18" name="îšḻiḍe"/>
            <p:cNvGrpSpPr/>
            <p:nvPr/>
          </p:nvGrpSpPr>
          <p:grpSpPr>
            <a:xfrm>
              <a:off x="7260672" y="1586482"/>
              <a:ext cx="3217909" cy="2673562"/>
              <a:chOff x="7260672" y="1586482"/>
              <a:chExt cx="3217909" cy="2673562"/>
            </a:xfrm>
          </p:grpSpPr>
          <p:sp>
            <p:nvSpPr>
              <p:cNvPr id="20" name="ísļíďe"/>
              <p:cNvSpPr/>
              <p:nvPr/>
            </p:nvSpPr>
            <p:spPr bwMode="auto">
              <a:xfrm rot="21015878">
                <a:off x="9465009" y="1586482"/>
                <a:ext cx="586910" cy="2673562"/>
              </a:xfrm>
              <a:custGeom>
                <a:avLst/>
                <a:gdLst>
                  <a:gd name="connsiteX0" fmla="*/ 0 w 857250"/>
                  <a:gd name="connsiteY0" fmla="*/ 0 h 3619453"/>
                  <a:gd name="connsiteX1" fmla="*/ 857250 w 857250"/>
                  <a:gd name="connsiteY1" fmla="*/ 0 h 3619453"/>
                  <a:gd name="connsiteX2" fmla="*/ 857250 w 857250"/>
                  <a:gd name="connsiteY2" fmla="*/ 3619453 h 3619453"/>
                  <a:gd name="connsiteX3" fmla="*/ 0 w 857250"/>
                  <a:gd name="connsiteY3" fmla="*/ 3619453 h 3619453"/>
                  <a:gd name="connsiteX4" fmla="*/ 0 w 857250"/>
                  <a:gd name="connsiteY4" fmla="*/ 0 h 3619453"/>
                  <a:gd name="connsiteX0-1" fmla="*/ 0 w 857250"/>
                  <a:gd name="connsiteY0-2" fmla="*/ 285585 h 3905038"/>
                  <a:gd name="connsiteX1-3" fmla="*/ 847566 w 857250"/>
                  <a:gd name="connsiteY1-4" fmla="*/ 0 h 3905038"/>
                  <a:gd name="connsiteX2-5" fmla="*/ 857250 w 857250"/>
                  <a:gd name="connsiteY2-6" fmla="*/ 3905038 h 3905038"/>
                  <a:gd name="connsiteX3-7" fmla="*/ 0 w 857250"/>
                  <a:gd name="connsiteY3-8" fmla="*/ 3905038 h 3905038"/>
                  <a:gd name="connsiteX4-9" fmla="*/ 0 w 857250"/>
                  <a:gd name="connsiteY4-10" fmla="*/ 285585 h 3905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7250" h="3905038">
                    <a:moveTo>
                      <a:pt x="0" y="285585"/>
                    </a:moveTo>
                    <a:lnTo>
                      <a:pt x="847566" y="0"/>
                    </a:lnTo>
                    <a:lnTo>
                      <a:pt x="857250" y="3905038"/>
                    </a:lnTo>
                    <a:lnTo>
                      <a:pt x="0" y="3905038"/>
                    </a:lnTo>
                    <a:lnTo>
                      <a:pt x="0" y="285585"/>
                    </a:lnTo>
                    <a:close/>
                  </a:path>
                </a:pathLst>
              </a:custGeom>
              <a:gradFill flip="none" rotWithShape="1">
                <a:gsLst>
                  <a:gs pos="0">
                    <a:schemeClr val="accent4">
                      <a:lumMod val="60000"/>
                      <a:lumOff val="40000"/>
                    </a:schemeClr>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15">
                  <a:cs typeface="+mn-ea"/>
                  <a:sym typeface="+mn-lt"/>
                </a:endParaRPr>
              </a:p>
            </p:txBody>
          </p:sp>
          <p:sp>
            <p:nvSpPr>
              <p:cNvPr id="21" name="ïşļïḑê"/>
              <p:cNvSpPr/>
              <p:nvPr/>
            </p:nvSpPr>
            <p:spPr bwMode="auto">
              <a:xfrm rot="3830661">
                <a:off x="8412005" y="1067060"/>
                <a:ext cx="620712" cy="2740025"/>
              </a:xfrm>
              <a:custGeom>
                <a:avLst/>
                <a:gdLst>
                  <a:gd name="connsiteX0" fmla="*/ 0 w 857250"/>
                  <a:gd name="connsiteY0" fmla="*/ 0 h 3710847"/>
                  <a:gd name="connsiteX1" fmla="*/ 857250 w 857250"/>
                  <a:gd name="connsiteY1" fmla="*/ 0 h 3710847"/>
                  <a:gd name="connsiteX2" fmla="*/ 857250 w 857250"/>
                  <a:gd name="connsiteY2" fmla="*/ 3710847 h 3710847"/>
                  <a:gd name="connsiteX3" fmla="*/ 0 w 857250"/>
                  <a:gd name="connsiteY3" fmla="*/ 3710847 h 3710847"/>
                  <a:gd name="connsiteX4" fmla="*/ 0 w 857250"/>
                  <a:gd name="connsiteY4" fmla="*/ 0 h 3710847"/>
                  <a:gd name="connsiteX0-1" fmla="*/ 0 w 906299"/>
                  <a:gd name="connsiteY0-2" fmla="*/ 0 h 4000927"/>
                  <a:gd name="connsiteX1-3" fmla="*/ 906299 w 906299"/>
                  <a:gd name="connsiteY1-4" fmla="*/ 290080 h 4000927"/>
                  <a:gd name="connsiteX2-5" fmla="*/ 906299 w 906299"/>
                  <a:gd name="connsiteY2-6" fmla="*/ 4000927 h 4000927"/>
                  <a:gd name="connsiteX3-7" fmla="*/ 49049 w 906299"/>
                  <a:gd name="connsiteY3-8" fmla="*/ 4000927 h 4000927"/>
                  <a:gd name="connsiteX4-9" fmla="*/ 0 w 906299"/>
                  <a:gd name="connsiteY4-10" fmla="*/ 0 h 40009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6299" h="4000927">
                    <a:moveTo>
                      <a:pt x="0" y="0"/>
                    </a:moveTo>
                    <a:lnTo>
                      <a:pt x="906299" y="290080"/>
                    </a:lnTo>
                    <a:lnTo>
                      <a:pt x="906299" y="4000927"/>
                    </a:lnTo>
                    <a:lnTo>
                      <a:pt x="49049" y="4000927"/>
                    </a:lnTo>
                    <a:lnTo>
                      <a:pt x="0" y="0"/>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anchor="ctr" anchorCtr="1">
                <a:normAutofit fontScale="92500" lnSpcReduction="10000"/>
              </a:bodyPr>
              <a:lstStyle/>
              <a:p>
                <a:pPr algn="ctr"/>
                <a:r>
                  <a:rPr lang="en-US" altLang="zh-CN" sz="2100">
                    <a:solidFill>
                      <a:schemeClr val="bg1"/>
                    </a:solidFill>
                    <a:cs typeface="+mn-ea"/>
                    <a:sym typeface="+mn-lt"/>
                  </a:rPr>
                  <a:t>4</a:t>
                </a:r>
              </a:p>
            </p:txBody>
          </p:sp>
          <p:sp>
            <p:nvSpPr>
              <p:cNvPr id="22" name="íṡľíďê"/>
              <p:cNvSpPr/>
              <p:nvPr/>
            </p:nvSpPr>
            <p:spPr bwMode="auto">
              <a:xfrm rot="6911544">
                <a:off x="8455759" y="1828481"/>
                <a:ext cx="827736" cy="3217909"/>
              </a:xfrm>
              <a:custGeom>
                <a:avLst/>
                <a:gdLst>
                  <a:gd name="connsiteX0" fmla="*/ 0 w 857250"/>
                  <a:gd name="connsiteY0" fmla="*/ 0 h 3414247"/>
                  <a:gd name="connsiteX1" fmla="*/ 857250 w 857250"/>
                  <a:gd name="connsiteY1" fmla="*/ 0 h 3414247"/>
                  <a:gd name="connsiteX2" fmla="*/ 857250 w 857250"/>
                  <a:gd name="connsiteY2" fmla="*/ 3414247 h 3414247"/>
                  <a:gd name="connsiteX3" fmla="*/ 0 w 857250"/>
                  <a:gd name="connsiteY3" fmla="*/ 3414247 h 3414247"/>
                  <a:gd name="connsiteX4" fmla="*/ 0 w 857250"/>
                  <a:gd name="connsiteY4" fmla="*/ 0 h 3414247"/>
                  <a:gd name="connsiteX0-1" fmla="*/ 0 w 857250"/>
                  <a:gd name="connsiteY0-2" fmla="*/ 0 h 4085759"/>
                  <a:gd name="connsiteX1-3" fmla="*/ 857250 w 857250"/>
                  <a:gd name="connsiteY1-4" fmla="*/ 0 h 4085759"/>
                  <a:gd name="connsiteX2-5" fmla="*/ 857250 w 857250"/>
                  <a:gd name="connsiteY2-6" fmla="*/ 3414247 h 4085759"/>
                  <a:gd name="connsiteX3-7" fmla="*/ 314328 w 857250"/>
                  <a:gd name="connsiteY3-8" fmla="*/ 4085759 h 4085759"/>
                  <a:gd name="connsiteX4-9" fmla="*/ 0 w 857250"/>
                  <a:gd name="connsiteY4-10" fmla="*/ 0 h 4085759"/>
                  <a:gd name="connsiteX0-11" fmla="*/ 0 w 857250"/>
                  <a:gd name="connsiteY0-12" fmla="*/ 0 h 4000034"/>
                  <a:gd name="connsiteX1-13" fmla="*/ 857250 w 857250"/>
                  <a:gd name="connsiteY1-14" fmla="*/ 0 h 4000034"/>
                  <a:gd name="connsiteX2-15" fmla="*/ 857250 w 857250"/>
                  <a:gd name="connsiteY2-16" fmla="*/ 3414247 h 4000034"/>
                  <a:gd name="connsiteX3-17" fmla="*/ 328619 w 857250"/>
                  <a:gd name="connsiteY3-18" fmla="*/ 4000034 h 4000034"/>
                  <a:gd name="connsiteX4-19" fmla="*/ 0 w 857250"/>
                  <a:gd name="connsiteY4-20" fmla="*/ 0 h 4000034"/>
                  <a:gd name="connsiteX0-21" fmla="*/ 0 w 857250"/>
                  <a:gd name="connsiteY0-22" fmla="*/ 0 h 4028609"/>
                  <a:gd name="connsiteX1-23" fmla="*/ 857250 w 857250"/>
                  <a:gd name="connsiteY1-24" fmla="*/ 0 h 4028609"/>
                  <a:gd name="connsiteX2-25" fmla="*/ 857250 w 857250"/>
                  <a:gd name="connsiteY2-26" fmla="*/ 3414247 h 4028609"/>
                  <a:gd name="connsiteX3-27" fmla="*/ 357194 w 857250"/>
                  <a:gd name="connsiteY3-28" fmla="*/ 4028609 h 4028609"/>
                  <a:gd name="connsiteX4-29" fmla="*/ 0 w 857250"/>
                  <a:gd name="connsiteY4-30" fmla="*/ 0 h 4028609"/>
                  <a:gd name="connsiteX0-31" fmla="*/ 0 w 514347"/>
                  <a:gd name="connsiteY0-32" fmla="*/ 0 h 4700122"/>
                  <a:gd name="connsiteX1-33" fmla="*/ 514347 w 514347"/>
                  <a:gd name="connsiteY1-34" fmla="*/ 671513 h 4700122"/>
                  <a:gd name="connsiteX2-35" fmla="*/ 514347 w 514347"/>
                  <a:gd name="connsiteY2-36" fmla="*/ 4085760 h 4700122"/>
                  <a:gd name="connsiteX3-37" fmla="*/ 14291 w 514347"/>
                  <a:gd name="connsiteY3-38" fmla="*/ 4700122 h 4700122"/>
                  <a:gd name="connsiteX4-39" fmla="*/ 0 w 514347"/>
                  <a:gd name="connsiteY4-40" fmla="*/ 0 h 4700122"/>
                  <a:gd name="connsiteX0-41" fmla="*/ 694660 w 1209007"/>
                  <a:gd name="connsiteY0-42" fmla="*/ 17573 h 4717695"/>
                  <a:gd name="connsiteX1-43" fmla="*/ 1209007 w 1209007"/>
                  <a:gd name="connsiteY1-44" fmla="*/ 689086 h 4717695"/>
                  <a:gd name="connsiteX2-45" fmla="*/ 1209007 w 1209007"/>
                  <a:gd name="connsiteY2-46" fmla="*/ 4103333 h 4717695"/>
                  <a:gd name="connsiteX3-47" fmla="*/ 708951 w 1209007"/>
                  <a:gd name="connsiteY3-48" fmla="*/ 4717695 h 4717695"/>
                  <a:gd name="connsiteX4-49" fmla="*/ 6 w 1209007"/>
                  <a:gd name="connsiteY4-50" fmla="*/ 580671 h 4717695"/>
                  <a:gd name="connsiteX5" fmla="*/ 694660 w 1209007"/>
                  <a:gd name="connsiteY5" fmla="*/ 17573 h 4717695"/>
                  <a:gd name="connsiteX0-51" fmla="*/ 694654 w 1209001"/>
                  <a:gd name="connsiteY0-52" fmla="*/ 0 h 4700122"/>
                  <a:gd name="connsiteX1-53" fmla="*/ 1209001 w 1209001"/>
                  <a:gd name="connsiteY1-54" fmla="*/ 671513 h 4700122"/>
                  <a:gd name="connsiteX2-55" fmla="*/ 1209001 w 1209001"/>
                  <a:gd name="connsiteY2-56" fmla="*/ 4085760 h 4700122"/>
                  <a:gd name="connsiteX3-57" fmla="*/ 708945 w 1209001"/>
                  <a:gd name="connsiteY3-58" fmla="*/ 4700122 h 4700122"/>
                  <a:gd name="connsiteX4-59" fmla="*/ 0 w 1209001"/>
                  <a:gd name="connsiteY4-60" fmla="*/ 563098 h 4700122"/>
                  <a:gd name="connsiteX5-61" fmla="*/ 694654 w 1209001"/>
                  <a:gd name="connsiteY5-62" fmla="*/ 0 h 4700122"/>
                  <a:gd name="connsiteX0-63" fmla="*/ 694654 w 1209001"/>
                  <a:gd name="connsiteY0-64" fmla="*/ 0 h 4700122"/>
                  <a:gd name="connsiteX1-65" fmla="*/ 1209001 w 1209001"/>
                  <a:gd name="connsiteY1-66" fmla="*/ 671513 h 4700122"/>
                  <a:gd name="connsiteX2-67" fmla="*/ 1209001 w 1209001"/>
                  <a:gd name="connsiteY2-68" fmla="*/ 4085760 h 4700122"/>
                  <a:gd name="connsiteX3-69" fmla="*/ 708945 w 1209001"/>
                  <a:gd name="connsiteY3-70" fmla="*/ 4700122 h 4700122"/>
                  <a:gd name="connsiteX4-71" fmla="*/ 0 w 1209001"/>
                  <a:gd name="connsiteY4-72" fmla="*/ 563098 h 4700122"/>
                  <a:gd name="connsiteX5-73" fmla="*/ 694654 w 1209001"/>
                  <a:gd name="connsiteY5-74" fmla="*/ 0 h 4700122"/>
                  <a:gd name="connsiteX0-75" fmla="*/ 694654 w 1209001"/>
                  <a:gd name="connsiteY0-76" fmla="*/ 0 h 4700122"/>
                  <a:gd name="connsiteX1-77" fmla="*/ 1209001 w 1209001"/>
                  <a:gd name="connsiteY1-78" fmla="*/ 671513 h 4700122"/>
                  <a:gd name="connsiteX2-79" fmla="*/ 1209001 w 1209001"/>
                  <a:gd name="connsiteY2-80" fmla="*/ 4085760 h 4700122"/>
                  <a:gd name="connsiteX3-81" fmla="*/ 708945 w 1209001"/>
                  <a:gd name="connsiteY3-82" fmla="*/ 4700122 h 4700122"/>
                  <a:gd name="connsiteX4-83" fmla="*/ 0 w 1209001"/>
                  <a:gd name="connsiteY4-84" fmla="*/ 563098 h 4700122"/>
                  <a:gd name="connsiteX5-85" fmla="*/ 694654 w 1209001"/>
                  <a:gd name="connsiteY5-86" fmla="*/ 0 h 4700122"/>
                  <a:gd name="connsiteX0-87" fmla="*/ 694654 w 1209001"/>
                  <a:gd name="connsiteY0-88" fmla="*/ 0 h 4700122"/>
                  <a:gd name="connsiteX1-89" fmla="*/ 1209001 w 1209001"/>
                  <a:gd name="connsiteY1-90" fmla="*/ 671513 h 4700122"/>
                  <a:gd name="connsiteX2-91" fmla="*/ 1209001 w 1209001"/>
                  <a:gd name="connsiteY2-92" fmla="*/ 4085760 h 4700122"/>
                  <a:gd name="connsiteX3-93" fmla="*/ 708945 w 1209001"/>
                  <a:gd name="connsiteY3-94" fmla="*/ 4700122 h 4700122"/>
                  <a:gd name="connsiteX4-95" fmla="*/ 0 w 1209001"/>
                  <a:gd name="connsiteY4-96" fmla="*/ 563098 h 4700122"/>
                  <a:gd name="connsiteX5-97" fmla="*/ 694654 w 1209001"/>
                  <a:gd name="connsiteY5-98" fmla="*/ 0 h 47001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1209001" h="4700122">
                    <a:moveTo>
                      <a:pt x="694654" y="0"/>
                    </a:moveTo>
                    <a:lnTo>
                      <a:pt x="1209001" y="671513"/>
                    </a:lnTo>
                    <a:lnTo>
                      <a:pt x="1209001" y="4085760"/>
                    </a:lnTo>
                    <a:lnTo>
                      <a:pt x="708945" y="4700122"/>
                    </a:lnTo>
                    <a:cubicBezTo>
                      <a:pt x="621744" y="4155874"/>
                      <a:pt x="354472" y="2631610"/>
                      <a:pt x="0" y="563098"/>
                    </a:cubicBezTo>
                    <a:cubicBezTo>
                      <a:pt x="654843" y="51206"/>
                      <a:pt x="607453" y="24793"/>
                      <a:pt x="694654" y="0"/>
                    </a:cubicBez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rIns="108000" anchor="b" anchorCtr="1">
                <a:normAutofit/>
              </a:bodyPr>
              <a:lstStyle/>
              <a:p>
                <a:pPr algn="ctr"/>
                <a:r>
                  <a:rPr lang="zh-CN" altLang="en-US" sz="1015">
                    <a:solidFill>
                      <a:schemeClr val="bg1"/>
                    </a:solidFill>
                    <a:cs typeface="+mn-ea"/>
                    <a:sym typeface="+mn-lt"/>
                  </a:rPr>
                  <a:t>标题文本预设</a:t>
                </a:r>
              </a:p>
            </p:txBody>
          </p:sp>
        </p:grpSp>
      </p:grpSp>
      <p:sp>
        <p:nvSpPr>
          <p:cNvPr id="33" name="Rectangle 30"/>
          <p:cNvSpPr/>
          <p:nvPr/>
        </p:nvSpPr>
        <p:spPr>
          <a:xfrm>
            <a:off x="1236752" y="3718019"/>
            <a:ext cx="833653"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34" name="Rectangle 29"/>
          <p:cNvSpPr/>
          <p:nvPr/>
        </p:nvSpPr>
        <p:spPr>
          <a:xfrm>
            <a:off x="3237433" y="3992313"/>
            <a:ext cx="1533883"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5" name="Rectangle 30"/>
          <p:cNvSpPr/>
          <p:nvPr/>
        </p:nvSpPr>
        <p:spPr>
          <a:xfrm>
            <a:off x="3237433" y="3737069"/>
            <a:ext cx="833653"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37" name="Rectangle 30"/>
          <p:cNvSpPr/>
          <p:nvPr/>
        </p:nvSpPr>
        <p:spPr>
          <a:xfrm>
            <a:off x="5126721" y="3739774"/>
            <a:ext cx="833653"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38" name="Rectangle 29"/>
          <p:cNvSpPr/>
          <p:nvPr/>
        </p:nvSpPr>
        <p:spPr>
          <a:xfrm>
            <a:off x="6920028" y="3988198"/>
            <a:ext cx="1533883"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9" name="Rectangle 30"/>
          <p:cNvSpPr/>
          <p:nvPr/>
        </p:nvSpPr>
        <p:spPr>
          <a:xfrm>
            <a:off x="6920028" y="3732955"/>
            <a:ext cx="833653"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41" name="文本框 43"/>
          <p:cNvSpPr txBox="1"/>
          <p:nvPr/>
        </p:nvSpPr>
        <p:spPr>
          <a:xfrm>
            <a:off x="1066146" y="4003465"/>
            <a:ext cx="1608153" cy="1263744"/>
          </a:xfrm>
          <a:prstGeom prst="rect">
            <a:avLst/>
          </a:prstGeom>
          <a:noFill/>
          <a:effectLst/>
        </p:spPr>
        <p:txBody>
          <a:bodyPr wrap="square" rtlCol="0">
            <a:spAutoFit/>
          </a:bodyPr>
          <a:lstStyle/>
          <a:p>
            <a:pPr>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00" dirty="0">
              <a:solidFill>
                <a:schemeClr val="tx1">
                  <a:lumMod val="85000"/>
                  <a:lumOff val="15000"/>
                </a:schemeClr>
              </a:solidFill>
              <a:latin typeface="方正姚体" panose="02010601030101010101" pitchFamily="2" charset="-122"/>
              <a:ea typeface="方正姚体" panose="02010601030101010101" pitchFamily="2" charset="-122"/>
            </a:endParaRPr>
          </a:p>
          <a:p>
            <a:endParaRPr lang="en-US" altLang="zh-CN" sz="700" dirty="0">
              <a:solidFill>
                <a:schemeClr val="bg1">
                  <a:lumMod val="50000"/>
                </a:schemeClr>
              </a:solidFill>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8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700" dirty="0">
              <a:solidFill>
                <a:schemeClr val="bg1">
                  <a:lumMod val="50000"/>
                </a:schemeClr>
              </a:solidFill>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3"/>
          <p:cNvSpPr txBox="1"/>
          <p:nvPr/>
        </p:nvSpPr>
        <p:spPr>
          <a:xfrm>
            <a:off x="4980921" y="4022515"/>
            <a:ext cx="1608153" cy="1231106"/>
          </a:xfrm>
          <a:prstGeom prst="rect">
            <a:avLst/>
          </a:prstGeom>
          <a:noFill/>
          <a:effectLst/>
        </p:spPr>
        <p:txBody>
          <a:bodyPr wrap="square" rtlCol="0">
            <a:spAutoFit/>
          </a:bodyPr>
          <a:lstStyle/>
          <a:p>
            <a:pPr>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00" dirty="0">
              <a:solidFill>
                <a:schemeClr val="tx1">
                  <a:lumMod val="85000"/>
                  <a:lumOff val="15000"/>
                </a:schemeClr>
              </a:solidFill>
              <a:latin typeface="方正姚体" panose="02010601030101010101" pitchFamily="2" charset="-122"/>
              <a:ea typeface="方正姚体" panose="02010601030101010101" pitchFamily="2" charset="-122"/>
            </a:endParaRPr>
          </a:p>
          <a:p>
            <a:endParaRPr lang="en-US" altLang="zh-CN" sz="700" dirty="0">
              <a:solidFill>
                <a:schemeClr val="bg1">
                  <a:lumMod val="50000"/>
                </a:schemeClr>
              </a:solidFill>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8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700" dirty="0">
              <a:solidFill>
                <a:schemeClr val="bg1">
                  <a:lumMod val="50000"/>
                </a:schemeClr>
              </a:solidFill>
            </a:endParaRPr>
          </a:p>
          <a:p>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 presetClass="entr" presetSubtype="4"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250" fill="hold"/>
                                        <p:tgtEl>
                                          <p:spTgt spid="41"/>
                                        </p:tgtEl>
                                        <p:attrNameLst>
                                          <p:attrName>ppt_x</p:attrName>
                                        </p:attrNameLst>
                                      </p:cBhvr>
                                      <p:tavLst>
                                        <p:tav tm="0">
                                          <p:val>
                                            <p:strVal val="#ppt_x"/>
                                          </p:val>
                                        </p:tav>
                                        <p:tav tm="100000">
                                          <p:val>
                                            <p:strVal val="#ppt_x"/>
                                          </p:val>
                                        </p:tav>
                                      </p:tavLst>
                                    </p:anim>
                                    <p:anim calcmode="lin" valueType="num">
                                      <p:cBhvr additive="base">
                                        <p:cTn id="56" dur="250" fill="hold"/>
                                        <p:tgtEl>
                                          <p:spTgt spid="41"/>
                                        </p:tgtEl>
                                        <p:attrNameLst>
                                          <p:attrName>ppt_y</p:attrName>
                                        </p:attrNameLst>
                                      </p:cBhvr>
                                      <p:tavLst>
                                        <p:tav tm="0">
                                          <p:val>
                                            <p:strVal val="1+#ppt_h/2"/>
                                          </p:val>
                                        </p:tav>
                                        <p:tav tm="100000">
                                          <p:val>
                                            <p:strVal val="#ppt_y"/>
                                          </p:val>
                                        </p:tav>
                                      </p:tavLst>
                                    </p:anim>
                                  </p:childTnLst>
                                </p:cTn>
                              </p:par>
                            </p:childTnLst>
                          </p:cTn>
                        </p:par>
                        <p:par>
                          <p:cTn id="57" fill="hold">
                            <p:stCondLst>
                              <p:cond delay="1500"/>
                            </p:stCondLst>
                            <p:childTnLst>
                              <p:par>
                                <p:cTn id="58" presetID="2" presetClass="entr" presetSubtype="4"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250" fill="hold"/>
                                        <p:tgtEl>
                                          <p:spTgt spid="42"/>
                                        </p:tgtEl>
                                        <p:attrNameLst>
                                          <p:attrName>ppt_x</p:attrName>
                                        </p:attrNameLst>
                                      </p:cBhvr>
                                      <p:tavLst>
                                        <p:tav tm="0">
                                          <p:val>
                                            <p:strVal val="#ppt_x"/>
                                          </p:val>
                                        </p:tav>
                                        <p:tav tm="100000">
                                          <p:val>
                                            <p:strVal val="#ppt_x"/>
                                          </p:val>
                                        </p:tav>
                                      </p:tavLst>
                                    </p:anim>
                                    <p:anim calcmode="lin" valueType="num">
                                      <p:cBhvr additive="base">
                                        <p:cTn id="61" dur="2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3" grpId="0"/>
      <p:bldP spid="34" grpId="0"/>
      <p:bldP spid="35" grpId="0"/>
      <p:bldP spid="37" grpId="0"/>
      <p:bldP spid="38" grpId="0"/>
      <p:bldP spid="39"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 name="Bent Arrow 13"/>
          <p:cNvSpPr/>
          <p:nvPr/>
        </p:nvSpPr>
        <p:spPr>
          <a:xfrm rot="10800000" flipH="1">
            <a:off x="2660697" y="4077631"/>
            <a:ext cx="1712132" cy="452756"/>
          </a:xfrm>
          <a:prstGeom prst="bentArrow">
            <a:avLst>
              <a:gd name="adj1" fmla="val 17673"/>
              <a:gd name="adj2" fmla="val 3577"/>
              <a:gd name="adj3" fmla="val 0"/>
              <a:gd name="adj4" fmla="val 703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grpSp>
        <p:nvGrpSpPr>
          <p:cNvPr id="15" name="Group 9"/>
          <p:cNvGrpSpPr/>
          <p:nvPr/>
        </p:nvGrpSpPr>
        <p:grpSpPr>
          <a:xfrm flipH="1">
            <a:off x="4802169" y="2401352"/>
            <a:ext cx="1083612" cy="2742165"/>
            <a:chOff x="2152507" y="1411974"/>
            <a:chExt cx="1739158" cy="3516910"/>
          </a:xfrm>
          <a:solidFill>
            <a:schemeClr val="accent6"/>
          </a:solidFill>
        </p:grpSpPr>
        <p:sp>
          <p:nvSpPr>
            <p:cNvPr id="16" name="Bent Arrow 10"/>
            <p:cNvSpPr/>
            <p:nvPr/>
          </p:nvSpPr>
          <p:spPr>
            <a:xfrm rot="16200000">
              <a:off x="1677486" y="1886995"/>
              <a:ext cx="1819621"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sp>
          <p:nvSpPr>
            <p:cNvPr id="17" name="Bent Arrow 11"/>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grpSp>
      <p:grpSp>
        <p:nvGrpSpPr>
          <p:cNvPr id="18" name="Group 26"/>
          <p:cNvGrpSpPr/>
          <p:nvPr/>
        </p:nvGrpSpPr>
        <p:grpSpPr>
          <a:xfrm>
            <a:off x="4725772" y="1985997"/>
            <a:ext cx="2168291" cy="1362762"/>
            <a:chOff x="686838" y="2184398"/>
            <a:chExt cx="1192213" cy="749301"/>
          </a:xfrm>
          <a:solidFill>
            <a:schemeClr val="accent6"/>
          </a:solidFill>
        </p:grpSpPr>
        <p:sp>
          <p:nvSpPr>
            <p:cNvPr id="20"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21"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sp>
        <p:nvSpPr>
          <p:cNvPr id="22" name="Up Arrow 12"/>
          <p:cNvSpPr/>
          <p:nvPr/>
        </p:nvSpPr>
        <p:spPr>
          <a:xfrm>
            <a:off x="4312434" y="1670966"/>
            <a:ext cx="213532" cy="3472535"/>
          </a:xfrm>
          <a:prstGeom prst="upArrow">
            <a:avLst>
              <a:gd name="adj1" fmla="val 535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grpSp>
        <p:nvGrpSpPr>
          <p:cNvPr id="23" name="Group 20"/>
          <p:cNvGrpSpPr/>
          <p:nvPr/>
        </p:nvGrpSpPr>
        <p:grpSpPr>
          <a:xfrm>
            <a:off x="3129802" y="977645"/>
            <a:ext cx="2544467" cy="1599187"/>
            <a:chOff x="686838" y="2184398"/>
            <a:chExt cx="1192213" cy="749301"/>
          </a:xfrm>
          <a:solidFill>
            <a:schemeClr val="accent2"/>
          </a:solidFill>
        </p:grpSpPr>
        <p:sp>
          <p:nvSpPr>
            <p:cNvPr id="24"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25"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sp>
        <p:nvSpPr>
          <p:cNvPr id="26" name="Up Arrow 5"/>
          <p:cNvSpPr/>
          <p:nvPr/>
        </p:nvSpPr>
        <p:spPr>
          <a:xfrm>
            <a:off x="4569655" y="2725616"/>
            <a:ext cx="186480" cy="2417883"/>
          </a:xfrm>
          <a:prstGeom prst="upArrow">
            <a:avLst>
              <a:gd name="adj1" fmla="val 5354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grpSp>
        <p:nvGrpSpPr>
          <p:cNvPr id="27" name="Group 8"/>
          <p:cNvGrpSpPr/>
          <p:nvPr/>
        </p:nvGrpSpPr>
        <p:grpSpPr>
          <a:xfrm>
            <a:off x="3120118" y="2399767"/>
            <a:ext cx="1083611" cy="2743751"/>
            <a:chOff x="2152508" y="1409938"/>
            <a:chExt cx="1739157" cy="3518946"/>
          </a:xfrm>
          <a:solidFill>
            <a:schemeClr val="accent1"/>
          </a:solidFill>
        </p:grpSpPr>
        <p:sp>
          <p:nvSpPr>
            <p:cNvPr id="28" name="Bent Arrow 4"/>
            <p:cNvSpPr/>
            <p:nvPr/>
          </p:nvSpPr>
          <p:spPr>
            <a:xfrm rot="16200000">
              <a:off x="1677487" y="1884959"/>
              <a:ext cx="1819622"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sp>
          <p:nvSpPr>
            <p:cNvPr id="29" name="Bent Arrow 7"/>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grpSp>
      <p:sp>
        <p:nvSpPr>
          <p:cNvPr id="30" name="Bent Arrow 14"/>
          <p:cNvSpPr/>
          <p:nvPr/>
        </p:nvSpPr>
        <p:spPr>
          <a:xfrm rot="10800000">
            <a:off x="4697808" y="4077629"/>
            <a:ext cx="1717615" cy="678019"/>
          </a:xfrm>
          <a:prstGeom prst="bentArrow">
            <a:avLst>
              <a:gd name="adj1" fmla="val 17673"/>
              <a:gd name="adj2" fmla="val 3577"/>
              <a:gd name="adj3" fmla="val 0"/>
              <a:gd name="adj4" fmla="val 703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cs typeface="+mn-ea"/>
              <a:sym typeface="+mn-lt"/>
            </a:endParaRPr>
          </a:p>
        </p:txBody>
      </p:sp>
      <p:grpSp>
        <p:nvGrpSpPr>
          <p:cNvPr id="31" name="Group 19"/>
          <p:cNvGrpSpPr/>
          <p:nvPr/>
        </p:nvGrpSpPr>
        <p:grpSpPr>
          <a:xfrm>
            <a:off x="2250050" y="1758060"/>
            <a:ext cx="1710676" cy="1075153"/>
            <a:chOff x="686838" y="2184398"/>
            <a:chExt cx="1192213" cy="749301"/>
          </a:xfrm>
          <a:solidFill>
            <a:schemeClr val="accent1"/>
          </a:solidFill>
        </p:grpSpPr>
        <p:sp>
          <p:nvSpPr>
            <p:cNvPr id="3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3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grpSp>
        <p:nvGrpSpPr>
          <p:cNvPr id="34" name="Group 23"/>
          <p:cNvGrpSpPr/>
          <p:nvPr/>
        </p:nvGrpSpPr>
        <p:grpSpPr>
          <a:xfrm>
            <a:off x="3804060" y="2023799"/>
            <a:ext cx="1710676" cy="1075153"/>
            <a:chOff x="686838" y="2184398"/>
            <a:chExt cx="1192213" cy="749301"/>
          </a:xfrm>
          <a:solidFill>
            <a:schemeClr val="accent3"/>
          </a:solidFill>
        </p:grpSpPr>
        <p:sp>
          <p:nvSpPr>
            <p:cNvPr id="35"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36"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grpSp>
        <p:nvGrpSpPr>
          <p:cNvPr id="37" name="Group 29"/>
          <p:cNvGrpSpPr/>
          <p:nvPr/>
        </p:nvGrpSpPr>
        <p:grpSpPr>
          <a:xfrm>
            <a:off x="2015695" y="3491912"/>
            <a:ext cx="1317235" cy="827877"/>
            <a:chOff x="686838" y="2184398"/>
            <a:chExt cx="1192213" cy="749301"/>
          </a:xfrm>
          <a:solidFill>
            <a:schemeClr val="accent5"/>
          </a:solidFill>
        </p:grpSpPr>
        <p:sp>
          <p:nvSpPr>
            <p:cNvPr id="38"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39"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grpSp>
        <p:nvGrpSpPr>
          <p:cNvPr id="40" name="Group 32"/>
          <p:cNvGrpSpPr/>
          <p:nvPr/>
        </p:nvGrpSpPr>
        <p:grpSpPr>
          <a:xfrm>
            <a:off x="5737756" y="3491912"/>
            <a:ext cx="1317235" cy="827877"/>
            <a:chOff x="686838" y="2184398"/>
            <a:chExt cx="1192213" cy="749301"/>
          </a:xfrm>
          <a:solidFill>
            <a:schemeClr val="accent3"/>
          </a:solidFill>
        </p:grpSpPr>
        <p:sp>
          <p:nvSpPr>
            <p:cNvPr id="41"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sp>
          <p:nvSpPr>
            <p:cNvPr id="42"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91440" tIns="45720" rIns="91440" bIns="45720" numCol="1" anchor="t" anchorCtr="0" compatLnSpc="1"/>
            <a:lstStyle/>
            <a:p>
              <a:endParaRPr lang="en-US" sz="1800" dirty="0">
                <a:solidFill>
                  <a:schemeClr val="accent4">
                    <a:lumMod val="50000"/>
                  </a:schemeClr>
                </a:solidFill>
                <a:cs typeface="+mn-ea"/>
                <a:sym typeface="+mn-lt"/>
              </a:endParaRPr>
            </a:p>
          </p:txBody>
        </p:sp>
      </p:grpSp>
      <p:sp>
        <p:nvSpPr>
          <p:cNvPr id="43" name="Freeform 5"/>
          <p:cNvSpPr>
            <a:spLocks noEditPoints="1"/>
          </p:cNvSpPr>
          <p:nvPr/>
        </p:nvSpPr>
        <p:spPr bwMode="auto">
          <a:xfrm>
            <a:off x="2839743" y="2023799"/>
            <a:ext cx="657232" cy="65723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sz="1800" dirty="0">
              <a:cs typeface="+mn-ea"/>
              <a:sym typeface="+mn-lt"/>
            </a:endParaRPr>
          </a:p>
        </p:txBody>
      </p:sp>
      <p:sp>
        <p:nvSpPr>
          <p:cNvPr id="44" name="Freeform 56"/>
          <p:cNvSpPr>
            <a:spLocks noEditPoints="1"/>
          </p:cNvSpPr>
          <p:nvPr/>
        </p:nvSpPr>
        <p:spPr bwMode="auto">
          <a:xfrm>
            <a:off x="4437180" y="2369625"/>
            <a:ext cx="483158" cy="48315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5" name="Freeform 24"/>
          <p:cNvSpPr>
            <a:spLocks noEditPoints="1"/>
          </p:cNvSpPr>
          <p:nvPr/>
        </p:nvSpPr>
        <p:spPr bwMode="auto">
          <a:xfrm>
            <a:off x="2441716" y="3714570"/>
            <a:ext cx="413267" cy="448784"/>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6" name="Freeform 57"/>
          <p:cNvSpPr>
            <a:spLocks noEditPoints="1"/>
          </p:cNvSpPr>
          <p:nvPr/>
        </p:nvSpPr>
        <p:spPr bwMode="auto">
          <a:xfrm>
            <a:off x="6188149" y="3779647"/>
            <a:ext cx="446264" cy="39562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7" name="Freeform 152"/>
          <p:cNvSpPr>
            <a:spLocks noEditPoints="1"/>
          </p:cNvSpPr>
          <p:nvPr/>
        </p:nvSpPr>
        <p:spPr bwMode="auto">
          <a:xfrm>
            <a:off x="4174014" y="1509080"/>
            <a:ext cx="513640" cy="47467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8" name="Freeform 66"/>
          <p:cNvSpPr>
            <a:spLocks noEditPoints="1"/>
          </p:cNvSpPr>
          <p:nvPr/>
        </p:nvSpPr>
        <p:spPr bwMode="auto">
          <a:xfrm>
            <a:off x="5674269" y="2576832"/>
            <a:ext cx="545039" cy="42275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9" name="išľíďè"/>
          <p:cNvSpPr/>
          <p:nvPr/>
        </p:nvSpPr>
        <p:spPr bwMode="auto">
          <a:xfrm>
            <a:off x="568195" y="3139471"/>
            <a:ext cx="1907345"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0" name="iSlíďè"/>
          <p:cNvSpPr txBox="1"/>
          <p:nvPr/>
        </p:nvSpPr>
        <p:spPr bwMode="auto">
          <a:xfrm>
            <a:off x="573371" y="2905339"/>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2">
                    <a:lumMod val="10000"/>
                  </a:schemeClr>
                </a:solidFill>
                <a:cs typeface="+mn-ea"/>
                <a:sym typeface="+mn-lt"/>
              </a:rPr>
              <a:t>标题文本预设</a:t>
            </a:r>
          </a:p>
        </p:txBody>
      </p:sp>
      <p:sp>
        <p:nvSpPr>
          <p:cNvPr id="51" name="išľíďè"/>
          <p:cNvSpPr/>
          <p:nvPr/>
        </p:nvSpPr>
        <p:spPr bwMode="auto">
          <a:xfrm>
            <a:off x="1241965" y="1420908"/>
            <a:ext cx="1907345"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2" name="iSlíďè"/>
          <p:cNvSpPr txBox="1"/>
          <p:nvPr/>
        </p:nvSpPr>
        <p:spPr bwMode="auto">
          <a:xfrm>
            <a:off x="1247142" y="1186776"/>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2">
                    <a:lumMod val="10000"/>
                  </a:schemeClr>
                </a:solidFill>
                <a:cs typeface="+mn-ea"/>
                <a:sym typeface="+mn-lt"/>
              </a:rPr>
              <a:t>标题文本预设</a:t>
            </a:r>
          </a:p>
        </p:txBody>
      </p:sp>
      <p:sp>
        <p:nvSpPr>
          <p:cNvPr id="53" name="išľíďè"/>
          <p:cNvSpPr/>
          <p:nvPr/>
        </p:nvSpPr>
        <p:spPr bwMode="auto">
          <a:xfrm>
            <a:off x="5724975" y="1297859"/>
            <a:ext cx="1907345"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4" name="iSlíďè"/>
          <p:cNvSpPr txBox="1"/>
          <p:nvPr/>
        </p:nvSpPr>
        <p:spPr bwMode="auto">
          <a:xfrm>
            <a:off x="5730151" y="1063727"/>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2">
                    <a:lumMod val="10000"/>
                  </a:schemeClr>
                </a:solidFill>
                <a:cs typeface="+mn-ea"/>
                <a:sym typeface="+mn-lt"/>
              </a:rPr>
              <a:t>标题文本预设</a:t>
            </a:r>
          </a:p>
        </p:txBody>
      </p:sp>
      <p:sp>
        <p:nvSpPr>
          <p:cNvPr id="57" name="išľíďè"/>
          <p:cNvSpPr/>
          <p:nvPr/>
        </p:nvSpPr>
        <p:spPr bwMode="auto">
          <a:xfrm>
            <a:off x="6923470" y="3108865"/>
            <a:ext cx="1907345"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2">
                    <a:lumMod val="10000"/>
                  </a:schemeClr>
                </a:solidFill>
                <a:cs typeface="+mn-ea"/>
                <a:sym typeface="+mn-lt"/>
              </a:rPr>
              <a:t>单击此处添加段落文本单击此处添加段落文本单击此处添加段落文本输入替换内容</a:t>
            </a:r>
          </a:p>
        </p:txBody>
      </p:sp>
      <p:sp>
        <p:nvSpPr>
          <p:cNvPr id="58" name="iSlíďè"/>
          <p:cNvSpPr txBox="1"/>
          <p:nvPr/>
        </p:nvSpPr>
        <p:spPr bwMode="auto">
          <a:xfrm>
            <a:off x="6928647" y="2874734"/>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2">
                    <a:lumMod val="10000"/>
                  </a:schemeClr>
                </a:solidFill>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18" presetClass="entr" presetSubtype="9"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upLeft)">
                                      <p:cBhvr>
                                        <p:cTn id="21" dur="500"/>
                                        <p:tgtEl>
                                          <p:spTgt spid="27"/>
                                        </p:tgtEl>
                                      </p:cBhvr>
                                    </p:animEffect>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2250"/>
                            </p:stCondLst>
                            <p:childTnLst>
                              <p:par>
                                <p:cTn id="34" presetID="18" presetClass="entr" presetSubtype="3"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upRight)">
                                      <p:cBhvr>
                                        <p:cTn id="36" dur="500"/>
                                        <p:tgtEl>
                                          <p:spTgt spid="22"/>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3250"/>
                            </p:stCondLst>
                            <p:childTnLst>
                              <p:par>
                                <p:cTn id="49" presetID="18" presetClass="entr" presetSubtype="3"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upRight)">
                                      <p:cBhvr>
                                        <p:cTn id="51" dur="500"/>
                                        <p:tgtEl>
                                          <p:spTgt spid="26"/>
                                        </p:tgtEl>
                                      </p:cBhvr>
                                    </p:animEffect>
                                  </p:childTnLst>
                                </p:cTn>
                              </p:par>
                              <p:par>
                                <p:cTn id="52" presetID="53"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3750"/>
                            </p:stCondLst>
                            <p:childTnLst>
                              <p:par>
                                <p:cTn id="58" presetID="53" presetClass="entr" presetSubtype="16"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animEffect transition="in" filter="fade">
                                      <p:cBhvr>
                                        <p:cTn id="62" dur="500"/>
                                        <p:tgtEl>
                                          <p:spTgt spid="44"/>
                                        </p:tgtEl>
                                      </p:cBhvr>
                                    </p:animEffect>
                                  </p:childTnLst>
                                </p:cTn>
                              </p:par>
                            </p:childTnLst>
                          </p:cTn>
                        </p:par>
                        <p:par>
                          <p:cTn id="63" fill="hold">
                            <p:stCondLst>
                              <p:cond delay="4250"/>
                            </p:stCondLst>
                            <p:childTnLst>
                              <p:par>
                                <p:cTn id="64" presetID="18" presetClass="entr" presetSubtype="3"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strips(upRight)">
                                      <p:cBhvr>
                                        <p:cTn id="66" dur="500"/>
                                        <p:tgtEl>
                                          <p:spTgt spid="15"/>
                                        </p:tgtEl>
                                      </p:cBhvr>
                                    </p:animEffect>
                                  </p:childTnLst>
                                </p:cTn>
                              </p:par>
                              <p:par>
                                <p:cTn id="67" presetID="53" presetClass="entr" presetSubtype="16"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5250"/>
                            </p:stCondLst>
                            <p:childTnLst>
                              <p:par>
                                <p:cTn id="79" presetID="18" presetClass="entr" presetSubtype="3"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strips(upRight)">
                                      <p:cBhvr>
                                        <p:cTn id="81" dur="500"/>
                                        <p:tgtEl>
                                          <p:spTgt spid="30"/>
                                        </p:tgtEl>
                                      </p:cBhvr>
                                    </p:animEffect>
                                  </p:childTnLst>
                                </p:cTn>
                              </p:par>
                              <p:par>
                                <p:cTn id="82" presetID="53" presetClass="entr" presetSubtype="16"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5750"/>
                            </p:stCondLst>
                            <p:childTnLst>
                              <p:par>
                                <p:cTn id="88" presetID="53" presetClass="entr" presetSubtype="16"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ppt_w</p:attrName>
                                        </p:attrNameLst>
                                      </p:cBhvr>
                                      <p:tavLst>
                                        <p:tav tm="0">
                                          <p:val>
                                            <p:fltVal val="0"/>
                                          </p:val>
                                        </p:tav>
                                        <p:tav tm="100000">
                                          <p:val>
                                            <p:strVal val="#ppt_w"/>
                                          </p:val>
                                        </p:tav>
                                      </p:tavLst>
                                    </p:anim>
                                    <p:anim calcmode="lin" valueType="num">
                                      <p:cBhvr>
                                        <p:cTn id="91" dur="500" fill="hold"/>
                                        <p:tgtEl>
                                          <p:spTgt spid="46"/>
                                        </p:tgtEl>
                                        <p:attrNameLst>
                                          <p:attrName>ppt_h</p:attrName>
                                        </p:attrNameLst>
                                      </p:cBhvr>
                                      <p:tavLst>
                                        <p:tav tm="0">
                                          <p:val>
                                            <p:fltVal val="0"/>
                                          </p:val>
                                        </p:tav>
                                        <p:tav tm="100000">
                                          <p:val>
                                            <p:strVal val="#ppt_h"/>
                                          </p:val>
                                        </p:tav>
                                      </p:tavLst>
                                    </p:anim>
                                    <p:animEffect transition="in" filter="fade">
                                      <p:cBhvr>
                                        <p:cTn id="92" dur="500"/>
                                        <p:tgtEl>
                                          <p:spTgt spid="46"/>
                                        </p:tgtEl>
                                      </p:cBhvr>
                                    </p:animEffect>
                                  </p:childTnLst>
                                </p:cTn>
                              </p:par>
                            </p:childTnLst>
                          </p:cTn>
                        </p:par>
                        <p:par>
                          <p:cTn id="93" fill="hold">
                            <p:stCondLst>
                              <p:cond delay="6250"/>
                            </p:stCondLst>
                            <p:childTnLst>
                              <p:par>
                                <p:cTn id="94" presetID="18" presetClass="entr" presetSubtype="9"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strips(upLeft)">
                                      <p:cBhvr>
                                        <p:cTn id="96" dur="500"/>
                                        <p:tgtEl>
                                          <p:spTgt spid="14"/>
                                        </p:tgtEl>
                                      </p:cBhvr>
                                    </p:animEffect>
                                  </p:childTnLst>
                                </p:cTn>
                              </p:par>
                              <p:par>
                                <p:cTn id="97" presetID="53" presetClass="entr" presetSubtype="16" fill="hold"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childTnLst>
                          </p:cTn>
                        </p:par>
                        <p:par>
                          <p:cTn id="102" fill="hold">
                            <p:stCondLst>
                              <p:cond delay="6750"/>
                            </p:stCondLst>
                            <p:childTnLst>
                              <p:par>
                                <p:cTn id="103" presetID="53" presetClass="entr" presetSubtype="16"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fltVal val="0"/>
                                          </p:val>
                                        </p:tav>
                                        <p:tav tm="100000">
                                          <p:val>
                                            <p:strVal val="#ppt_w"/>
                                          </p:val>
                                        </p:tav>
                                      </p:tavLst>
                                    </p:anim>
                                    <p:anim calcmode="lin" valueType="num">
                                      <p:cBhvr>
                                        <p:cTn id="106" dur="500" fill="hold"/>
                                        <p:tgtEl>
                                          <p:spTgt spid="45"/>
                                        </p:tgtEl>
                                        <p:attrNameLst>
                                          <p:attrName>ppt_h</p:attrName>
                                        </p:attrNameLst>
                                      </p:cBhvr>
                                      <p:tavLst>
                                        <p:tav tm="0">
                                          <p:val>
                                            <p:fltVal val="0"/>
                                          </p:val>
                                        </p:tav>
                                        <p:tav tm="100000">
                                          <p:val>
                                            <p:strVal val="#ppt_h"/>
                                          </p:val>
                                        </p:tav>
                                      </p:tavLst>
                                    </p:anim>
                                    <p:animEffect transition="in" filter="fade">
                                      <p:cBhvr>
                                        <p:cTn id="1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animBg="1"/>
      <p:bldP spid="22" grpId="0" animBg="1"/>
      <p:bldP spid="26" grpId="0" animBg="1"/>
      <p:bldP spid="30" grpId="0" animBg="1"/>
      <p:bldP spid="43" grpId="0" animBg="1"/>
      <p:bldP spid="44" grpId="0" animBg="1"/>
      <p:bldP spid="45" grpId="0" animBg="1"/>
      <p:bldP spid="46" grpId="0" animBg="1"/>
      <p:bldP spid="47"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0" y="3941180"/>
            <a:ext cx="9144000" cy="120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157" y="1266704"/>
            <a:ext cx="3295892" cy="3295892"/>
          </a:xfrm>
          <a:prstGeom prst="rect">
            <a:avLst/>
          </a:prstGeom>
        </p:spPr>
      </p:pic>
      <p:sp>
        <p:nvSpPr>
          <p:cNvPr id="12" name="文本框 11"/>
          <p:cNvSpPr txBox="1"/>
          <p:nvPr/>
        </p:nvSpPr>
        <p:spPr>
          <a:xfrm>
            <a:off x="1693524" y="2618582"/>
            <a:ext cx="2823865" cy="830997"/>
          </a:xfrm>
          <a:prstGeom prst="rect">
            <a:avLst/>
          </a:prstGeom>
          <a:noFill/>
        </p:spPr>
        <p:txBody>
          <a:bodyPr wrap="square" rtlCol="0">
            <a:spAutoFit/>
          </a:bodyPr>
          <a:lstStyle/>
          <a:p>
            <a:pPr>
              <a:defRPr/>
            </a:pPr>
            <a:r>
              <a:rPr lang="en-US" altLang="zh-CN" sz="4800" b="1" dirty="0">
                <a:solidFill>
                  <a:schemeClr val="accent1"/>
                </a:solidFill>
                <a:latin typeface="微软雅黑" panose="020B0503020204020204" pitchFamily="34" charset="-122"/>
                <a:ea typeface="微软雅黑" panose="020B0503020204020204" pitchFamily="34" charset="-122"/>
                <a:cs typeface="+mn-ea"/>
                <a:sym typeface="+mn-lt"/>
              </a:rPr>
              <a:t>Part.03</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p:nvPr/>
        </p:nvCxnSpPr>
        <p:spPr>
          <a:xfrm>
            <a:off x="778699" y="2171019"/>
            <a:ext cx="415010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8699" y="2171019"/>
            <a:ext cx="415010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676707" y="881457"/>
            <a:ext cx="2037737" cy="646331"/>
          </a:xfrm>
          <a:prstGeom prst="rect">
            <a:avLst/>
          </a:prstGeom>
          <a:noFill/>
        </p:spPr>
        <p:txBody>
          <a:bodyPr vert="horz" wrap="none" rtlCol="0" anchor="ctr">
            <a:spAutoFit/>
          </a:bodyPr>
          <a:lstStyle/>
          <a:p>
            <a:pPr algn="ctr"/>
            <a:r>
              <a:rPr lang="zh-CN" altLang="en-US" sz="3600" b="1" dirty="0">
                <a:solidFill>
                  <a:schemeClr val="tx1">
                    <a:lumMod val="75000"/>
                    <a:lumOff val="25000"/>
                  </a:schemeClr>
                </a:solidFill>
              </a:rPr>
              <a:t>研究成果</a:t>
            </a:r>
          </a:p>
        </p:txBody>
      </p:sp>
      <p:sp>
        <p:nvSpPr>
          <p:cNvPr id="18" name="矩形 47"/>
          <p:cNvSpPr>
            <a:spLocks noChangeArrowheads="1"/>
          </p:cNvSpPr>
          <p:nvPr/>
        </p:nvSpPr>
        <p:spPr bwMode="auto">
          <a:xfrm>
            <a:off x="842712" y="1595343"/>
            <a:ext cx="3705726"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en-US" altLang="zh-CN" sz="120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ppt_y</p:attrName>
                                        </p:attrNameLst>
                                      </p:cBhvr>
                                      <p:tavLst>
                                        <p:tav tm="0">
                                          <p:val>
                                            <p:strVal val="#ppt_y-#ppt_h*1.125000"/>
                                          </p:val>
                                        </p:tav>
                                        <p:tav tm="100000">
                                          <p:val>
                                            <p:strVal val="#ppt_y"/>
                                          </p:val>
                                        </p:tav>
                                      </p:tavLst>
                                    </p:anim>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 name="Freeform 5"/>
          <p:cNvSpPr/>
          <p:nvPr/>
        </p:nvSpPr>
        <p:spPr bwMode="auto">
          <a:xfrm>
            <a:off x="3201973" y="1571568"/>
            <a:ext cx="1365115" cy="1637893"/>
          </a:xfrm>
          <a:custGeom>
            <a:avLst/>
            <a:gdLst/>
            <a:ahLst/>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4220585" y="1572797"/>
            <a:ext cx="1716531" cy="987896"/>
          </a:xfrm>
          <a:custGeom>
            <a:avLst/>
            <a:gdLst/>
            <a:ahLst/>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a:off x="4932019" y="2560693"/>
            <a:ext cx="1005098" cy="1613318"/>
          </a:xfrm>
          <a:custGeom>
            <a:avLst/>
            <a:gdLst/>
            <a:ahLst/>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a:off x="3714351" y="3253693"/>
            <a:ext cx="1694414" cy="920318"/>
          </a:xfrm>
          <a:custGeom>
            <a:avLst/>
            <a:gdLst/>
            <a:ahLst/>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p:nvPr/>
        </p:nvSpPr>
        <p:spPr bwMode="auto">
          <a:xfrm>
            <a:off x="3201972" y="2560693"/>
            <a:ext cx="1324567" cy="1613318"/>
          </a:xfrm>
          <a:custGeom>
            <a:avLst/>
            <a:gdLst/>
            <a:ahLst/>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Group 11"/>
          <p:cNvGrpSpPr/>
          <p:nvPr/>
        </p:nvGrpSpPr>
        <p:grpSpPr>
          <a:xfrm>
            <a:off x="3682300" y="2301245"/>
            <a:ext cx="327566" cy="437399"/>
            <a:chOff x="754063" y="1211263"/>
            <a:chExt cx="269875" cy="360363"/>
          </a:xfrm>
          <a:solidFill>
            <a:schemeClr val="bg1"/>
          </a:solidFill>
        </p:grpSpPr>
        <p:sp>
          <p:nvSpPr>
            <p:cNvPr id="21"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Freeform 90"/>
          <p:cNvSpPr>
            <a:spLocks noEditPoints="1"/>
          </p:cNvSpPr>
          <p:nvPr/>
        </p:nvSpPr>
        <p:spPr bwMode="auto">
          <a:xfrm>
            <a:off x="4645404" y="2003520"/>
            <a:ext cx="390103" cy="390103"/>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53"/>
          <p:cNvSpPr>
            <a:spLocks noEditPoints="1"/>
          </p:cNvSpPr>
          <p:nvPr/>
        </p:nvSpPr>
        <p:spPr bwMode="auto">
          <a:xfrm>
            <a:off x="5244676" y="2862021"/>
            <a:ext cx="372917" cy="378072"/>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16"/>
          <p:cNvGrpSpPr/>
          <p:nvPr/>
        </p:nvGrpSpPr>
        <p:grpSpPr>
          <a:xfrm>
            <a:off x="3652809" y="3351297"/>
            <a:ext cx="388384" cy="317927"/>
            <a:chOff x="4856163" y="3600451"/>
            <a:chExt cx="358775" cy="293688"/>
          </a:xfrm>
          <a:solidFill>
            <a:schemeClr val="bg1"/>
          </a:solidFill>
        </p:grpSpPr>
        <p:sp>
          <p:nvSpPr>
            <p:cNvPr id="26" name="Freeform 148"/>
            <p:cNvSpPr>
              <a:spLocks noEditPoints="1"/>
            </p:cNvSpPr>
            <p:nvPr/>
          </p:nvSpPr>
          <p:spPr bwMode="auto">
            <a:xfrm>
              <a:off x="5103813" y="3692526"/>
              <a:ext cx="68263" cy="90488"/>
            </a:xfrm>
            <a:custGeom>
              <a:avLst/>
              <a:gdLst/>
              <a:ahLst/>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49"/>
            <p:cNvSpPr>
              <a:spLocks noEditPoints="1"/>
            </p:cNvSpPr>
            <p:nvPr/>
          </p:nvSpPr>
          <p:spPr bwMode="auto">
            <a:xfrm>
              <a:off x="4856163" y="3600451"/>
              <a:ext cx="358775" cy="293688"/>
            </a:xfrm>
            <a:custGeom>
              <a:avLst/>
              <a:gdLst/>
              <a:ahLst/>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Freeform 144"/>
          <p:cNvSpPr>
            <a:spLocks noEditPoints="1"/>
          </p:cNvSpPr>
          <p:nvPr/>
        </p:nvSpPr>
        <p:spPr bwMode="auto">
          <a:xfrm>
            <a:off x="4614633" y="3676056"/>
            <a:ext cx="398695" cy="390103"/>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52"/>
          <p:cNvSpPr>
            <a:spLocks noEditPoints="1"/>
          </p:cNvSpPr>
          <p:nvPr/>
        </p:nvSpPr>
        <p:spPr bwMode="auto">
          <a:xfrm>
            <a:off x="4335898" y="2799786"/>
            <a:ext cx="472206" cy="472206"/>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vert="horz" wrap="square" lIns="70774" tIns="35388" rIns="70774" bIns="35388" numCol="1" anchor="t" anchorCtr="0" compatLnSpc="1"/>
          <a:lstStyle/>
          <a:p>
            <a:pPr>
              <a:lnSpc>
                <a:spcPct val="120000"/>
              </a:lnSpc>
            </a:pPr>
            <a:endParaRPr lang="en-US" sz="90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27"/>
          <p:cNvSpPr txBox="1"/>
          <p:nvPr/>
        </p:nvSpPr>
        <p:spPr>
          <a:xfrm>
            <a:off x="2235377" y="1362952"/>
            <a:ext cx="725580" cy="242374"/>
          </a:xfrm>
          <a:prstGeom prst="rect">
            <a:avLst/>
          </a:prstGeom>
          <a:noFill/>
        </p:spPr>
        <p:txBody>
          <a:bodyPr wrap="square" lIns="68559" tIns="0" rIns="68559" bIns="0" rtlCol="0" anchor="t">
            <a:spAutoFit/>
          </a:bodyPr>
          <a:lstStyle/>
          <a:p>
            <a:pPr>
              <a:lnSpc>
                <a:spcPct val="150000"/>
              </a:lnSpc>
            </a:pPr>
            <a:r>
              <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1" name="TextBox 28"/>
          <p:cNvSpPr txBox="1"/>
          <p:nvPr/>
        </p:nvSpPr>
        <p:spPr>
          <a:xfrm>
            <a:off x="2235376" y="1584526"/>
            <a:ext cx="1481432" cy="567828"/>
          </a:xfrm>
          <a:prstGeom prst="rect">
            <a:avLst/>
          </a:prstGeom>
          <a:noFill/>
        </p:spPr>
        <p:txBody>
          <a:bodyPr wrap="square" lIns="68559" tIns="34280" rIns="68559" bIns="34280" rtlCol="0">
            <a:spAutoFit/>
          </a:bodyPr>
          <a:lstStyle/>
          <a:p>
            <a:pPr>
              <a:lnSpc>
                <a:spcPct val="12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75000"/>
                </a:schemeClr>
              </a:solidFill>
              <a:latin typeface="方正姚体" panose="02010601030101010101" pitchFamily="2" charset="-122"/>
              <a:ea typeface="方正姚体" panose="02010601030101010101" pitchFamily="2" charset="-122"/>
            </a:endParaRPr>
          </a:p>
        </p:txBody>
      </p:sp>
      <p:sp>
        <p:nvSpPr>
          <p:cNvPr id="32" name="TextBox 27"/>
          <p:cNvSpPr txBox="1"/>
          <p:nvPr/>
        </p:nvSpPr>
        <p:spPr>
          <a:xfrm>
            <a:off x="5474297" y="1459258"/>
            <a:ext cx="725580" cy="242374"/>
          </a:xfrm>
          <a:prstGeom prst="rect">
            <a:avLst/>
          </a:prstGeom>
          <a:noFill/>
        </p:spPr>
        <p:txBody>
          <a:bodyPr wrap="square" lIns="68559" tIns="0" rIns="68559" bIns="0" rtlCol="0" anchor="t">
            <a:spAutoFit/>
          </a:bodyPr>
          <a:lstStyle/>
          <a:p>
            <a:pPr>
              <a:lnSpc>
                <a:spcPct val="150000"/>
              </a:lnSpc>
            </a:pPr>
            <a:r>
              <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3" name="TextBox 28"/>
          <p:cNvSpPr txBox="1"/>
          <p:nvPr/>
        </p:nvSpPr>
        <p:spPr>
          <a:xfrm>
            <a:off x="5474297" y="1680832"/>
            <a:ext cx="1481432" cy="567828"/>
          </a:xfrm>
          <a:prstGeom prst="rect">
            <a:avLst/>
          </a:prstGeom>
          <a:noFill/>
        </p:spPr>
        <p:txBody>
          <a:bodyPr wrap="square" lIns="68559" tIns="34280" rIns="68559" bIns="34280" rtlCol="0">
            <a:spAutoFit/>
          </a:bodyPr>
          <a:lstStyle/>
          <a:p>
            <a:pPr>
              <a:lnSpc>
                <a:spcPct val="12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75000"/>
                </a:schemeClr>
              </a:solidFill>
              <a:latin typeface="方正姚体" panose="02010601030101010101" pitchFamily="2" charset="-122"/>
              <a:ea typeface="方正姚体" panose="02010601030101010101" pitchFamily="2" charset="-122"/>
            </a:endParaRPr>
          </a:p>
        </p:txBody>
      </p:sp>
      <p:sp>
        <p:nvSpPr>
          <p:cNvPr id="34" name="TextBox 27"/>
          <p:cNvSpPr txBox="1"/>
          <p:nvPr/>
        </p:nvSpPr>
        <p:spPr>
          <a:xfrm>
            <a:off x="1645912" y="3050419"/>
            <a:ext cx="725580" cy="242374"/>
          </a:xfrm>
          <a:prstGeom prst="rect">
            <a:avLst/>
          </a:prstGeom>
          <a:noFill/>
        </p:spPr>
        <p:txBody>
          <a:bodyPr wrap="square" lIns="68559" tIns="0" rIns="68559" bIns="0" rtlCol="0" anchor="t">
            <a:spAutoFit/>
          </a:bodyPr>
          <a:lstStyle/>
          <a:p>
            <a:pPr>
              <a:lnSpc>
                <a:spcPct val="150000"/>
              </a:lnSpc>
            </a:pPr>
            <a:r>
              <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5" name="TextBox 28"/>
          <p:cNvSpPr txBox="1"/>
          <p:nvPr/>
        </p:nvSpPr>
        <p:spPr>
          <a:xfrm>
            <a:off x="1645912" y="3271993"/>
            <a:ext cx="1481432" cy="567828"/>
          </a:xfrm>
          <a:prstGeom prst="rect">
            <a:avLst/>
          </a:prstGeom>
          <a:noFill/>
        </p:spPr>
        <p:txBody>
          <a:bodyPr wrap="square" lIns="68559" tIns="34280" rIns="68559" bIns="34280" rtlCol="0">
            <a:spAutoFit/>
          </a:bodyPr>
          <a:lstStyle/>
          <a:p>
            <a:pPr>
              <a:lnSpc>
                <a:spcPct val="12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75000"/>
                </a:schemeClr>
              </a:solidFill>
              <a:latin typeface="方正姚体" panose="02010601030101010101" pitchFamily="2" charset="-122"/>
              <a:ea typeface="方正姚体" panose="02010601030101010101" pitchFamily="2" charset="-122"/>
            </a:endParaRPr>
          </a:p>
        </p:txBody>
      </p:sp>
      <p:sp>
        <p:nvSpPr>
          <p:cNvPr id="36" name="TextBox 27"/>
          <p:cNvSpPr txBox="1"/>
          <p:nvPr/>
        </p:nvSpPr>
        <p:spPr>
          <a:xfrm>
            <a:off x="6050897" y="2727641"/>
            <a:ext cx="725580" cy="242374"/>
          </a:xfrm>
          <a:prstGeom prst="rect">
            <a:avLst/>
          </a:prstGeom>
          <a:noFill/>
        </p:spPr>
        <p:txBody>
          <a:bodyPr wrap="square" lIns="68559" tIns="0" rIns="68559" bIns="0" rtlCol="0" anchor="t">
            <a:spAutoFit/>
          </a:bodyPr>
          <a:lstStyle/>
          <a:p>
            <a:pPr>
              <a:lnSpc>
                <a:spcPct val="150000"/>
              </a:lnSpc>
            </a:pPr>
            <a:r>
              <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7" name="TextBox 28"/>
          <p:cNvSpPr txBox="1"/>
          <p:nvPr/>
        </p:nvSpPr>
        <p:spPr>
          <a:xfrm>
            <a:off x="6050896" y="2949215"/>
            <a:ext cx="1481432" cy="567828"/>
          </a:xfrm>
          <a:prstGeom prst="rect">
            <a:avLst/>
          </a:prstGeom>
          <a:noFill/>
        </p:spPr>
        <p:txBody>
          <a:bodyPr wrap="square" lIns="68559" tIns="34280" rIns="68559" bIns="34280" rtlCol="0">
            <a:spAutoFit/>
          </a:bodyPr>
          <a:lstStyle/>
          <a:p>
            <a:pPr>
              <a:lnSpc>
                <a:spcPct val="12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75000"/>
                </a:schemeClr>
              </a:solidFill>
              <a:latin typeface="方正姚体" panose="02010601030101010101" pitchFamily="2" charset="-122"/>
              <a:ea typeface="方正姚体" panose="02010601030101010101" pitchFamily="2" charset="-122"/>
            </a:endParaRPr>
          </a:p>
        </p:txBody>
      </p:sp>
      <p:sp>
        <p:nvSpPr>
          <p:cNvPr id="38" name="TextBox 27"/>
          <p:cNvSpPr txBox="1"/>
          <p:nvPr/>
        </p:nvSpPr>
        <p:spPr>
          <a:xfrm>
            <a:off x="5809522" y="3662481"/>
            <a:ext cx="725580" cy="242374"/>
          </a:xfrm>
          <a:prstGeom prst="rect">
            <a:avLst/>
          </a:prstGeom>
          <a:noFill/>
        </p:spPr>
        <p:txBody>
          <a:bodyPr wrap="square" lIns="68559" tIns="0" rIns="68559" bIns="0" rtlCol="0" anchor="t">
            <a:spAutoFit/>
          </a:bodyPr>
          <a:lstStyle/>
          <a:p>
            <a:pPr>
              <a:lnSpc>
                <a:spcPct val="150000"/>
              </a:lnSpc>
            </a:pPr>
            <a:r>
              <a:rPr lang="zh-CN" altLang="en-US" sz="1050" b="1"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输入标题</a:t>
            </a:r>
          </a:p>
        </p:txBody>
      </p:sp>
      <p:sp>
        <p:nvSpPr>
          <p:cNvPr id="39" name="TextBox 28"/>
          <p:cNvSpPr txBox="1"/>
          <p:nvPr/>
        </p:nvSpPr>
        <p:spPr>
          <a:xfrm>
            <a:off x="5809522" y="3884055"/>
            <a:ext cx="1481432" cy="567828"/>
          </a:xfrm>
          <a:prstGeom prst="rect">
            <a:avLst/>
          </a:prstGeom>
          <a:noFill/>
        </p:spPr>
        <p:txBody>
          <a:bodyPr wrap="square" lIns="68559" tIns="34280" rIns="68559" bIns="34280" rtlCol="0">
            <a:spAutoFit/>
          </a:bodyPr>
          <a:lstStyle/>
          <a:p>
            <a:pPr>
              <a:lnSpc>
                <a:spcPct val="12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75000"/>
                </a:schemeClr>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par>
                          <p:cTn id="24" fill="hold">
                            <p:stCondLst>
                              <p:cond delay="1750"/>
                            </p:stCondLst>
                            <p:childTnLst>
                              <p:par>
                                <p:cTn id="25" presetID="2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 calcmode="lin" valueType="num">
                                      <p:cBhvr>
                                        <p:cTn id="29" dur="500" fill="hold"/>
                                        <p:tgtEl>
                                          <p:spTgt spid="14"/>
                                        </p:tgtEl>
                                        <p:attrNameLst>
                                          <p:attrName>ppt_x</p:attrName>
                                        </p:attrNameLst>
                                      </p:cBhvr>
                                      <p:tavLst>
                                        <p:tav tm="0">
                                          <p:val>
                                            <p:fltVal val="0.5"/>
                                          </p:val>
                                        </p:tav>
                                        <p:tav tm="100000">
                                          <p:val>
                                            <p:strVal val="#ppt_x"/>
                                          </p:val>
                                        </p:tav>
                                      </p:tavLst>
                                    </p:anim>
                                    <p:anim calcmode="lin" valueType="num">
                                      <p:cBhvr>
                                        <p:cTn id="30" dur="500" fill="hold"/>
                                        <p:tgtEl>
                                          <p:spTgt spid="14"/>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2750"/>
                            </p:stCondLst>
                            <p:childTnLst>
                              <p:par>
                                <p:cTn id="38" presetID="23" presetClass="entr" presetSubtype="52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ppt_x</p:attrName>
                                        </p:attrNameLst>
                                      </p:cBhvr>
                                      <p:tavLst>
                                        <p:tav tm="0">
                                          <p:val>
                                            <p:fltVal val="0.5"/>
                                          </p:val>
                                        </p:tav>
                                        <p:tav tm="100000">
                                          <p:val>
                                            <p:strVal val="#ppt_x"/>
                                          </p:val>
                                        </p:tav>
                                      </p:tavLst>
                                    </p:anim>
                                    <p:anim calcmode="lin" valueType="num">
                                      <p:cBhvr>
                                        <p:cTn id="43" dur="500" fill="hold"/>
                                        <p:tgtEl>
                                          <p:spTgt spid="15"/>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3750"/>
                            </p:stCondLst>
                            <p:childTnLst>
                              <p:par>
                                <p:cTn id="51" presetID="23" presetClass="entr" presetSubtype="52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 calcmode="lin" valueType="num">
                                      <p:cBhvr>
                                        <p:cTn id="55" dur="500" fill="hold"/>
                                        <p:tgtEl>
                                          <p:spTgt spid="16"/>
                                        </p:tgtEl>
                                        <p:attrNameLst>
                                          <p:attrName>ppt_x</p:attrName>
                                        </p:attrNameLst>
                                      </p:cBhvr>
                                      <p:tavLst>
                                        <p:tav tm="0">
                                          <p:val>
                                            <p:fltVal val="0.5"/>
                                          </p:val>
                                        </p:tav>
                                        <p:tav tm="100000">
                                          <p:val>
                                            <p:strVal val="#ppt_x"/>
                                          </p:val>
                                        </p:tav>
                                      </p:tavLst>
                                    </p:anim>
                                    <p:anim calcmode="lin" valueType="num">
                                      <p:cBhvr>
                                        <p:cTn id="56" dur="500" fill="hold"/>
                                        <p:tgtEl>
                                          <p:spTgt spid="16"/>
                                        </p:tgtEl>
                                        <p:attrNameLst>
                                          <p:attrName>ppt_y</p:attrName>
                                        </p:attrNameLst>
                                      </p:cBhvr>
                                      <p:tavLst>
                                        <p:tav tm="0">
                                          <p:val>
                                            <p:fltVal val="0.5"/>
                                          </p:val>
                                        </p:tav>
                                        <p:tav tm="100000">
                                          <p:val>
                                            <p:strVal val="#ppt_y"/>
                                          </p:val>
                                        </p:tav>
                                      </p:tavLst>
                                    </p:anim>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4750"/>
                            </p:stCondLst>
                            <p:childTnLst>
                              <p:par>
                                <p:cTn id="64" presetID="23" presetClass="entr" presetSubtype="528"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ppt_x</p:attrName>
                                        </p:attrNameLst>
                                      </p:cBhvr>
                                      <p:tavLst>
                                        <p:tav tm="0">
                                          <p:val>
                                            <p:fltVal val="0.5"/>
                                          </p:val>
                                        </p:tav>
                                        <p:tav tm="100000">
                                          <p:val>
                                            <p:strVal val="#ppt_x"/>
                                          </p:val>
                                        </p:tav>
                                      </p:tavLst>
                                    </p:anim>
                                    <p:anim calcmode="lin" valueType="num">
                                      <p:cBhvr>
                                        <p:cTn id="69" dur="500" fill="hold"/>
                                        <p:tgtEl>
                                          <p:spTgt spid="17"/>
                                        </p:tgtEl>
                                        <p:attrNameLst>
                                          <p:attrName>ppt_y</p:attrName>
                                        </p:attrNameLst>
                                      </p:cBhvr>
                                      <p:tavLst>
                                        <p:tav tm="0">
                                          <p:val>
                                            <p:fltVal val="0.5"/>
                                          </p:val>
                                        </p:tav>
                                        <p:tav tm="100000">
                                          <p:val>
                                            <p:strVal val="#ppt_y"/>
                                          </p:val>
                                        </p:tav>
                                      </p:tavLst>
                                    </p:anim>
                                  </p:childTnLst>
                                </p:cTn>
                              </p:par>
                            </p:childTnLst>
                          </p:cTn>
                        </p:par>
                        <p:par>
                          <p:cTn id="70" fill="hold">
                            <p:stCondLst>
                              <p:cond delay="5250"/>
                            </p:stCondLst>
                            <p:childTnLst>
                              <p:par>
                                <p:cTn id="71" presetID="53" presetClass="entr" presetSubtype="1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5750"/>
                            </p:stCondLst>
                            <p:childTnLst>
                              <p:par>
                                <p:cTn id="77" presetID="23" presetClass="entr" presetSubtype="528"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 calcmode="lin" valueType="num">
                                      <p:cBhvr>
                                        <p:cTn id="81" dur="500" fill="hold"/>
                                        <p:tgtEl>
                                          <p:spTgt spid="18"/>
                                        </p:tgtEl>
                                        <p:attrNameLst>
                                          <p:attrName>ppt_x</p:attrName>
                                        </p:attrNameLst>
                                      </p:cBhvr>
                                      <p:tavLst>
                                        <p:tav tm="0">
                                          <p:val>
                                            <p:fltVal val="0.5"/>
                                          </p:val>
                                        </p:tav>
                                        <p:tav tm="100000">
                                          <p:val>
                                            <p:strVal val="#ppt_x"/>
                                          </p:val>
                                        </p:tav>
                                      </p:tavLst>
                                    </p:anim>
                                    <p:anim calcmode="lin" valueType="num">
                                      <p:cBhvr>
                                        <p:cTn id="82" dur="500" fill="hold"/>
                                        <p:tgtEl>
                                          <p:spTgt spid="18"/>
                                        </p:tgtEl>
                                        <p:attrNameLst>
                                          <p:attrName>ppt_y</p:attrName>
                                        </p:attrNameLst>
                                      </p:cBhvr>
                                      <p:tavLst>
                                        <p:tav tm="0">
                                          <p:val>
                                            <p:fltVal val="0.5"/>
                                          </p:val>
                                        </p:tav>
                                        <p:tav tm="100000">
                                          <p:val>
                                            <p:strVal val="#ppt_y"/>
                                          </p:val>
                                        </p:tav>
                                      </p:tavLst>
                                    </p:anim>
                                  </p:childTnLst>
                                </p:cTn>
                              </p:par>
                            </p:childTnLst>
                          </p:cTn>
                        </p:par>
                        <p:par>
                          <p:cTn id="83" fill="hold">
                            <p:stCondLst>
                              <p:cond delay="625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6750"/>
                            </p:stCondLst>
                            <p:childTnLst>
                              <p:par>
                                <p:cTn id="90" presetID="22" presetClass="entr" presetSubtype="8"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7250"/>
                            </p:stCondLst>
                            <p:childTnLst>
                              <p:par>
                                <p:cTn id="97" presetID="22" presetClass="entr" presetSubtype="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left)">
                                      <p:cBhvr>
                                        <p:cTn id="99" dur="500"/>
                                        <p:tgtEl>
                                          <p:spTgt spid="3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7750"/>
                            </p:stCondLst>
                            <p:childTnLst>
                              <p:par>
                                <p:cTn id="104" presetID="22" presetClass="entr" presetSubtype="8"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left)">
                                      <p:cBhvr>
                                        <p:cTn id="109" dur="500"/>
                                        <p:tgtEl>
                                          <p:spTgt spid="35"/>
                                        </p:tgtEl>
                                      </p:cBhvr>
                                    </p:animEffect>
                                  </p:childTnLst>
                                </p:cTn>
                              </p:par>
                            </p:childTnLst>
                          </p:cTn>
                        </p:par>
                        <p:par>
                          <p:cTn id="110" fill="hold">
                            <p:stCondLst>
                              <p:cond delay="8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left)">
                                      <p:cBhvr>
                                        <p:cTn id="116" dur="500"/>
                                        <p:tgtEl>
                                          <p:spTgt spid="37"/>
                                        </p:tgtEl>
                                      </p:cBhvr>
                                    </p:animEffect>
                                  </p:childTnLst>
                                </p:cTn>
                              </p:par>
                            </p:childTnLst>
                          </p:cTn>
                        </p:par>
                        <p:par>
                          <p:cTn id="117" fill="hold">
                            <p:stCondLst>
                              <p:cond delay="8750"/>
                            </p:stCondLst>
                            <p:childTnLst>
                              <p:par>
                                <p:cTn id="118" presetID="22" presetClass="entr" presetSubtype="8"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wipe(left)">
                                      <p:cBhvr>
                                        <p:cTn id="120" dur="500"/>
                                        <p:tgtEl>
                                          <p:spTgt spid="38"/>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animBg="1"/>
      <p:bldP spid="15" grpId="0" animBg="1"/>
      <p:bldP spid="16" grpId="0" animBg="1"/>
      <p:bldP spid="17" grpId="0" animBg="1"/>
      <p:bldP spid="18" grpId="0" animBg="1"/>
      <p:bldP spid="23" grpId="0" animBg="1"/>
      <p:bldP spid="24" grpId="0" animBg="1"/>
      <p:bldP spid="28" grpId="0" animBg="1"/>
      <p:bldP spid="29" grpId="0" animBg="1"/>
      <p:bldP spid="30" grpId="0"/>
      <p:bldP spid="31" grpId="0"/>
      <p:bldP spid="32" grpId="0"/>
      <p:bldP spid="33" grpId="0"/>
      <p:bldP spid="34" grpId="0"/>
      <p:bldP spid="35"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cxnSp>
        <p:nvCxnSpPr>
          <p:cNvPr id="14" name="直接连接符 13"/>
          <p:cNvCxnSpPr/>
          <p:nvPr/>
        </p:nvCxnSpPr>
        <p:spPr>
          <a:xfrm>
            <a:off x="2233681" y="2510489"/>
            <a:ext cx="404759"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640448" y="3270125"/>
            <a:ext cx="404759"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flipH="1">
            <a:off x="4158798" y="2508448"/>
            <a:ext cx="811526" cy="759635"/>
            <a:chOff x="3127992" y="3312226"/>
            <a:chExt cx="1082679" cy="1013450"/>
          </a:xfrm>
        </p:grpSpPr>
        <p:cxnSp>
          <p:nvCxnSpPr>
            <p:cNvPr id="17" name="直接连接符 16"/>
            <p:cNvCxnSpPr/>
            <p:nvPr/>
          </p:nvCxnSpPr>
          <p:spPr>
            <a:xfrm>
              <a:off x="3127992" y="331222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3163992" y="3816226"/>
              <a:ext cx="1008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670671" y="432567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092710" y="2506405"/>
            <a:ext cx="811526" cy="759635"/>
            <a:chOff x="3127992" y="3312226"/>
            <a:chExt cx="1082679" cy="1013450"/>
          </a:xfrm>
        </p:grpSpPr>
        <p:cxnSp>
          <p:nvCxnSpPr>
            <p:cNvPr id="22" name="直接连接符 21"/>
            <p:cNvCxnSpPr/>
            <p:nvPr/>
          </p:nvCxnSpPr>
          <p:spPr>
            <a:xfrm>
              <a:off x="3127992" y="331222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163992" y="3816226"/>
              <a:ext cx="1008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670671" y="4325676"/>
              <a:ext cx="540000"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grpSp>
      <p:sp>
        <p:nvSpPr>
          <p:cNvPr id="25" name="圆角矩形 13"/>
          <p:cNvSpPr/>
          <p:nvPr/>
        </p:nvSpPr>
        <p:spPr>
          <a:xfrm>
            <a:off x="874122" y="2275781"/>
            <a:ext cx="1531463" cy="465260"/>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6" name="圆角矩形 14"/>
          <p:cNvSpPr/>
          <p:nvPr/>
        </p:nvSpPr>
        <p:spPr>
          <a:xfrm>
            <a:off x="2817575" y="3036283"/>
            <a:ext cx="1531463" cy="465260"/>
          </a:xfrm>
          <a:prstGeom prst="roundRect">
            <a:avLst>
              <a:gd name="adj" fmla="val 9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7" name="圆角矩形 15"/>
          <p:cNvSpPr/>
          <p:nvPr/>
        </p:nvSpPr>
        <p:spPr>
          <a:xfrm>
            <a:off x="4761029" y="2275781"/>
            <a:ext cx="1531463" cy="465260"/>
          </a:xfrm>
          <a:prstGeom prst="roundRect">
            <a:avLst>
              <a:gd name="adj" fmla="val 953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8" name="圆角矩形 16"/>
          <p:cNvSpPr/>
          <p:nvPr/>
        </p:nvSpPr>
        <p:spPr>
          <a:xfrm>
            <a:off x="6704483" y="3036283"/>
            <a:ext cx="1531463" cy="465260"/>
          </a:xfrm>
          <a:prstGeom prst="roundRect">
            <a:avLst>
              <a:gd name="adj" fmla="val 9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cxnSp>
        <p:nvCxnSpPr>
          <p:cNvPr id="29" name="直接连接符 28"/>
          <p:cNvCxnSpPr/>
          <p:nvPr/>
        </p:nvCxnSpPr>
        <p:spPr>
          <a:xfrm rot="5400000">
            <a:off x="2260666" y="2888264"/>
            <a:ext cx="755551" cy="0"/>
          </a:xfrm>
          <a:prstGeom prst="line">
            <a:avLst/>
          </a:prstGeom>
          <a:ln w="12700">
            <a:solidFill>
              <a:srgbClr val="895C33"/>
            </a:solidFill>
            <a:prstDash val="dash"/>
          </a:ln>
        </p:spPr>
        <p:style>
          <a:lnRef idx="1">
            <a:schemeClr val="accent1"/>
          </a:lnRef>
          <a:fillRef idx="0">
            <a:schemeClr val="accent1"/>
          </a:fillRef>
          <a:effectRef idx="0">
            <a:schemeClr val="accent1"/>
          </a:effectRef>
          <a:fontRef idx="minor">
            <a:schemeClr val="tx1"/>
          </a:fontRef>
        </p:style>
      </p:cxnSp>
      <p:sp>
        <p:nvSpPr>
          <p:cNvPr id="30" name="文本框 39"/>
          <p:cNvSpPr txBox="1"/>
          <p:nvPr/>
        </p:nvSpPr>
        <p:spPr>
          <a:xfrm>
            <a:off x="1429465" y="2287244"/>
            <a:ext cx="466794" cy="461537"/>
          </a:xfrm>
          <a:prstGeom prst="rect">
            <a:avLst/>
          </a:prstGeom>
          <a:noFill/>
          <a:effectLst/>
        </p:spPr>
        <p:txBody>
          <a:bodyPr wrap="none" rtlCol="0">
            <a:spAutoFit/>
          </a:bodyPr>
          <a:lstStyle/>
          <a:p>
            <a:r>
              <a:rPr lang="en-US" altLang="zh-CN" sz="2400" dirty="0">
                <a:solidFill>
                  <a:srgbClr val="FFFFFF"/>
                </a:solidFill>
                <a:latin typeface="Impact" panose="020B0806030902050204" pitchFamily="34" charset="0"/>
                <a:ea typeface="方正姚体" panose="02010601030101010101" pitchFamily="2" charset="-122"/>
                <a:cs typeface="Kartika" panose="02020503030404060203" pitchFamily="18" charset="0"/>
              </a:rPr>
              <a:t>01</a:t>
            </a:r>
            <a:endParaRPr lang="zh-CN" altLang="en-US" sz="24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1" name="文本框 40"/>
          <p:cNvSpPr txBox="1"/>
          <p:nvPr/>
        </p:nvSpPr>
        <p:spPr>
          <a:xfrm>
            <a:off x="3372917" y="3048923"/>
            <a:ext cx="503664" cy="461537"/>
          </a:xfrm>
          <a:prstGeom prst="rect">
            <a:avLst/>
          </a:prstGeom>
          <a:noFill/>
          <a:effectLst/>
        </p:spPr>
        <p:txBody>
          <a:bodyPr wrap="none" rtlCol="0">
            <a:spAutoFit/>
          </a:bodyPr>
          <a:lstStyle/>
          <a:p>
            <a:r>
              <a:rPr lang="en-US" altLang="zh-CN" sz="2400" dirty="0">
                <a:solidFill>
                  <a:srgbClr val="FFFFFF"/>
                </a:solidFill>
                <a:latin typeface="Impact" panose="020B0806030902050204" pitchFamily="34" charset="0"/>
                <a:ea typeface="方正姚体" panose="02010601030101010101" pitchFamily="2" charset="-122"/>
                <a:cs typeface="Kartika" panose="02020503030404060203" pitchFamily="18" charset="0"/>
              </a:rPr>
              <a:t>02</a:t>
            </a:r>
            <a:endParaRPr lang="zh-CN" altLang="en-US" sz="24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2" name="文本框 41"/>
          <p:cNvSpPr txBox="1"/>
          <p:nvPr/>
        </p:nvSpPr>
        <p:spPr>
          <a:xfrm>
            <a:off x="5316370" y="2287244"/>
            <a:ext cx="513282" cy="461537"/>
          </a:xfrm>
          <a:prstGeom prst="rect">
            <a:avLst/>
          </a:prstGeom>
          <a:noFill/>
          <a:effectLst/>
        </p:spPr>
        <p:txBody>
          <a:bodyPr wrap="none" rtlCol="0">
            <a:spAutoFit/>
          </a:bodyPr>
          <a:lstStyle/>
          <a:p>
            <a:r>
              <a:rPr lang="en-US" altLang="zh-CN" sz="2400" dirty="0">
                <a:solidFill>
                  <a:srgbClr val="FFFFFF"/>
                </a:solidFill>
                <a:latin typeface="Impact" panose="020B0806030902050204" pitchFamily="34" charset="0"/>
                <a:ea typeface="方正姚体" panose="02010601030101010101" pitchFamily="2" charset="-122"/>
                <a:cs typeface="Kartika" panose="02020503030404060203" pitchFamily="18" charset="0"/>
              </a:rPr>
              <a:t>03</a:t>
            </a:r>
            <a:endParaRPr lang="zh-CN" altLang="en-US" sz="24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3" name="文本框 42"/>
          <p:cNvSpPr txBox="1"/>
          <p:nvPr/>
        </p:nvSpPr>
        <p:spPr>
          <a:xfrm>
            <a:off x="7259825" y="3042795"/>
            <a:ext cx="503664" cy="461537"/>
          </a:xfrm>
          <a:prstGeom prst="rect">
            <a:avLst/>
          </a:prstGeom>
          <a:noFill/>
          <a:effectLst/>
        </p:spPr>
        <p:txBody>
          <a:bodyPr wrap="none" rtlCol="0">
            <a:spAutoFit/>
          </a:bodyPr>
          <a:lstStyle/>
          <a:p>
            <a:r>
              <a:rPr lang="en-US" altLang="zh-CN" sz="2400" dirty="0">
                <a:solidFill>
                  <a:srgbClr val="FFFFFF"/>
                </a:solidFill>
                <a:latin typeface="Impact" panose="020B0806030902050204" pitchFamily="34" charset="0"/>
                <a:ea typeface="方正姚体" panose="02010601030101010101" pitchFamily="2" charset="-122"/>
                <a:cs typeface="Kartika" panose="02020503030404060203" pitchFamily="18" charset="0"/>
              </a:rPr>
              <a:t>04</a:t>
            </a:r>
            <a:endParaRPr lang="zh-CN" altLang="en-US" sz="2400" dirty="0">
              <a:solidFill>
                <a:srgbClr val="FFFFFF"/>
              </a:solidFill>
              <a:latin typeface="Impact" panose="020B0806030902050204" pitchFamily="34" charset="0"/>
              <a:ea typeface="方正姚体" panose="02010601030101010101" pitchFamily="2" charset="-122"/>
              <a:cs typeface="Kartika" panose="02020503030404060203" pitchFamily="18" charset="0"/>
            </a:endParaRPr>
          </a:p>
        </p:txBody>
      </p:sp>
      <p:sp>
        <p:nvSpPr>
          <p:cNvPr id="34" name="文本框 43"/>
          <p:cNvSpPr txBox="1"/>
          <p:nvPr/>
        </p:nvSpPr>
        <p:spPr>
          <a:xfrm>
            <a:off x="789921" y="3155740"/>
            <a:ext cx="1608153" cy="1320233"/>
          </a:xfrm>
          <a:prstGeom prst="rect">
            <a:avLst/>
          </a:prstGeom>
          <a:noFill/>
          <a:effectLst/>
        </p:spPr>
        <p:txBody>
          <a:bodyPr wrap="square" rtlCol="0">
            <a:spAutoFit/>
          </a:bodyPr>
          <a:lstStyle/>
          <a:p>
            <a:pP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endParaRPr lang="en-US" altLang="zh-CN" sz="785" dirty="0">
              <a:solidFill>
                <a:schemeClr val="bg1">
                  <a:lumMod val="50000"/>
                </a:schemeClr>
              </a:solidFill>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endParaRPr lang="en-US" altLang="zh-CN" sz="825"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785" dirty="0">
              <a:solidFill>
                <a:schemeClr val="bg1">
                  <a:lumMod val="50000"/>
                </a:schemeClr>
              </a:solidFill>
            </a:endParaRPr>
          </a:p>
          <a:p>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44"/>
          <p:cNvSpPr txBox="1"/>
          <p:nvPr/>
        </p:nvSpPr>
        <p:spPr>
          <a:xfrm>
            <a:off x="4678835" y="3156212"/>
            <a:ext cx="1608153" cy="933654"/>
          </a:xfrm>
          <a:prstGeom prst="rect">
            <a:avLst/>
          </a:prstGeom>
          <a:noFill/>
          <a:effectLst/>
        </p:spPr>
        <p:txBody>
          <a:bodyPr wrap="square" rtlCol="0">
            <a:spAutoFit/>
          </a:bodyPr>
          <a:lstStyle/>
          <a:p>
            <a:pP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lvl="0"/>
            <a:endParaRPr lang="en-US" altLang="zh-CN" sz="785" dirty="0">
              <a:solidFill>
                <a:srgbClr val="FFFFFF">
                  <a:lumMod val="50000"/>
                </a:srgbClr>
              </a:solidFill>
            </a:endParaRPr>
          </a:p>
          <a:p>
            <a:pPr lvl="0"/>
            <a:endParaRPr lang="en-US" altLang="zh-CN" sz="9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36" name="文本框 45"/>
          <p:cNvSpPr txBox="1"/>
          <p:nvPr/>
        </p:nvSpPr>
        <p:spPr>
          <a:xfrm>
            <a:off x="2750398" y="1927337"/>
            <a:ext cx="1608153" cy="1320233"/>
          </a:xfrm>
          <a:prstGeom prst="rect">
            <a:avLst/>
          </a:prstGeom>
          <a:noFill/>
          <a:effectLst/>
        </p:spPr>
        <p:txBody>
          <a:bodyPr wrap="square" rtlCol="0">
            <a:spAutoFit/>
          </a:bodyPr>
          <a:lstStyle/>
          <a:p>
            <a:pP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lvl="0"/>
            <a:endParaRPr lang="en-US" altLang="zh-CN" sz="785" dirty="0">
              <a:solidFill>
                <a:srgbClr val="FFFFFF">
                  <a:lumMod val="50000"/>
                </a:srgbClr>
              </a:solidFill>
            </a:endParaRPr>
          </a:p>
          <a:p>
            <a:pPr lvl="0"/>
            <a:endParaRPr lang="en-US" altLang="zh-CN" sz="900" dirty="0">
              <a:solidFill>
                <a:srgbClr val="FFFFFF">
                  <a:lumMod val="50000"/>
                </a:srgbClr>
              </a:solidFill>
              <a:latin typeface="微软雅黑" panose="020B0503020204020204" pitchFamily="34" charset="-122"/>
              <a:ea typeface="微软雅黑" panose="020B0503020204020204" pitchFamily="34" charset="-122"/>
            </a:endParaRPr>
          </a:p>
          <a:p>
            <a:pPr lvl="0"/>
            <a:endParaRPr lang="en-US" altLang="zh-CN" sz="825" dirty="0">
              <a:solidFill>
                <a:srgbClr val="FFFFFF">
                  <a:lumMod val="50000"/>
                </a:srgbClr>
              </a:solidFill>
              <a:latin typeface="方正姚体" panose="02010601030101010101" pitchFamily="2" charset="-122"/>
              <a:ea typeface="方正姚体" panose="02010601030101010101" pitchFamily="2" charset="-122"/>
            </a:endParaRPr>
          </a:p>
          <a:p>
            <a:pPr lvl="0"/>
            <a:endParaRPr lang="en-US" altLang="zh-CN" sz="785" dirty="0">
              <a:solidFill>
                <a:srgbClr val="FFFFFF">
                  <a:lumMod val="50000"/>
                </a:srgbClr>
              </a:solidFill>
            </a:endParaRPr>
          </a:p>
          <a:p>
            <a:pPr lvl="0"/>
            <a:endParaRPr lang="en-US" altLang="zh-CN" sz="9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37" name="文本框 46"/>
          <p:cNvSpPr txBox="1"/>
          <p:nvPr/>
        </p:nvSpPr>
        <p:spPr>
          <a:xfrm>
            <a:off x="6638539" y="1933677"/>
            <a:ext cx="1608153" cy="812530"/>
          </a:xfrm>
          <a:prstGeom prst="rect">
            <a:avLst/>
          </a:prstGeom>
          <a:noFill/>
          <a:effectLst/>
        </p:spPr>
        <p:txBody>
          <a:bodyPr wrap="square" rtlCol="0">
            <a:spAutoFit/>
          </a:bodyPr>
          <a:lstStyle/>
          <a:p>
            <a:pPr>
              <a:lnSpc>
                <a:spcPct val="120000"/>
              </a:lnSpc>
            </a:pPr>
            <a:r>
              <a:rPr lang="zh-CN" altLang="en-US" sz="105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1050" dirty="0">
              <a:solidFill>
                <a:schemeClr val="tx1">
                  <a:lumMod val="85000"/>
                  <a:lumOff val="15000"/>
                </a:schemeClr>
              </a:solidFill>
              <a:latin typeface="方正姚体" panose="02010601030101010101" pitchFamily="2" charset="-122"/>
              <a:ea typeface="方正姚体" panose="02010601030101010101" pitchFamily="2" charset="-122"/>
            </a:endParaRPr>
          </a:p>
          <a:p>
            <a:pPr lvl="0"/>
            <a:endParaRPr lang="en-US" altLang="zh-CN" sz="900" dirty="0">
              <a:solidFill>
                <a:srgbClr val="FFFFFF">
                  <a:lumMod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ppt_x"/>
                                          </p:val>
                                        </p:tav>
                                        <p:tav tm="100000">
                                          <p:val>
                                            <p:strVal val="#ppt_x"/>
                                          </p:val>
                                        </p:tav>
                                      </p:tavLst>
                                    </p:anim>
                                    <p:anim calcmode="lin" valueType="num">
                                      <p:cBhvr additive="base">
                                        <p:cTn id="22" dur="25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ppt_x"/>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50" fill="hold"/>
                                        <p:tgtEl>
                                          <p:spTgt spid="16"/>
                                        </p:tgtEl>
                                        <p:attrNameLst>
                                          <p:attrName>ppt_x</p:attrName>
                                        </p:attrNameLst>
                                      </p:cBhvr>
                                      <p:tavLst>
                                        <p:tav tm="0">
                                          <p:val>
                                            <p:strVal val="#ppt_x"/>
                                          </p:val>
                                        </p:tav>
                                        <p:tav tm="100000">
                                          <p:val>
                                            <p:strVal val="#ppt_x"/>
                                          </p:val>
                                        </p:tav>
                                      </p:tavLst>
                                    </p:anim>
                                    <p:anim calcmode="lin" valueType="num">
                                      <p:cBhvr additive="base">
                                        <p:cTn id="32" dur="25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2750"/>
                            </p:stCondLst>
                            <p:childTnLst>
                              <p:par>
                                <p:cTn id="34" presetID="2" presetClass="entr" presetSubtype="4"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250" fill="hold"/>
                                        <p:tgtEl>
                                          <p:spTgt spid="21"/>
                                        </p:tgtEl>
                                        <p:attrNameLst>
                                          <p:attrName>ppt_x</p:attrName>
                                        </p:attrNameLst>
                                      </p:cBhvr>
                                      <p:tavLst>
                                        <p:tav tm="0">
                                          <p:val>
                                            <p:strVal val="#ppt_x"/>
                                          </p:val>
                                        </p:tav>
                                        <p:tav tm="100000">
                                          <p:val>
                                            <p:strVal val="#ppt_x"/>
                                          </p:val>
                                        </p:tav>
                                      </p:tavLst>
                                    </p:anim>
                                    <p:anim calcmode="lin" valueType="num">
                                      <p:cBhvr additive="base">
                                        <p:cTn id="37" dur="250" fill="hold"/>
                                        <p:tgtEl>
                                          <p:spTgt spid="21"/>
                                        </p:tgtEl>
                                        <p:attrNameLst>
                                          <p:attrName>ppt_y</p:attrName>
                                        </p:attrNameLst>
                                      </p:cBhvr>
                                      <p:tavLst>
                                        <p:tav tm="0">
                                          <p:val>
                                            <p:strVal val="1+#ppt_h/2"/>
                                          </p:val>
                                        </p:tav>
                                        <p:tav tm="100000">
                                          <p:val>
                                            <p:strVal val="#ppt_y"/>
                                          </p:val>
                                        </p:tav>
                                      </p:tavLst>
                                    </p:anim>
                                  </p:childTnLst>
                                </p:cTn>
                              </p:par>
                            </p:childTnLst>
                          </p:cTn>
                        </p:par>
                        <p:par>
                          <p:cTn id="38" fill="hold">
                            <p:stCondLst>
                              <p:cond delay="325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fill="hold"/>
                                        <p:tgtEl>
                                          <p:spTgt spid="25"/>
                                        </p:tgtEl>
                                        <p:attrNameLst>
                                          <p:attrName>ppt_x</p:attrName>
                                        </p:attrNameLst>
                                      </p:cBhvr>
                                      <p:tavLst>
                                        <p:tav tm="0">
                                          <p:val>
                                            <p:strVal val="#ppt_x"/>
                                          </p:val>
                                        </p:tav>
                                        <p:tav tm="100000">
                                          <p:val>
                                            <p:strVal val="#ppt_x"/>
                                          </p:val>
                                        </p:tav>
                                      </p:tavLst>
                                    </p:anim>
                                    <p:anim calcmode="lin" valueType="num">
                                      <p:cBhvr additive="base">
                                        <p:cTn id="42" dur="25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750"/>
                            </p:stCondLst>
                            <p:childTnLst>
                              <p:par>
                                <p:cTn id="44" presetID="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250" fill="hold"/>
                                        <p:tgtEl>
                                          <p:spTgt spid="26"/>
                                        </p:tgtEl>
                                        <p:attrNameLst>
                                          <p:attrName>ppt_x</p:attrName>
                                        </p:attrNameLst>
                                      </p:cBhvr>
                                      <p:tavLst>
                                        <p:tav tm="0">
                                          <p:val>
                                            <p:strVal val="#ppt_x"/>
                                          </p:val>
                                        </p:tav>
                                        <p:tav tm="100000">
                                          <p:val>
                                            <p:strVal val="#ppt_x"/>
                                          </p:val>
                                        </p:tav>
                                      </p:tavLst>
                                    </p:anim>
                                    <p:anim calcmode="lin" valueType="num">
                                      <p:cBhvr additive="base">
                                        <p:cTn id="47" dur="25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250"/>
                            </p:stCondLst>
                            <p:childTnLst>
                              <p:par>
                                <p:cTn id="49" presetID="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250" fill="hold"/>
                                        <p:tgtEl>
                                          <p:spTgt spid="27"/>
                                        </p:tgtEl>
                                        <p:attrNameLst>
                                          <p:attrName>ppt_x</p:attrName>
                                        </p:attrNameLst>
                                      </p:cBhvr>
                                      <p:tavLst>
                                        <p:tav tm="0">
                                          <p:val>
                                            <p:strVal val="#ppt_x"/>
                                          </p:val>
                                        </p:tav>
                                        <p:tav tm="100000">
                                          <p:val>
                                            <p:strVal val="#ppt_x"/>
                                          </p:val>
                                        </p:tav>
                                      </p:tavLst>
                                    </p:anim>
                                    <p:anim calcmode="lin" valueType="num">
                                      <p:cBhvr additive="base">
                                        <p:cTn id="52" dur="25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4750"/>
                            </p:stCondLst>
                            <p:childTnLst>
                              <p:par>
                                <p:cTn id="54" presetID="2" presetClass="entr" presetSubtype="4"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250" fill="hold"/>
                                        <p:tgtEl>
                                          <p:spTgt spid="28"/>
                                        </p:tgtEl>
                                        <p:attrNameLst>
                                          <p:attrName>ppt_x</p:attrName>
                                        </p:attrNameLst>
                                      </p:cBhvr>
                                      <p:tavLst>
                                        <p:tav tm="0">
                                          <p:val>
                                            <p:strVal val="#ppt_x"/>
                                          </p:val>
                                        </p:tav>
                                        <p:tav tm="100000">
                                          <p:val>
                                            <p:strVal val="#ppt_x"/>
                                          </p:val>
                                        </p:tav>
                                      </p:tavLst>
                                    </p:anim>
                                    <p:anim calcmode="lin" valueType="num">
                                      <p:cBhvr additive="base">
                                        <p:cTn id="57" dur="250" fill="hold"/>
                                        <p:tgtEl>
                                          <p:spTgt spid="28"/>
                                        </p:tgtEl>
                                        <p:attrNameLst>
                                          <p:attrName>ppt_y</p:attrName>
                                        </p:attrNameLst>
                                      </p:cBhvr>
                                      <p:tavLst>
                                        <p:tav tm="0">
                                          <p:val>
                                            <p:strVal val="1+#ppt_h/2"/>
                                          </p:val>
                                        </p:tav>
                                        <p:tav tm="100000">
                                          <p:val>
                                            <p:strVal val="#ppt_y"/>
                                          </p:val>
                                        </p:tav>
                                      </p:tavLst>
                                    </p:anim>
                                  </p:childTnLst>
                                </p:cTn>
                              </p:par>
                            </p:childTnLst>
                          </p:cTn>
                        </p:par>
                        <p:par>
                          <p:cTn id="58" fill="hold">
                            <p:stCondLst>
                              <p:cond delay="525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5750"/>
                            </p:stCondLst>
                            <p:childTnLst>
                              <p:par>
                                <p:cTn id="64" presetID="2" presetClass="entr" presetSubtype="4"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250" fill="hold"/>
                                        <p:tgtEl>
                                          <p:spTgt spid="30"/>
                                        </p:tgtEl>
                                        <p:attrNameLst>
                                          <p:attrName>ppt_x</p:attrName>
                                        </p:attrNameLst>
                                      </p:cBhvr>
                                      <p:tavLst>
                                        <p:tav tm="0">
                                          <p:val>
                                            <p:strVal val="#ppt_x"/>
                                          </p:val>
                                        </p:tav>
                                        <p:tav tm="100000">
                                          <p:val>
                                            <p:strVal val="#ppt_x"/>
                                          </p:val>
                                        </p:tav>
                                      </p:tavLst>
                                    </p:anim>
                                    <p:anim calcmode="lin" valueType="num">
                                      <p:cBhvr additive="base">
                                        <p:cTn id="67" dur="250" fill="hold"/>
                                        <p:tgtEl>
                                          <p:spTgt spid="30"/>
                                        </p:tgtEl>
                                        <p:attrNameLst>
                                          <p:attrName>ppt_y</p:attrName>
                                        </p:attrNameLst>
                                      </p:cBhvr>
                                      <p:tavLst>
                                        <p:tav tm="0">
                                          <p:val>
                                            <p:strVal val="1+#ppt_h/2"/>
                                          </p:val>
                                        </p:tav>
                                        <p:tav tm="100000">
                                          <p:val>
                                            <p:strVal val="#ppt_y"/>
                                          </p:val>
                                        </p:tav>
                                      </p:tavLst>
                                    </p:anim>
                                  </p:childTnLst>
                                </p:cTn>
                              </p:par>
                            </p:childTnLst>
                          </p:cTn>
                        </p:par>
                        <p:par>
                          <p:cTn id="68" fill="hold">
                            <p:stCondLst>
                              <p:cond delay="6250"/>
                            </p:stCondLst>
                            <p:childTnLst>
                              <p:par>
                                <p:cTn id="69" presetID="2" presetClass="entr" presetSubtype="4"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250" fill="hold"/>
                                        <p:tgtEl>
                                          <p:spTgt spid="31"/>
                                        </p:tgtEl>
                                        <p:attrNameLst>
                                          <p:attrName>ppt_x</p:attrName>
                                        </p:attrNameLst>
                                      </p:cBhvr>
                                      <p:tavLst>
                                        <p:tav tm="0">
                                          <p:val>
                                            <p:strVal val="#ppt_x"/>
                                          </p:val>
                                        </p:tav>
                                        <p:tav tm="100000">
                                          <p:val>
                                            <p:strVal val="#ppt_x"/>
                                          </p:val>
                                        </p:tav>
                                      </p:tavLst>
                                    </p:anim>
                                    <p:anim calcmode="lin" valueType="num">
                                      <p:cBhvr additive="base">
                                        <p:cTn id="72" dur="250" fill="hold"/>
                                        <p:tgtEl>
                                          <p:spTgt spid="31"/>
                                        </p:tgtEl>
                                        <p:attrNameLst>
                                          <p:attrName>ppt_y</p:attrName>
                                        </p:attrNameLst>
                                      </p:cBhvr>
                                      <p:tavLst>
                                        <p:tav tm="0">
                                          <p:val>
                                            <p:strVal val="1+#ppt_h/2"/>
                                          </p:val>
                                        </p:tav>
                                        <p:tav tm="100000">
                                          <p:val>
                                            <p:strVal val="#ppt_y"/>
                                          </p:val>
                                        </p:tav>
                                      </p:tavLst>
                                    </p:anim>
                                  </p:childTnLst>
                                </p:cTn>
                              </p:par>
                            </p:childTnLst>
                          </p:cTn>
                        </p:par>
                        <p:par>
                          <p:cTn id="73" fill="hold">
                            <p:stCondLst>
                              <p:cond delay="6750"/>
                            </p:stCondLst>
                            <p:childTnLst>
                              <p:par>
                                <p:cTn id="74" presetID="2" presetClass="entr" presetSubtype="4"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250" fill="hold"/>
                                        <p:tgtEl>
                                          <p:spTgt spid="32"/>
                                        </p:tgtEl>
                                        <p:attrNameLst>
                                          <p:attrName>ppt_x</p:attrName>
                                        </p:attrNameLst>
                                      </p:cBhvr>
                                      <p:tavLst>
                                        <p:tav tm="0">
                                          <p:val>
                                            <p:strVal val="#ppt_x"/>
                                          </p:val>
                                        </p:tav>
                                        <p:tav tm="100000">
                                          <p:val>
                                            <p:strVal val="#ppt_x"/>
                                          </p:val>
                                        </p:tav>
                                      </p:tavLst>
                                    </p:anim>
                                    <p:anim calcmode="lin" valueType="num">
                                      <p:cBhvr additive="base">
                                        <p:cTn id="77" dur="250" fill="hold"/>
                                        <p:tgtEl>
                                          <p:spTgt spid="32"/>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 presetClass="entr" presetSubtype="4"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250" fill="hold"/>
                                        <p:tgtEl>
                                          <p:spTgt spid="33"/>
                                        </p:tgtEl>
                                        <p:attrNameLst>
                                          <p:attrName>ppt_x</p:attrName>
                                        </p:attrNameLst>
                                      </p:cBhvr>
                                      <p:tavLst>
                                        <p:tav tm="0">
                                          <p:val>
                                            <p:strVal val="#ppt_x"/>
                                          </p:val>
                                        </p:tav>
                                        <p:tav tm="100000">
                                          <p:val>
                                            <p:strVal val="#ppt_x"/>
                                          </p:val>
                                        </p:tav>
                                      </p:tavLst>
                                    </p:anim>
                                    <p:anim calcmode="lin" valueType="num">
                                      <p:cBhvr additive="base">
                                        <p:cTn id="82" dur="250" fill="hold"/>
                                        <p:tgtEl>
                                          <p:spTgt spid="33"/>
                                        </p:tgtEl>
                                        <p:attrNameLst>
                                          <p:attrName>ppt_y</p:attrName>
                                        </p:attrNameLst>
                                      </p:cBhvr>
                                      <p:tavLst>
                                        <p:tav tm="0">
                                          <p:val>
                                            <p:strVal val="1+#ppt_h/2"/>
                                          </p:val>
                                        </p:tav>
                                        <p:tav tm="100000">
                                          <p:val>
                                            <p:strVal val="#ppt_y"/>
                                          </p:val>
                                        </p:tav>
                                      </p:tavLst>
                                    </p:anim>
                                  </p:childTnLst>
                                </p:cTn>
                              </p:par>
                            </p:childTnLst>
                          </p:cTn>
                        </p:par>
                        <p:par>
                          <p:cTn id="83" fill="hold">
                            <p:stCondLst>
                              <p:cond delay="7750"/>
                            </p:stCondLst>
                            <p:childTnLst>
                              <p:par>
                                <p:cTn id="84" presetID="2" presetClass="entr" presetSubtype="4"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250" fill="hold"/>
                                        <p:tgtEl>
                                          <p:spTgt spid="34"/>
                                        </p:tgtEl>
                                        <p:attrNameLst>
                                          <p:attrName>ppt_x</p:attrName>
                                        </p:attrNameLst>
                                      </p:cBhvr>
                                      <p:tavLst>
                                        <p:tav tm="0">
                                          <p:val>
                                            <p:strVal val="#ppt_x"/>
                                          </p:val>
                                        </p:tav>
                                        <p:tav tm="100000">
                                          <p:val>
                                            <p:strVal val="#ppt_x"/>
                                          </p:val>
                                        </p:tav>
                                      </p:tavLst>
                                    </p:anim>
                                    <p:anim calcmode="lin" valueType="num">
                                      <p:cBhvr additive="base">
                                        <p:cTn id="87" dur="25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8250"/>
                            </p:stCondLst>
                            <p:childTnLst>
                              <p:par>
                                <p:cTn id="89" presetID="2" presetClass="entr" presetSubtype="4"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250" fill="hold"/>
                                        <p:tgtEl>
                                          <p:spTgt spid="35"/>
                                        </p:tgtEl>
                                        <p:attrNameLst>
                                          <p:attrName>ppt_x</p:attrName>
                                        </p:attrNameLst>
                                      </p:cBhvr>
                                      <p:tavLst>
                                        <p:tav tm="0">
                                          <p:val>
                                            <p:strVal val="#ppt_x"/>
                                          </p:val>
                                        </p:tav>
                                        <p:tav tm="100000">
                                          <p:val>
                                            <p:strVal val="#ppt_x"/>
                                          </p:val>
                                        </p:tav>
                                      </p:tavLst>
                                    </p:anim>
                                    <p:anim calcmode="lin" valueType="num">
                                      <p:cBhvr additive="base">
                                        <p:cTn id="92" dur="250" fill="hold"/>
                                        <p:tgtEl>
                                          <p:spTgt spid="35"/>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2" presetClass="entr" presetSubtype="4"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250" fill="hold"/>
                                        <p:tgtEl>
                                          <p:spTgt spid="36"/>
                                        </p:tgtEl>
                                        <p:attrNameLst>
                                          <p:attrName>ppt_x</p:attrName>
                                        </p:attrNameLst>
                                      </p:cBhvr>
                                      <p:tavLst>
                                        <p:tav tm="0">
                                          <p:val>
                                            <p:strVal val="#ppt_x"/>
                                          </p:val>
                                        </p:tav>
                                        <p:tav tm="100000">
                                          <p:val>
                                            <p:strVal val="#ppt_x"/>
                                          </p:val>
                                        </p:tav>
                                      </p:tavLst>
                                    </p:anim>
                                    <p:anim calcmode="lin" valueType="num">
                                      <p:cBhvr additive="base">
                                        <p:cTn id="97" dur="250" fill="hold"/>
                                        <p:tgtEl>
                                          <p:spTgt spid="36"/>
                                        </p:tgtEl>
                                        <p:attrNameLst>
                                          <p:attrName>ppt_y</p:attrName>
                                        </p:attrNameLst>
                                      </p:cBhvr>
                                      <p:tavLst>
                                        <p:tav tm="0">
                                          <p:val>
                                            <p:strVal val="1+#ppt_h/2"/>
                                          </p:val>
                                        </p:tav>
                                        <p:tav tm="100000">
                                          <p:val>
                                            <p:strVal val="#ppt_y"/>
                                          </p:val>
                                        </p:tav>
                                      </p:tavLst>
                                    </p:anim>
                                  </p:childTnLst>
                                </p:cTn>
                              </p:par>
                            </p:childTnLst>
                          </p:cTn>
                        </p:par>
                        <p:par>
                          <p:cTn id="98" fill="hold">
                            <p:stCondLst>
                              <p:cond delay="9250"/>
                            </p:stCondLst>
                            <p:childTnLst>
                              <p:par>
                                <p:cTn id="99" presetID="2" presetClass="entr" presetSubtype="4"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250" fill="hold"/>
                                        <p:tgtEl>
                                          <p:spTgt spid="37"/>
                                        </p:tgtEl>
                                        <p:attrNameLst>
                                          <p:attrName>ppt_x</p:attrName>
                                        </p:attrNameLst>
                                      </p:cBhvr>
                                      <p:tavLst>
                                        <p:tav tm="0">
                                          <p:val>
                                            <p:strVal val="#ppt_x"/>
                                          </p:val>
                                        </p:tav>
                                        <p:tav tm="100000">
                                          <p:val>
                                            <p:strVal val="#ppt_x"/>
                                          </p:val>
                                        </p:tav>
                                      </p:tavLst>
                                    </p:anim>
                                    <p:anim calcmode="lin" valueType="num">
                                      <p:cBhvr additive="base">
                                        <p:cTn id="102" dur="2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5" grpId="0" animBg="1"/>
      <p:bldP spid="26" grpId="0" animBg="1"/>
      <p:bldP spid="27" grpId="0" animBg="1"/>
      <p:bldP spid="28" grpId="0" animBg="1"/>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020618" y="1697723"/>
            <a:ext cx="1675446" cy="2629653"/>
            <a:chOff x="778084" y="1038958"/>
            <a:chExt cx="1850186" cy="2900945"/>
          </a:xfrm>
        </p:grpSpPr>
        <p:sp>
          <p:nvSpPr>
            <p:cNvPr id="31" name="圆角矩形 30"/>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32" name="任意多边形 31"/>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33" name="椭圆 32"/>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Impact" panose="020B0806030902050204" pitchFamily="34" charset="0"/>
                <a:ea typeface="PMingLiU" panose="02020500000000000000" pitchFamily="18" charset="-120"/>
              </a:endParaRPr>
            </a:p>
          </p:txBody>
        </p:sp>
        <p:sp>
          <p:nvSpPr>
            <p:cNvPr id="34" name="文本框 11"/>
            <p:cNvSpPr txBox="1"/>
            <p:nvPr/>
          </p:nvSpPr>
          <p:spPr>
            <a:xfrm>
              <a:off x="1304926" y="1222952"/>
              <a:ext cx="839367" cy="636616"/>
            </a:xfrm>
            <a:prstGeom prst="rect">
              <a:avLst/>
            </a:prstGeom>
            <a:noFill/>
          </p:spPr>
          <p:txBody>
            <a:bodyPr wrap="square" lIns="68580" tIns="34290" rIns="68580" bIns="34290" rtlCol="0">
              <a:spAutoFit/>
            </a:bodyPr>
            <a:lstStyle/>
            <a:p>
              <a:pPr algn="ctr" defTabSz="914400">
                <a:defRPr/>
              </a:pPr>
              <a:r>
                <a:rPr lang="en-US" altLang="zh-HK" sz="3300" dirty="0">
                  <a:solidFill>
                    <a:prstClr val="white"/>
                  </a:solidFill>
                  <a:latin typeface="Impact" panose="020B0806030902050204" pitchFamily="34" charset="0"/>
                  <a:ea typeface="张海山锐谐体2.0-授权联系：Samtype@QQ.com" panose="02000000000000000000" pitchFamily="2" charset="-122"/>
                </a:rPr>
                <a:t>01</a:t>
              </a:r>
              <a:endParaRPr lang="zh-HK" altLang="en-US" sz="3300" dirty="0">
                <a:solidFill>
                  <a:prstClr val="white"/>
                </a:solidFill>
                <a:latin typeface="Impact" panose="020B0806030902050204" pitchFamily="34" charset="0"/>
                <a:ea typeface="张海山锐谐体2.0-授权联系：Samtype@QQ.com" panose="02000000000000000000" pitchFamily="2" charset="-122"/>
              </a:endParaRPr>
            </a:p>
          </p:txBody>
        </p:sp>
      </p:grpSp>
      <p:grpSp>
        <p:nvGrpSpPr>
          <p:cNvPr id="35" name="组合 34"/>
          <p:cNvGrpSpPr/>
          <p:nvPr/>
        </p:nvGrpSpPr>
        <p:grpSpPr>
          <a:xfrm>
            <a:off x="2824547" y="1697723"/>
            <a:ext cx="1675446" cy="2629653"/>
            <a:chOff x="2690633" y="1038958"/>
            <a:chExt cx="1850186" cy="2900945"/>
          </a:xfrm>
        </p:grpSpPr>
        <p:sp>
          <p:nvSpPr>
            <p:cNvPr id="36" name="圆角矩形 35"/>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37" name="任意多边形 36"/>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38" name="椭圆 37"/>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Impact" panose="020B0806030902050204" pitchFamily="34" charset="0"/>
                <a:ea typeface="PMingLiU" panose="02020500000000000000" pitchFamily="18" charset="-120"/>
              </a:endParaRPr>
            </a:p>
          </p:txBody>
        </p:sp>
        <p:sp>
          <p:nvSpPr>
            <p:cNvPr id="39" name="文本框 48"/>
            <p:cNvSpPr txBox="1"/>
            <p:nvPr/>
          </p:nvSpPr>
          <p:spPr>
            <a:xfrm>
              <a:off x="3185327" y="1222952"/>
              <a:ext cx="894944" cy="636616"/>
            </a:xfrm>
            <a:prstGeom prst="rect">
              <a:avLst/>
            </a:prstGeom>
            <a:noFill/>
          </p:spPr>
          <p:txBody>
            <a:bodyPr wrap="square" lIns="68580" tIns="34290" rIns="68580" bIns="34290" rtlCol="0">
              <a:spAutoFit/>
            </a:bodyPr>
            <a:lstStyle/>
            <a:p>
              <a:pPr algn="ctr" defTabSz="914400">
                <a:defRPr/>
              </a:pPr>
              <a:r>
                <a:rPr lang="en-US" altLang="zh-HK" sz="3300" dirty="0">
                  <a:solidFill>
                    <a:prstClr val="white"/>
                  </a:solidFill>
                  <a:latin typeface="Impact" panose="020B0806030902050204" pitchFamily="34" charset="0"/>
                  <a:ea typeface="张海山锐谐体2.0-授权联系：Samtype@QQ.com" panose="02000000000000000000" pitchFamily="2" charset="-122"/>
                </a:rPr>
                <a:t>02</a:t>
              </a:r>
              <a:endParaRPr lang="zh-HK" altLang="en-US" sz="3300" dirty="0">
                <a:solidFill>
                  <a:prstClr val="white"/>
                </a:solidFill>
                <a:latin typeface="Impact" panose="020B0806030902050204" pitchFamily="34" charset="0"/>
                <a:ea typeface="张海山锐谐体2.0-授权联系：Samtype@QQ.com" panose="02000000000000000000" pitchFamily="2" charset="-122"/>
              </a:endParaRPr>
            </a:p>
          </p:txBody>
        </p:sp>
      </p:grpSp>
      <p:grpSp>
        <p:nvGrpSpPr>
          <p:cNvPr id="40" name="组合 39"/>
          <p:cNvGrpSpPr/>
          <p:nvPr/>
        </p:nvGrpSpPr>
        <p:grpSpPr>
          <a:xfrm>
            <a:off x="4621018" y="1697723"/>
            <a:ext cx="1675446" cy="2629653"/>
            <a:chOff x="4603182" y="1038958"/>
            <a:chExt cx="1850186" cy="2900945"/>
          </a:xfrm>
        </p:grpSpPr>
        <p:sp>
          <p:nvSpPr>
            <p:cNvPr id="41" name="圆角矩形 40"/>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42" name="任意多边形 41"/>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43" name="椭圆 42"/>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Impact" panose="020B0806030902050204" pitchFamily="34" charset="0"/>
                <a:ea typeface="PMingLiU" panose="02020500000000000000" pitchFamily="18" charset="-120"/>
              </a:endParaRPr>
            </a:p>
          </p:txBody>
        </p:sp>
        <p:sp>
          <p:nvSpPr>
            <p:cNvPr id="44" name="文本框 54"/>
            <p:cNvSpPr txBox="1"/>
            <p:nvPr/>
          </p:nvSpPr>
          <p:spPr>
            <a:xfrm>
              <a:off x="5044295" y="1222952"/>
              <a:ext cx="978584" cy="636616"/>
            </a:xfrm>
            <a:prstGeom prst="rect">
              <a:avLst/>
            </a:prstGeom>
            <a:noFill/>
          </p:spPr>
          <p:txBody>
            <a:bodyPr wrap="square" lIns="68580" tIns="34290" rIns="68580" bIns="34290" rtlCol="0">
              <a:spAutoFit/>
            </a:bodyPr>
            <a:lstStyle/>
            <a:p>
              <a:pPr algn="ctr" defTabSz="914400">
                <a:defRPr/>
              </a:pPr>
              <a:r>
                <a:rPr lang="en-US" altLang="zh-HK" sz="3300" dirty="0">
                  <a:solidFill>
                    <a:prstClr val="white"/>
                  </a:solidFill>
                  <a:latin typeface="Impact" panose="020B0806030902050204" pitchFamily="34" charset="0"/>
                  <a:ea typeface="张海山锐谐体2.0-授权联系：Samtype@QQ.com" panose="02000000000000000000" pitchFamily="2" charset="-122"/>
                </a:rPr>
                <a:t>03</a:t>
              </a:r>
              <a:endParaRPr lang="zh-HK" altLang="en-US" sz="3300" dirty="0">
                <a:solidFill>
                  <a:prstClr val="white"/>
                </a:solidFill>
                <a:latin typeface="Impact" panose="020B0806030902050204" pitchFamily="34" charset="0"/>
                <a:ea typeface="张海山锐谐体2.0-授权联系：Samtype@QQ.com" panose="02000000000000000000" pitchFamily="2" charset="-122"/>
              </a:endParaRPr>
            </a:p>
          </p:txBody>
        </p:sp>
      </p:grpSp>
      <p:grpSp>
        <p:nvGrpSpPr>
          <p:cNvPr id="45" name="组合 44"/>
          <p:cNvGrpSpPr/>
          <p:nvPr/>
        </p:nvGrpSpPr>
        <p:grpSpPr>
          <a:xfrm>
            <a:off x="6424946" y="1697723"/>
            <a:ext cx="1675446" cy="2629653"/>
            <a:chOff x="6515731" y="1038958"/>
            <a:chExt cx="1850186" cy="2900945"/>
          </a:xfrm>
        </p:grpSpPr>
        <p:sp>
          <p:nvSpPr>
            <p:cNvPr id="46" name="圆角矩形 45"/>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47" name="任意多边形 46"/>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Calibri" panose="020F0502020204030204"/>
                <a:ea typeface="PMingLiU" panose="02020500000000000000" pitchFamily="18" charset="-120"/>
              </a:endParaRPr>
            </a:p>
          </p:txBody>
        </p:sp>
        <p:sp>
          <p:nvSpPr>
            <p:cNvPr id="48" name="椭圆 47"/>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defRPr/>
              </a:pPr>
              <a:endParaRPr lang="zh-HK" altLang="en-US" sz="1800">
                <a:solidFill>
                  <a:prstClr val="white"/>
                </a:solidFill>
                <a:latin typeface="Impact" panose="020B0806030902050204" pitchFamily="34" charset="0"/>
                <a:ea typeface="PMingLiU" panose="02020500000000000000" pitchFamily="18" charset="-120"/>
              </a:endParaRPr>
            </a:p>
          </p:txBody>
        </p:sp>
        <p:sp>
          <p:nvSpPr>
            <p:cNvPr id="49" name="文本框 60"/>
            <p:cNvSpPr txBox="1"/>
            <p:nvPr/>
          </p:nvSpPr>
          <p:spPr>
            <a:xfrm>
              <a:off x="6988992" y="1222952"/>
              <a:ext cx="876274" cy="636616"/>
            </a:xfrm>
            <a:prstGeom prst="rect">
              <a:avLst/>
            </a:prstGeom>
            <a:noFill/>
          </p:spPr>
          <p:txBody>
            <a:bodyPr wrap="square" lIns="68580" tIns="34290" rIns="68580" bIns="34290" rtlCol="0">
              <a:spAutoFit/>
            </a:bodyPr>
            <a:lstStyle/>
            <a:p>
              <a:pPr algn="ctr" defTabSz="914400">
                <a:defRPr/>
              </a:pPr>
              <a:r>
                <a:rPr lang="en-US" altLang="zh-HK" sz="3300" dirty="0">
                  <a:solidFill>
                    <a:prstClr val="white"/>
                  </a:solidFill>
                  <a:latin typeface="Impact" panose="020B0806030902050204" pitchFamily="34" charset="0"/>
                  <a:ea typeface="张海山锐谐体2.0-授权联系：Samtype@QQ.com" panose="02000000000000000000" pitchFamily="2" charset="-122"/>
                </a:rPr>
                <a:t>04</a:t>
              </a:r>
              <a:endParaRPr lang="zh-HK" altLang="en-US" sz="3300" dirty="0">
                <a:solidFill>
                  <a:prstClr val="white"/>
                </a:solidFill>
                <a:latin typeface="Impact" panose="020B0806030902050204" pitchFamily="34" charset="0"/>
                <a:ea typeface="张海山锐谐体2.0-授权联系：Samtype@QQ.com" panose="02000000000000000000" pitchFamily="2" charset="-122"/>
              </a:endParaRPr>
            </a:p>
          </p:txBody>
        </p:sp>
      </p:grpSp>
      <p:sp>
        <p:nvSpPr>
          <p:cNvPr id="50" name="TextBox 15"/>
          <p:cNvSpPr txBox="1"/>
          <p:nvPr/>
        </p:nvSpPr>
        <p:spPr>
          <a:xfrm>
            <a:off x="1141633" y="3395850"/>
            <a:ext cx="1418936" cy="569851"/>
          </a:xfrm>
          <a:prstGeom prst="rect">
            <a:avLst/>
          </a:prstGeom>
          <a:noFill/>
        </p:spPr>
        <p:txBody>
          <a:bodyPr wrap="square" lIns="70564" tIns="35282" rIns="70564" bIns="35282"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1" name="TextBox 16"/>
          <p:cNvSpPr txBox="1"/>
          <p:nvPr/>
        </p:nvSpPr>
        <p:spPr>
          <a:xfrm>
            <a:off x="1147396" y="3139930"/>
            <a:ext cx="681115" cy="232836"/>
          </a:xfrm>
          <a:prstGeom prst="rect">
            <a:avLst/>
          </a:prstGeom>
          <a:noFill/>
        </p:spPr>
        <p:txBody>
          <a:bodyPr wrap="none" lIns="70564" tIns="35282" rIns="70564" bIns="35282" rtlCol="0">
            <a:spAutoFit/>
          </a:bodyPr>
          <a:lstStyle/>
          <a:p>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2" name="TextBox 15"/>
          <p:cNvSpPr txBox="1"/>
          <p:nvPr/>
        </p:nvSpPr>
        <p:spPr>
          <a:xfrm>
            <a:off x="2961417" y="3395850"/>
            <a:ext cx="1418936" cy="569851"/>
          </a:xfrm>
          <a:prstGeom prst="rect">
            <a:avLst/>
          </a:prstGeom>
          <a:noFill/>
        </p:spPr>
        <p:txBody>
          <a:bodyPr wrap="square" lIns="70564" tIns="35282" rIns="70564" bIns="35282"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3" name="TextBox 16"/>
          <p:cNvSpPr txBox="1"/>
          <p:nvPr/>
        </p:nvSpPr>
        <p:spPr>
          <a:xfrm>
            <a:off x="2967180" y="3139930"/>
            <a:ext cx="681115" cy="232836"/>
          </a:xfrm>
          <a:prstGeom prst="rect">
            <a:avLst/>
          </a:prstGeom>
          <a:noFill/>
        </p:spPr>
        <p:txBody>
          <a:bodyPr wrap="none" lIns="70564" tIns="35282" rIns="70564" bIns="35282" rtlCol="0">
            <a:spAutoFit/>
          </a:bodyPr>
          <a:lstStyle/>
          <a:p>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4" name="TextBox 15"/>
          <p:cNvSpPr txBox="1"/>
          <p:nvPr/>
        </p:nvSpPr>
        <p:spPr>
          <a:xfrm>
            <a:off x="4721386" y="3414818"/>
            <a:ext cx="1418936" cy="569851"/>
          </a:xfrm>
          <a:prstGeom prst="rect">
            <a:avLst/>
          </a:prstGeom>
          <a:noFill/>
        </p:spPr>
        <p:txBody>
          <a:bodyPr wrap="square" lIns="70564" tIns="35282" rIns="70564" bIns="35282"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5" name="TextBox 16"/>
          <p:cNvSpPr txBox="1"/>
          <p:nvPr/>
        </p:nvSpPr>
        <p:spPr>
          <a:xfrm>
            <a:off x="4727150" y="3158898"/>
            <a:ext cx="681115" cy="232836"/>
          </a:xfrm>
          <a:prstGeom prst="rect">
            <a:avLst/>
          </a:prstGeom>
          <a:noFill/>
        </p:spPr>
        <p:txBody>
          <a:bodyPr wrap="none" lIns="70564" tIns="35282" rIns="70564" bIns="35282" rtlCol="0">
            <a:spAutoFit/>
          </a:bodyPr>
          <a:lstStyle/>
          <a:p>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56" name="TextBox 15"/>
          <p:cNvSpPr txBox="1"/>
          <p:nvPr/>
        </p:nvSpPr>
        <p:spPr>
          <a:xfrm>
            <a:off x="6545662" y="3414818"/>
            <a:ext cx="1418936" cy="569851"/>
          </a:xfrm>
          <a:prstGeom prst="rect">
            <a:avLst/>
          </a:prstGeom>
          <a:noFill/>
        </p:spPr>
        <p:txBody>
          <a:bodyPr wrap="square" lIns="70564" tIns="35282" rIns="70564" bIns="35282" rtlCol="0">
            <a:spAutoFit/>
          </a:bodyPr>
          <a:lstStyle/>
          <a:p>
            <a:pPr>
              <a:lnSpc>
                <a:spcPct val="12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dirty="0">
              <a:solidFill>
                <a:schemeClr val="tx1">
                  <a:lumMod val="85000"/>
                  <a:lumOff val="15000"/>
                </a:schemeClr>
              </a:solidFill>
              <a:latin typeface="方正姚体" panose="02010601030101010101" pitchFamily="2" charset="-122"/>
              <a:ea typeface="方正姚体" panose="02010601030101010101" pitchFamily="2" charset="-122"/>
            </a:endParaRPr>
          </a:p>
        </p:txBody>
      </p:sp>
      <p:sp>
        <p:nvSpPr>
          <p:cNvPr id="57" name="TextBox 16"/>
          <p:cNvSpPr txBox="1"/>
          <p:nvPr/>
        </p:nvSpPr>
        <p:spPr>
          <a:xfrm>
            <a:off x="6551425" y="3158898"/>
            <a:ext cx="681115" cy="232836"/>
          </a:xfrm>
          <a:prstGeom prst="rect">
            <a:avLst/>
          </a:prstGeom>
          <a:noFill/>
        </p:spPr>
        <p:txBody>
          <a:bodyPr wrap="none" lIns="70564" tIns="35282" rIns="70564" bIns="35282" rtlCol="0">
            <a:spAutoFit/>
          </a:bodyPr>
          <a:lstStyle/>
          <a:p>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par>
                          <p:cTn id="32" fill="hold">
                            <p:stCondLst>
                              <p:cond delay="2250"/>
                            </p:stCondLst>
                            <p:childTnLst>
                              <p:par>
                                <p:cTn id="33" presetID="2" presetClass="entr" presetSubtype="4"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51"/>
                                        </p:tgtEl>
                                        <p:attrNameLst>
                                          <p:attrName>style.visibility</p:attrName>
                                        </p:attrNameLst>
                                      </p:cBhvr>
                                      <p:to>
                                        <p:strVal val="visible"/>
                                      </p:to>
                                    </p:set>
                                    <p:anim calcmode="lin" valueType="num">
                                      <p:cBhvr>
                                        <p:cTn id="40" dur="250" fill="hold"/>
                                        <p:tgtEl>
                                          <p:spTgt spid="51"/>
                                        </p:tgtEl>
                                        <p:attrNameLst>
                                          <p:attrName>ppt_x</p:attrName>
                                        </p:attrNameLst>
                                      </p:cBhvr>
                                      <p:tavLst>
                                        <p:tav tm="0">
                                          <p:val>
                                            <p:strVal val="#ppt_x"/>
                                          </p:val>
                                        </p:tav>
                                        <p:tav tm="100000">
                                          <p:val>
                                            <p:strVal val="#ppt_x"/>
                                          </p:val>
                                        </p:tav>
                                      </p:tavLst>
                                    </p:anim>
                                    <p:anim calcmode="lin" valueType="num">
                                      <p:cBhvr>
                                        <p:cTn id="41" dur="250" fill="hold"/>
                                        <p:tgtEl>
                                          <p:spTgt spid="51"/>
                                        </p:tgtEl>
                                        <p:attrNameLst>
                                          <p:attrName>ppt_y</p:attrName>
                                        </p:attrNameLst>
                                      </p:cBhvr>
                                      <p:tavLst>
                                        <p:tav tm="0">
                                          <p:val>
                                            <p:strVal val="#ppt_y-#ppt_h/2"/>
                                          </p:val>
                                        </p:tav>
                                        <p:tav tm="100000">
                                          <p:val>
                                            <p:strVal val="#ppt_y"/>
                                          </p:val>
                                        </p:tav>
                                      </p:tavLst>
                                    </p:anim>
                                    <p:anim calcmode="lin" valueType="num">
                                      <p:cBhvr>
                                        <p:cTn id="42" dur="250" fill="hold"/>
                                        <p:tgtEl>
                                          <p:spTgt spid="51"/>
                                        </p:tgtEl>
                                        <p:attrNameLst>
                                          <p:attrName>ppt_w</p:attrName>
                                        </p:attrNameLst>
                                      </p:cBhvr>
                                      <p:tavLst>
                                        <p:tav tm="0">
                                          <p:val>
                                            <p:strVal val="#ppt_w"/>
                                          </p:val>
                                        </p:tav>
                                        <p:tav tm="100000">
                                          <p:val>
                                            <p:strVal val="#ppt_w"/>
                                          </p:val>
                                        </p:tav>
                                      </p:tavLst>
                                    </p:anim>
                                    <p:anim calcmode="lin" valueType="num">
                                      <p:cBhvr>
                                        <p:cTn id="43" dur="250" fill="hold"/>
                                        <p:tgtEl>
                                          <p:spTgt spid="51"/>
                                        </p:tgtEl>
                                        <p:attrNameLst>
                                          <p:attrName>ppt_h</p:attrName>
                                        </p:attrNameLst>
                                      </p:cBhvr>
                                      <p:tavLst>
                                        <p:tav tm="0">
                                          <p:val>
                                            <p:fltVal val="0"/>
                                          </p:val>
                                        </p:tav>
                                        <p:tav tm="100000">
                                          <p:val>
                                            <p:strVal val="#ppt_h"/>
                                          </p:val>
                                        </p:tav>
                                      </p:tavLst>
                                    </p:anim>
                                  </p:childTnLst>
                                </p:cTn>
                              </p:par>
                            </p:childTnLst>
                          </p:cTn>
                        </p:par>
                        <p:par>
                          <p:cTn id="44" fill="hold">
                            <p:stCondLst>
                              <p:cond delay="3299"/>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par>
                          <p:cTn id="48" fill="hold">
                            <p:stCondLst>
                              <p:cond delay="3799"/>
                            </p:stCondLst>
                            <p:childTnLst>
                              <p:par>
                                <p:cTn id="49" presetID="17" presetClass="entr" presetSubtype="1" fill="hold" grpId="0" nodeType="afterEffect">
                                  <p:stCondLst>
                                    <p:cond delay="0"/>
                                  </p:stCondLst>
                                  <p:iterate type="lt">
                                    <p:tmPct val="40000"/>
                                  </p:iterate>
                                  <p:childTnLst>
                                    <p:set>
                                      <p:cBhvr>
                                        <p:cTn id="50" dur="1" fill="hold">
                                          <p:stCondLst>
                                            <p:cond delay="0"/>
                                          </p:stCondLst>
                                        </p:cTn>
                                        <p:tgtEl>
                                          <p:spTgt spid="53"/>
                                        </p:tgtEl>
                                        <p:attrNameLst>
                                          <p:attrName>style.visibility</p:attrName>
                                        </p:attrNameLst>
                                      </p:cBhvr>
                                      <p:to>
                                        <p:strVal val="visible"/>
                                      </p:to>
                                    </p:set>
                                    <p:anim calcmode="lin" valueType="num">
                                      <p:cBhvr>
                                        <p:cTn id="51" dur="250" fill="hold"/>
                                        <p:tgtEl>
                                          <p:spTgt spid="53"/>
                                        </p:tgtEl>
                                        <p:attrNameLst>
                                          <p:attrName>ppt_x</p:attrName>
                                        </p:attrNameLst>
                                      </p:cBhvr>
                                      <p:tavLst>
                                        <p:tav tm="0">
                                          <p:val>
                                            <p:strVal val="#ppt_x"/>
                                          </p:val>
                                        </p:tav>
                                        <p:tav tm="100000">
                                          <p:val>
                                            <p:strVal val="#ppt_x"/>
                                          </p:val>
                                        </p:tav>
                                      </p:tavLst>
                                    </p:anim>
                                    <p:anim calcmode="lin" valueType="num">
                                      <p:cBhvr>
                                        <p:cTn id="52" dur="250" fill="hold"/>
                                        <p:tgtEl>
                                          <p:spTgt spid="53"/>
                                        </p:tgtEl>
                                        <p:attrNameLst>
                                          <p:attrName>ppt_y</p:attrName>
                                        </p:attrNameLst>
                                      </p:cBhvr>
                                      <p:tavLst>
                                        <p:tav tm="0">
                                          <p:val>
                                            <p:strVal val="#ppt_y-#ppt_h/2"/>
                                          </p:val>
                                        </p:tav>
                                        <p:tav tm="100000">
                                          <p:val>
                                            <p:strVal val="#ppt_y"/>
                                          </p:val>
                                        </p:tav>
                                      </p:tavLst>
                                    </p:anim>
                                    <p:anim calcmode="lin" valueType="num">
                                      <p:cBhvr>
                                        <p:cTn id="53" dur="250" fill="hold"/>
                                        <p:tgtEl>
                                          <p:spTgt spid="53"/>
                                        </p:tgtEl>
                                        <p:attrNameLst>
                                          <p:attrName>ppt_w</p:attrName>
                                        </p:attrNameLst>
                                      </p:cBhvr>
                                      <p:tavLst>
                                        <p:tav tm="0">
                                          <p:val>
                                            <p:strVal val="#ppt_w"/>
                                          </p:val>
                                        </p:tav>
                                        <p:tav tm="100000">
                                          <p:val>
                                            <p:strVal val="#ppt_w"/>
                                          </p:val>
                                        </p:tav>
                                      </p:tavLst>
                                    </p:anim>
                                    <p:anim calcmode="lin" valueType="num">
                                      <p:cBhvr>
                                        <p:cTn id="54" dur="250" fill="hold"/>
                                        <p:tgtEl>
                                          <p:spTgt spid="53"/>
                                        </p:tgtEl>
                                        <p:attrNameLst>
                                          <p:attrName>ppt_h</p:attrName>
                                        </p:attrNameLst>
                                      </p:cBhvr>
                                      <p:tavLst>
                                        <p:tav tm="0">
                                          <p:val>
                                            <p:fltVal val="0"/>
                                          </p:val>
                                        </p:tav>
                                        <p:tav tm="100000">
                                          <p:val>
                                            <p:strVal val="#ppt_h"/>
                                          </p:val>
                                        </p:tav>
                                      </p:tavLst>
                                    </p:anim>
                                  </p:childTnLst>
                                </p:cTn>
                              </p:par>
                            </p:childTnLst>
                          </p:cTn>
                        </p:par>
                        <p:par>
                          <p:cTn id="55" fill="hold">
                            <p:stCondLst>
                              <p:cond delay="4349"/>
                            </p:stCondLst>
                            <p:childTnLst>
                              <p:par>
                                <p:cTn id="56" presetID="2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500"/>
                                        <p:tgtEl>
                                          <p:spTgt spid="52"/>
                                        </p:tgtEl>
                                      </p:cBhvr>
                                    </p:animEffect>
                                  </p:childTnLst>
                                </p:cTn>
                              </p:par>
                            </p:childTnLst>
                          </p:cTn>
                        </p:par>
                        <p:par>
                          <p:cTn id="59" fill="hold">
                            <p:stCondLst>
                              <p:cond delay="4849"/>
                            </p:stCondLst>
                            <p:childTnLst>
                              <p:par>
                                <p:cTn id="60" presetID="17" presetClass="entr" presetSubtype="1" fill="hold" grpId="0" nodeType="afterEffect">
                                  <p:stCondLst>
                                    <p:cond delay="0"/>
                                  </p:stCondLst>
                                  <p:iterate type="lt">
                                    <p:tmPct val="40000"/>
                                  </p:iterate>
                                  <p:childTnLst>
                                    <p:set>
                                      <p:cBhvr>
                                        <p:cTn id="61" dur="1" fill="hold">
                                          <p:stCondLst>
                                            <p:cond delay="0"/>
                                          </p:stCondLst>
                                        </p:cTn>
                                        <p:tgtEl>
                                          <p:spTgt spid="55"/>
                                        </p:tgtEl>
                                        <p:attrNameLst>
                                          <p:attrName>style.visibility</p:attrName>
                                        </p:attrNameLst>
                                      </p:cBhvr>
                                      <p:to>
                                        <p:strVal val="visible"/>
                                      </p:to>
                                    </p:set>
                                    <p:anim calcmode="lin" valueType="num">
                                      <p:cBhvr>
                                        <p:cTn id="62" dur="250" fill="hold"/>
                                        <p:tgtEl>
                                          <p:spTgt spid="55"/>
                                        </p:tgtEl>
                                        <p:attrNameLst>
                                          <p:attrName>ppt_x</p:attrName>
                                        </p:attrNameLst>
                                      </p:cBhvr>
                                      <p:tavLst>
                                        <p:tav tm="0">
                                          <p:val>
                                            <p:strVal val="#ppt_x"/>
                                          </p:val>
                                        </p:tav>
                                        <p:tav tm="100000">
                                          <p:val>
                                            <p:strVal val="#ppt_x"/>
                                          </p:val>
                                        </p:tav>
                                      </p:tavLst>
                                    </p:anim>
                                    <p:anim calcmode="lin" valueType="num">
                                      <p:cBhvr>
                                        <p:cTn id="63" dur="250" fill="hold"/>
                                        <p:tgtEl>
                                          <p:spTgt spid="55"/>
                                        </p:tgtEl>
                                        <p:attrNameLst>
                                          <p:attrName>ppt_y</p:attrName>
                                        </p:attrNameLst>
                                      </p:cBhvr>
                                      <p:tavLst>
                                        <p:tav tm="0">
                                          <p:val>
                                            <p:strVal val="#ppt_y-#ppt_h/2"/>
                                          </p:val>
                                        </p:tav>
                                        <p:tav tm="100000">
                                          <p:val>
                                            <p:strVal val="#ppt_y"/>
                                          </p:val>
                                        </p:tav>
                                      </p:tavLst>
                                    </p:anim>
                                    <p:anim calcmode="lin" valueType="num">
                                      <p:cBhvr>
                                        <p:cTn id="64" dur="250" fill="hold"/>
                                        <p:tgtEl>
                                          <p:spTgt spid="55"/>
                                        </p:tgtEl>
                                        <p:attrNameLst>
                                          <p:attrName>ppt_w</p:attrName>
                                        </p:attrNameLst>
                                      </p:cBhvr>
                                      <p:tavLst>
                                        <p:tav tm="0">
                                          <p:val>
                                            <p:strVal val="#ppt_w"/>
                                          </p:val>
                                        </p:tav>
                                        <p:tav tm="100000">
                                          <p:val>
                                            <p:strVal val="#ppt_w"/>
                                          </p:val>
                                        </p:tav>
                                      </p:tavLst>
                                    </p:anim>
                                    <p:anim calcmode="lin" valueType="num">
                                      <p:cBhvr>
                                        <p:cTn id="65" dur="250" fill="hold"/>
                                        <p:tgtEl>
                                          <p:spTgt spid="55"/>
                                        </p:tgtEl>
                                        <p:attrNameLst>
                                          <p:attrName>ppt_h</p:attrName>
                                        </p:attrNameLst>
                                      </p:cBhvr>
                                      <p:tavLst>
                                        <p:tav tm="0">
                                          <p:val>
                                            <p:fltVal val="0"/>
                                          </p:val>
                                        </p:tav>
                                        <p:tav tm="100000">
                                          <p:val>
                                            <p:strVal val="#ppt_h"/>
                                          </p:val>
                                        </p:tav>
                                      </p:tavLst>
                                    </p:anim>
                                  </p:childTnLst>
                                </p:cTn>
                              </p:par>
                            </p:childTnLst>
                          </p:cTn>
                        </p:par>
                        <p:par>
                          <p:cTn id="66" fill="hold">
                            <p:stCondLst>
                              <p:cond delay="5399"/>
                            </p:stCondLst>
                            <p:childTnLst>
                              <p:par>
                                <p:cTn id="67" presetID="22" presetClass="entr" presetSubtype="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par>
                          <p:cTn id="70" fill="hold">
                            <p:stCondLst>
                              <p:cond delay="5899"/>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7"/>
                                        </p:tgtEl>
                                        <p:attrNameLst>
                                          <p:attrName>style.visibility</p:attrName>
                                        </p:attrNameLst>
                                      </p:cBhvr>
                                      <p:to>
                                        <p:strVal val="visible"/>
                                      </p:to>
                                    </p:set>
                                    <p:anim calcmode="lin" valueType="num">
                                      <p:cBhvr>
                                        <p:cTn id="73" dur="250" fill="hold"/>
                                        <p:tgtEl>
                                          <p:spTgt spid="57"/>
                                        </p:tgtEl>
                                        <p:attrNameLst>
                                          <p:attrName>ppt_x</p:attrName>
                                        </p:attrNameLst>
                                      </p:cBhvr>
                                      <p:tavLst>
                                        <p:tav tm="0">
                                          <p:val>
                                            <p:strVal val="#ppt_x"/>
                                          </p:val>
                                        </p:tav>
                                        <p:tav tm="100000">
                                          <p:val>
                                            <p:strVal val="#ppt_x"/>
                                          </p:val>
                                        </p:tav>
                                      </p:tavLst>
                                    </p:anim>
                                    <p:anim calcmode="lin" valueType="num">
                                      <p:cBhvr>
                                        <p:cTn id="74" dur="250" fill="hold"/>
                                        <p:tgtEl>
                                          <p:spTgt spid="57"/>
                                        </p:tgtEl>
                                        <p:attrNameLst>
                                          <p:attrName>ppt_y</p:attrName>
                                        </p:attrNameLst>
                                      </p:cBhvr>
                                      <p:tavLst>
                                        <p:tav tm="0">
                                          <p:val>
                                            <p:strVal val="#ppt_y-#ppt_h/2"/>
                                          </p:val>
                                        </p:tav>
                                        <p:tav tm="100000">
                                          <p:val>
                                            <p:strVal val="#ppt_y"/>
                                          </p:val>
                                        </p:tav>
                                      </p:tavLst>
                                    </p:anim>
                                    <p:anim calcmode="lin" valueType="num">
                                      <p:cBhvr>
                                        <p:cTn id="75" dur="250" fill="hold"/>
                                        <p:tgtEl>
                                          <p:spTgt spid="57"/>
                                        </p:tgtEl>
                                        <p:attrNameLst>
                                          <p:attrName>ppt_w</p:attrName>
                                        </p:attrNameLst>
                                      </p:cBhvr>
                                      <p:tavLst>
                                        <p:tav tm="0">
                                          <p:val>
                                            <p:strVal val="#ppt_w"/>
                                          </p:val>
                                        </p:tav>
                                        <p:tav tm="100000">
                                          <p:val>
                                            <p:strVal val="#ppt_w"/>
                                          </p:val>
                                        </p:tav>
                                      </p:tavLst>
                                    </p:anim>
                                    <p:anim calcmode="lin" valueType="num">
                                      <p:cBhvr>
                                        <p:cTn id="76" dur="250" fill="hold"/>
                                        <p:tgtEl>
                                          <p:spTgt spid="57"/>
                                        </p:tgtEl>
                                        <p:attrNameLst>
                                          <p:attrName>ppt_h</p:attrName>
                                        </p:attrNameLst>
                                      </p:cBhvr>
                                      <p:tavLst>
                                        <p:tav tm="0">
                                          <p:val>
                                            <p:fltVal val="0"/>
                                          </p:val>
                                        </p:tav>
                                        <p:tav tm="100000">
                                          <p:val>
                                            <p:strVal val="#ppt_h"/>
                                          </p:val>
                                        </p:tav>
                                      </p:tavLst>
                                    </p:anim>
                                  </p:childTnLst>
                                </p:cTn>
                              </p:par>
                            </p:childTnLst>
                          </p:cTn>
                        </p:par>
                        <p:par>
                          <p:cTn id="77" fill="hold">
                            <p:stCondLst>
                              <p:cond delay="6449"/>
                            </p:stCondLst>
                            <p:childTnLst>
                              <p:par>
                                <p:cTn id="78" presetID="22" presetClass="entr" presetSubtype="8"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left)">
                                      <p:cBhvr>
                                        <p:cTn id="8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0" grpId="0"/>
      <p:bldP spid="51" grpId="0"/>
      <p:bldP spid="52" grpId="0"/>
      <p:bldP spid="53" grpId="0"/>
      <p:bldP spid="54"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98791" y="1639424"/>
            <a:ext cx="7318673" cy="2597313"/>
            <a:chOff x="729928" y="1384450"/>
            <a:chExt cx="7794021" cy="2766009"/>
          </a:xfrm>
        </p:grpSpPr>
        <p:grpSp>
          <p:nvGrpSpPr>
            <p:cNvPr id="15" name="组合 14"/>
            <p:cNvGrpSpPr/>
            <p:nvPr/>
          </p:nvGrpSpPr>
          <p:grpSpPr>
            <a:xfrm>
              <a:off x="761775" y="2196656"/>
              <a:ext cx="7452586" cy="1025288"/>
              <a:chOff x="1015699" y="2928875"/>
              <a:chExt cx="9936781" cy="1367050"/>
            </a:xfrm>
          </p:grpSpPr>
          <p:cxnSp>
            <p:nvCxnSpPr>
              <p:cNvPr id="33"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5"/>
              <p:cNvSpPr/>
              <p:nvPr/>
            </p:nvSpPr>
            <p:spPr>
              <a:xfrm>
                <a:off x="2247244" y="3561532"/>
                <a:ext cx="127665" cy="127665"/>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lumMod val="50000"/>
                    </a:schemeClr>
                  </a:solidFill>
                </a:endParaRPr>
              </a:p>
            </p:txBody>
          </p:sp>
          <p:cxnSp>
            <p:nvCxnSpPr>
              <p:cNvPr id="36"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Oval 5"/>
              <p:cNvSpPr/>
              <p:nvPr/>
            </p:nvSpPr>
            <p:spPr>
              <a:xfrm>
                <a:off x="7201978" y="3561532"/>
                <a:ext cx="127665" cy="127665"/>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lumMod val="50000"/>
                    </a:schemeClr>
                  </a:solidFill>
                </a:endParaRPr>
              </a:p>
            </p:txBody>
          </p:sp>
          <p:cxnSp>
            <p:nvCxnSpPr>
              <p:cNvPr id="38"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5"/>
              <p:cNvSpPr/>
              <p:nvPr/>
            </p:nvSpPr>
            <p:spPr>
              <a:xfrm>
                <a:off x="4713341" y="3561532"/>
                <a:ext cx="127665" cy="127665"/>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lumMod val="50000"/>
                    </a:schemeClr>
                  </a:solidFill>
                </a:endParaRPr>
              </a:p>
            </p:txBody>
          </p:sp>
          <p:cxnSp>
            <p:nvCxnSpPr>
              <p:cNvPr id="40"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5"/>
              <p:cNvSpPr/>
              <p:nvPr/>
            </p:nvSpPr>
            <p:spPr>
              <a:xfrm>
                <a:off x="9679462" y="3561532"/>
                <a:ext cx="127665" cy="127665"/>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lumMod val="50000"/>
                    </a:schemeClr>
                  </a:solidFill>
                </a:endParaRPr>
              </a:p>
            </p:txBody>
          </p:sp>
        </p:grpSp>
        <p:sp>
          <p:nvSpPr>
            <p:cNvPr id="16" name="矩形 15"/>
            <p:cNvSpPr/>
            <p:nvPr/>
          </p:nvSpPr>
          <p:spPr>
            <a:xfrm>
              <a:off x="2293841" y="1523838"/>
              <a:ext cx="2504854" cy="874716"/>
            </a:xfrm>
            <a:prstGeom prst="rect">
              <a:avLst/>
            </a:prstGeom>
          </p:spPr>
          <p:txBody>
            <a:bodyPr wrap="square" lIns="51423" tIns="25712" rIns="51423" bIns="25712">
              <a:spAutoFit/>
            </a:bodyPr>
            <a:lstStyle/>
            <a:p>
              <a:pPr>
                <a:lnSpc>
                  <a:spcPct val="150000"/>
                </a:lnSpc>
                <a:spcBef>
                  <a:spcPts val="560"/>
                </a:spcBef>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560"/>
                </a:spcBef>
                <a:buFont typeface="Arial" panose="020B0604020202020204" pitchFamily="34" charset="0"/>
                <a:buChar cha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6019095" y="1523838"/>
              <a:ext cx="2504854" cy="845763"/>
            </a:xfrm>
            <a:prstGeom prst="rect">
              <a:avLst/>
            </a:prstGeom>
          </p:spPr>
          <p:txBody>
            <a:bodyPr wrap="square" lIns="51423" tIns="25712" rIns="51423" bIns="25712">
              <a:spAutoFit/>
            </a:bodyPr>
            <a:lstStyle/>
            <a:p>
              <a:pPr>
                <a:lnSpc>
                  <a:spcPct val="150000"/>
                </a:lnSpc>
                <a:spcBef>
                  <a:spcPts val="560"/>
                </a:spcBef>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560"/>
                </a:spcBef>
                <a:buFont typeface="Arial" panose="020B0604020202020204" pitchFamily="34" charset="0"/>
                <a:buChar cha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矩形 17"/>
            <p:cNvSpPr/>
            <p:nvPr/>
          </p:nvSpPr>
          <p:spPr>
            <a:xfrm>
              <a:off x="729928" y="3221944"/>
              <a:ext cx="2504854" cy="874716"/>
            </a:xfrm>
            <a:prstGeom prst="rect">
              <a:avLst/>
            </a:prstGeom>
          </p:spPr>
          <p:txBody>
            <a:bodyPr wrap="square" lIns="51423" tIns="25712" rIns="51423" bIns="25712">
              <a:spAutoFit/>
            </a:bodyPr>
            <a:lstStyle/>
            <a:p>
              <a:pPr>
                <a:lnSpc>
                  <a:spcPct val="150000"/>
                </a:lnSpc>
                <a:spcBef>
                  <a:spcPts val="560"/>
                </a:spcBef>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560"/>
                </a:spcBef>
                <a:buFont typeface="Arial" panose="020B0604020202020204" pitchFamily="34" charset="0"/>
                <a:buChar cha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矩形 19"/>
            <p:cNvSpPr/>
            <p:nvPr/>
          </p:nvSpPr>
          <p:spPr>
            <a:xfrm>
              <a:off x="4312308" y="3221944"/>
              <a:ext cx="2504854" cy="874716"/>
            </a:xfrm>
            <a:prstGeom prst="rect">
              <a:avLst/>
            </a:prstGeom>
            <a:noFill/>
          </p:spPr>
          <p:txBody>
            <a:bodyPr wrap="square" lIns="51423" tIns="25712" rIns="51423" bIns="25712">
              <a:spAutoFit/>
            </a:bodyPr>
            <a:lstStyle/>
            <a:p>
              <a:pPr>
                <a:lnSpc>
                  <a:spcPct val="150000"/>
                </a:lnSpc>
                <a:spcBef>
                  <a:spcPts val="560"/>
                </a:spcBef>
                <a:buFont typeface="Arial" panose="020B0604020202020204" pitchFamily="34" charset="0"/>
                <a:buChar char="•"/>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560"/>
                </a:spcBef>
                <a:buFont typeface="Arial" panose="020B0604020202020204" pitchFamily="34" charset="0"/>
                <a:buChar char="•"/>
              </a:pP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1" name="组合 20"/>
            <p:cNvGrpSpPr/>
            <p:nvPr/>
          </p:nvGrpSpPr>
          <p:grpSpPr>
            <a:xfrm>
              <a:off x="1262027" y="1384450"/>
              <a:ext cx="1000310" cy="940162"/>
              <a:chOff x="1262027" y="1384450"/>
              <a:chExt cx="1000310" cy="940162"/>
            </a:xfrm>
          </p:grpSpPr>
          <p:sp>
            <p:nvSpPr>
              <p:cNvPr id="3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chemeClr val="bg1">
                      <a:lumMod val="50000"/>
                    </a:schemeClr>
                  </a:solidFill>
                  <a:latin typeface="Arial" panose="020B0604020202020204"/>
                </a:endParaRPr>
              </a:p>
            </p:txBody>
          </p:sp>
          <p:sp>
            <p:nvSpPr>
              <p:cNvPr id="32" name="TextBox 25"/>
              <p:cNvSpPr txBox="1"/>
              <p:nvPr/>
            </p:nvSpPr>
            <p:spPr>
              <a:xfrm>
                <a:off x="1284165" y="1664221"/>
                <a:ext cx="978172" cy="49165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2" name="组合 21"/>
            <p:cNvGrpSpPr/>
            <p:nvPr/>
          </p:nvGrpSpPr>
          <p:grpSpPr>
            <a:xfrm>
              <a:off x="4980226" y="1384450"/>
              <a:ext cx="1000310" cy="940162"/>
              <a:chOff x="1262027" y="1384450"/>
              <a:chExt cx="1000310" cy="940162"/>
            </a:xfrm>
          </p:grpSpPr>
          <p:sp>
            <p:nvSpPr>
              <p:cNvPr id="29"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chemeClr val="bg1">
                      <a:lumMod val="50000"/>
                    </a:schemeClr>
                  </a:solidFill>
                  <a:latin typeface="Arial" panose="020B0604020202020204"/>
                </a:endParaRPr>
              </a:p>
            </p:txBody>
          </p:sp>
          <p:sp>
            <p:nvSpPr>
              <p:cNvPr id="30" name="TextBox 28"/>
              <p:cNvSpPr txBox="1"/>
              <p:nvPr/>
            </p:nvSpPr>
            <p:spPr>
              <a:xfrm>
                <a:off x="1288685" y="1664221"/>
                <a:ext cx="973652" cy="49165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3" name="组合 22"/>
            <p:cNvGrpSpPr/>
            <p:nvPr/>
          </p:nvGrpSpPr>
          <p:grpSpPr>
            <a:xfrm>
              <a:off x="3113749" y="3210297"/>
              <a:ext cx="969878" cy="940162"/>
              <a:chOff x="1262027" y="1384450"/>
              <a:chExt cx="969878" cy="940162"/>
            </a:xfrm>
          </p:grpSpPr>
          <p:sp>
            <p:nvSpPr>
              <p:cNvPr id="2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chemeClr val="bg1">
                      <a:lumMod val="50000"/>
                    </a:schemeClr>
                  </a:solidFill>
                  <a:latin typeface="Arial" panose="020B0604020202020204"/>
                </a:endParaRPr>
              </a:p>
            </p:txBody>
          </p:sp>
          <p:sp>
            <p:nvSpPr>
              <p:cNvPr id="28" name="TextBox 31"/>
              <p:cNvSpPr txBox="1"/>
              <p:nvPr/>
            </p:nvSpPr>
            <p:spPr>
              <a:xfrm>
                <a:off x="1308364" y="1623550"/>
                <a:ext cx="923541" cy="49165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nvGrpSpPr>
            <p:cNvPr id="24" name="组合 23"/>
            <p:cNvGrpSpPr/>
            <p:nvPr/>
          </p:nvGrpSpPr>
          <p:grpSpPr>
            <a:xfrm>
              <a:off x="6835996" y="3210297"/>
              <a:ext cx="1051029" cy="940162"/>
              <a:chOff x="1262027" y="1384450"/>
              <a:chExt cx="1051029" cy="940162"/>
            </a:xfrm>
          </p:grpSpPr>
          <p:sp>
            <p:nvSpPr>
              <p:cNvPr id="25"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sz="2400" kern="0">
                  <a:solidFill>
                    <a:schemeClr val="bg1">
                      <a:lumMod val="50000"/>
                    </a:schemeClr>
                  </a:solidFill>
                  <a:latin typeface="Arial" panose="020B0604020202020204"/>
                </a:endParaRPr>
              </a:p>
            </p:txBody>
          </p:sp>
          <p:sp>
            <p:nvSpPr>
              <p:cNvPr id="26" name="TextBox 34"/>
              <p:cNvSpPr txBox="1"/>
              <p:nvPr/>
            </p:nvSpPr>
            <p:spPr>
              <a:xfrm>
                <a:off x="1293913" y="1623550"/>
                <a:ext cx="1019143" cy="491650"/>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gr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nvGrpSpPr>
          <p:cNvPr id="52" name="Group 4"/>
          <p:cNvGrpSpPr/>
          <p:nvPr/>
        </p:nvGrpSpPr>
        <p:grpSpPr>
          <a:xfrm>
            <a:off x="1437446" y="1122394"/>
            <a:ext cx="1948544" cy="1285115"/>
            <a:chOff x="909706" y="554639"/>
            <a:chExt cx="1296144" cy="999606"/>
          </a:xfrm>
        </p:grpSpPr>
        <p:sp>
          <p:nvSpPr>
            <p:cNvPr id="53" name="TextBox 5"/>
            <p:cNvSpPr txBox="1"/>
            <p:nvPr/>
          </p:nvSpPr>
          <p:spPr>
            <a:xfrm>
              <a:off x="909706" y="1315012"/>
              <a:ext cx="1296144" cy="239233"/>
            </a:xfrm>
            <a:prstGeom prst="rect">
              <a:avLst/>
            </a:prstGeom>
            <a:noFill/>
          </p:spPr>
          <p:txBody>
            <a:bodyPr wrap="square" lIns="54000" tIns="0" rIns="54000" bIns="0" anchor="ctr" anchorCtr="1">
              <a:noAutofit/>
            </a:bodyPr>
            <a:lstStyle/>
            <a:p>
              <a:pPr algn="ctr"/>
              <a:r>
                <a:rPr lang="en-US" altLang="zh-CN" sz="2100" dirty="0">
                  <a:solidFill>
                    <a:schemeClr val="tx1">
                      <a:lumMod val="75000"/>
                      <a:lumOff val="25000"/>
                    </a:schemeClr>
                  </a:solidFill>
                  <a:latin typeface="微软雅黑" panose="020B0503020204020204" pitchFamily="34" charset="-122"/>
                  <a:ea typeface="微软雅黑" panose="020B0503020204020204" pitchFamily="34" charset="-122"/>
                </a:rPr>
                <a:t>CONTENTS</a:t>
              </a:r>
            </a:p>
          </p:txBody>
        </p:sp>
        <p:sp>
          <p:nvSpPr>
            <p:cNvPr id="54" name="TextBox 6"/>
            <p:cNvSpPr txBox="1"/>
            <p:nvPr/>
          </p:nvSpPr>
          <p:spPr>
            <a:xfrm>
              <a:off x="909706" y="554639"/>
              <a:ext cx="1296144" cy="760373"/>
            </a:xfrm>
            <a:prstGeom prst="rect">
              <a:avLst/>
            </a:prstGeom>
            <a:noFill/>
          </p:spPr>
          <p:txBody>
            <a:bodyPr wrap="square" lIns="0" tIns="0" rIns="0" bIns="0" anchor="ctr" anchorCtr="1">
              <a:normAutofit/>
            </a:bodyPr>
            <a:lstStyle/>
            <a:p>
              <a:pPr algn="ctr"/>
              <a:r>
                <a:rPr lang="zh-CN" altLang="en-US" sz="4950" b="1" dirty="0">
                  <a:solidFill>
                    <a:schemeClr val="tx1">
                      <a:lumMod val="75000"/>
                      <a:lumOff val="25000"/>
                    </a:schemeClr>
                  </a:solidFill>
                  <a:latin typeface="微软雅黑" panose="020B0503020204020204" pitchFamily="34" charset="-122"/>
                  <a:ea typeface="微软雅黑" panose="020B0503020204020204" pitchFamily="34" charset="-122"/>
                </a:rPr>
                <a:t>目录</a:t>
              </a:r>
            </a:p>
          </p:txBody>
        </p:sp>
      </p:grpSp>
      <p:grpSp>
        <p:nvGrpSpPr>
          <p:cNvPr id="55" name="组合 54"/>
          <p:cNvGrpSpPr/>
          <p:nvPr/>
        </p:nvGrpSpPr>
        <p:grpSpPr>
          <a:xfrm>
            <a:off x="4486764" y="1191601"/>
            <a:ext cx="3433115" cy="490974"/>
            <a:chOff x="5110587" y="1100049"/>
            <a:chExt cx="4577486" cy="769470"/>
          </a:xfrm>
        </p:grpSpPr>
        <p:sp>
          <p:nvSpPr>
            <p:cNvPr id="56" name="Freeform: Shape 10"/>
            <p:cNvSpPr/>
            <p:nvPr/>
          </p:nvSpPr>
          <p:spPr bwMode="auto">
            <a:xfrm>
              <a:off x="5110587" y="1100049"/>
              <a:ext cx="674682" cy="769470"/>
            </a:xfrm>
            <a:prstGeom prst="ellipse">
              <a:avLst/>
            </a:prstGeom>
            <a:solidFill>
              <a:schemeClr val="accent1">
                <a:lumMod val="100000"/>
              </a:schemeClr>
            </a:solidFill>
            <a:ln w="28575">
              <a:noFill/>
            </a:ln>
          </p:spPr>
          <p:txBody>
            <a:bodyPr vert="horz" wrap="none" lIns="68580" tIns="34290" rIns="68580" bIns="34290" anchor="ctr" anchorCtr="1" compatLnSpc="1">
              <a:normAutofit fontScale="92500" lnSpcReduction="20000"/>
            </a:bodyPr>
            <a:lstStyle/>
            <a:p>
              <a:pPr algn="ctr"/>
              <a:r>
                <a:rPr lang="en-US" altLang="zh-CN" sz="2400" dirty="0">
                  <a:solidFill>
                    <a:schemeClr val="bg1"/>
                  </a:solidFill>
                  <a:latin typeface="Impact" panose="020B0806030902050204" pitchFamily="34" charset="0"/>
                  <a:ea typeface="微软雅黑" panose="020B0503020204020204" pitchFamily="34" charset="-122"/>
                </a:rPr>
                <a:t>01</a:t>
              </a:r>
            </a:p>
          </p:txBody>
        </p:sp>
        <p:grpSp>
          <p:nvGrpSpPr>
            <p:cNvPr id="57" name="Group 15"/>
            <p:cNvGrpSpPr/>
            <p:nvPr/>
          </p:nvGrpSpPr>
          <p:grpSpPr>
            <a:xfrm>
              <a:off x="6122610" y="1134923"/>
              <a:ext cx="3565463" cy="637776"/>
              <a:chOff x="3943834" y="629865"/>
              <a:chExt cx="3962574" cy="637776"/>
            </a:xfrm>
          </p:grpSpPr>
          <p:sp>
            <p:nvSpPr>
              <p:cNvPr id="58" name="TextBox 16"/>
              <p:cNvSpPr txBox="1"/>
              <p:nvPr/>
            </p:nvSpPr>
            <p:spPr>
              <a:xfrm>
                <a:off x="3943834" y="629865"/>
                <a:ext cx="3962574" cy="345983"/>
              </a:xfrm>
              <a:prstGeom prst="rect">
                <a:avLst/>
              </a:prstGeom>
              <a:noFill/>
            </p:spPr>
            <p:txBody>
              <a:bodyPr wrap="none" lIns="0" tIns="0" rIns="0" bIns="0" anchor="b" anchorCtr="0">
                <a:normAutofit/>
              </a:bodyPr>
              <a:lstStyle/>
              <a:p>
                <a:r>
                  <a:rPr lang="zh-CN" altLang="en-US" sz="1400" dirty="0">
                    <a:latin typeface="微软雅黑" panose="020B0503020204020204" pitchFamily="34" charset="-122"/>
                    <a:ea typeface="微软雅黑" panose="020B0503020204020204" pitchFamily="34" charset="-122"/>
                  </a:rPr>
                  <a:t>绪论背景</a:t>
                </a:r>
                <a:endParaRPr lang="zh-CN" altLang="en-US" sz="1400" b="1" dirty="0">
                  <a:solidFill>
                    <a:schemeClr val="accent1">
                      <a:lumMod val="100000"/>
                    </a:schemeClr>
                  </a:solidFill>
                  <a:latin typeface="微软雅黑" panose="020B0503020204020204" pitchFamily="34" charset="-122"/>
                  <a:ea typeface="微软雅黑" panose="020B0503020204020204" pitchFamily="34" charset="-122"/>
                </a:endParaRPr>
              </a:p>
            </p:txBody>
          </p:sp>
          <p:sp>
            <p:nvSpPr>
              <p:cNvPr id="59" name="TextBox 17"/>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2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p>
            </p:txBody>
          </p:sp>
        </p:grpSp>
      </p:grpSp>
      <p:grpSp>
        <p:nvGrpSpPr>
          <p:cNvPr id="60" name="组合 59"/>
          <p:cNvGrpSpPr/>
          <p:nvPr/>
        </p:nvGrpSpPr>
        <p:grpSpPr>
          <a:xfrm>
            <a:off x="4486764" y="2000913"/>
            <a:ext cx="3433115" cy="490974"/>
            <a:chOff x="5110587" y="2396193"/>
            <a:chExt cx="4577486" cy="769470"/>
          </a:xfrm>
        </p:grpSpPr>
        <p:sp>
          <p:nvSpPr>
            <p:cNvPr id="61" name="Freeform: Shape 11"/>
            <p:cNvSpPr/>
            <p:nvPr/>
          </p:nvSpPr>
          <p:spPr bwMode="auto">
            <a:xfrm>
              <a:off x="5110587" y="2396193"/>
              <a:ext cx="674682" cy="769470"/>
            </a:xfrm>
            <a:prstGeom prst="ellipse">
              <a:avLst/>
            </a:prstGeom>
            <a:solidFill>
              <a:schemeClr val="accent2">
                <a:lumMod val="100000"/>
              </a:schemeClr>
            </a:solidFill>
            <a:ln w="28575">
              <a:noFill/>
            </a:ln>
          </p:spPr>
          <p:txBody>
            <a:bodyPr vert="horz" wrap="none" lIns="68580" tIns="34290" rIns="68580" bIns="34290" anchor="ctr" anchorCtr="1" compatLnSpc="1">
              <a:normAutofit fontScale="92500" lnSpcReduction="20000"/>
            </a:bodyPr>
            <a:lstStyle/>
            <a:p>
              <a:pPr algn="ctr"/>
              <a:r>
                <a:rPr lang="en-US" altLang="zh-CN" sz="2400" dirty="0">
                  <a:solidFill>
                    <a:schemeClr val="bg1"/>
                  </a:solidFill>
                  <a:latin typeface="Impact" panose="020B0806030902050204" pitchFamily="34" charset="0"/>
                  <a:ea typeface="微软雅黑" panose="020B0503020204020204" pitchFamily="34" charset="-122"/>
                </a:rPr>
                <a:t>02</a:t>
              </a:r>
            </a:p>
          </p:txBody>
        </p:sp>
        <p:grpSp>
          <p:nvGrpSpPr>
            <p:cNvPr id="62" name="Group 18"/>
            <p:cNvGrpSpPr/>
            <p:nvPr/>
          </p:nvGrpSpPr>
          <p:grpSpPr>
            <a:xfrm>
              <a:off x="6122610" y="2428967"/>
              <a:ext cx="3565463" cy="637776"/>
              <a:chOff x="3943834" y="629865"/>
              <a:chExt cx="3962574" cy="637776"/>
            </a:xfrm>
          </p:grpSpPr>
          <p:sp>
            <p:nvSpPr>
              <p:cNvPr id="63" name="TextBox 19"/>
              <p:cNvSpPr txBox="1"/>
              <p:nvPr/>
            </p:nvSpPr>
            <p:spPr>
              <a:xfrm>
                <a:off x="3943834" y="629865"/>
                <a:ext cx="3962574" cy="345983"/>
              </a:xfrm>
              <a:prstGeom prst="rect">
                <a:avLst/>
              </a:prstGeom>
              <a:noFill/>
            </p:spPr>
            <p:txBody>
              <a:bodyPr wrap="none" lIns="0" tIns="0" rIns="0" bIns="0" anchor="b" anchorCtr="0">
                <a:normAutofit/>
              </a:bodyPr>
              <a:lstStyle/>
              <a:p>
                <a:r>
                  <a:rPr lang="zh-CN" altLang="en-US" sz="1400" dirty="0">
                    <a:latin typeface="微软雅黑" panose="020B0503020204020204" pitchFamily="34" charset="-122"/>
                    <a:ea typeface="微软雅黑" panose="020B0503020204020204" pitchFamily="34" charset="-122"/>
                  </a:rPr>
                  <a:t>关键技术难点</a:t>
                </a:r>
                <a:endParaRPr lang="zh-CN" altLang="en-US" sz="1400" b="1" dirty="0">
                  <a:solidFill>
                    <a:schemeClr val="accent2">
                      <a:lumMod val="100000"/>
                    </a:schemeClr>
                  </a:solidFill>
                  <a:latin typeface="微软雅黑" panose="020B0503020204020204" pitchFamily="34" charset="-122"/>
                  <a:ea typeface="微软雅黑" panose="020B0503020204020204" pitchFamily="34" charset="-122"/>
                </a:endParaRPr>
              </a:p>
            </p:txBody>
          </p:sp>
          <p:sp>
            <p:nvSpPr>
              <p:cNvPr id="64" name="TextBox 20"/>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2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p>
            </p:txBody>
          </p:sp>
        </p:grpSp>
      </p:grpSp>
      <p:grpSp>
        <p:nvGrpSpPr>
          <p:cNvPr id="65" name="组合 64"/>
          <p:cNvGrpSpPr/>
          <p:nvPr/>
        </p:nvGrpSpPr>
        <p:grpSpPr>
          <a:xfrm>
            <a:off x="4486764" y="2782975"/>
            <a:ext cx="3433115" cy="490974"/>
            <a:chOff x="5110587" y="3692336"/>
            <a:chExt cx="4577486" cy="769470"/>
          </a:xfrm>
        </p:grpSpPr>
        <p:sp>
          <p:nvSpPr>
            <p:cNvPr id="66" name="Freeform: Shape 12"/>
            <p:cNvSpPr/>
            <p:nvPr/>
          </p:nvSpPr>
          <p:spPr bwMode="auto">
            <a:xfrm>
              <a:off x="5110587" y="3692336"/>
              <a:ext cx="674683" cy="769470"/>
            </a:xfrm>
            <a:prstGeom prst="ellipse">
              <a:avLst/>
            </a:prstGeom>
            <a:solidFill>
              <a:schemeClr val="accent3">
                <a:lumMod val="100000"/>
              </a:schemeClr>
            </a:solidFill>
            <a:ln w="28575">
              <a:noFill/>
            </a:ln>
          </p:spPr>
          <p:txBody>
            <a:bodyPr vert="horz" wrap="none" lIns="68580" tIns="34290" rIns="68580" bIns="34290" anchor="ctr" anchorCtr="1" compatLnSpc="1">
              <a:normAutofit fontScale="92500" lnSpcReduction="20000"/>
            </a:bodyPr>
            <a:lstStyle/>
            <a:p>
              <a:pPr algn="ctr"/>
              <a:r>
                <a:rPr lang="en-US" altLang="zh-CN" sz="2400" dirty="0">
                  <a:solidFill>
                    <a:schemeClr val="bg1"/>
                  </a:solidFill>
                  <a:latin typeface="Impact" panose="020B0806030902050204" pitchFamily="34" charset="0"/>
                  <a:ea typeface="微软雅黑" panose="020B0503020204020204" pitchFamily="34" charset="-122"/>
                </a:rPr>
                <a:t>03</a:t>
              </a:r>
            </a:p>
          </p:txBody>
        </p:sp>
        <p:grpSp>
          <p:nvGrpSpPr>
            <p:cNvPr id="67" name="Group 21"/>
            <p:cNvGrpSpPr/>
            <p:nvPr/>
          </p:nvGrpSpPr>
          <p:grpSpPr>
            <a:xfrm>
              <a:off x="6122610" y="3723011"/>
              <a:ext cx="3565463" cy="637776"/>
              <a:chOff x="3943834" y="629865"/>
              <a:chExt cx="3962574" cy="637776"/>
            </a:xfrm>
          </p:grpSpPr>
          <p:sp>
            <p:nvSpPr>
              <p:cNvPr id="68" name="TextBox 22"/>
              <p:cNvSpPr txBox="1"/>
              <p:nvPr/>
            </p:nvSpPr>
            <p:spPr>
              <a:xfrm>
                <a:off x="3943834" y="629865"/>
                <a:ext cx="3962574" cy="345983"/>
              </a:xfrm>
              <a:prstGeom prst="rect">
                <a:avLst/>
              </a:prstGeom>
              <a:noFill/>
            </p:spPr>
            <p:txBody>
              <a:bodyPr wrap="none" lIns="0" tIns="0" rIns="0" bIns="0" anchor="b" anchorCtr="0">
                <a:normAutofit/>
              </a:bodyPr>
              <a:lstStyle/>
              <a:p>
                <a:r>
                  <a:rPr lang="zh-CN" altLang="en-US" sz="1400" dirty="0">
                    <a:latin typeface="微软雅黑" panose="020B0503020204020204" pitchFamily="34" charset="-122"/>
                    <a:ea typeface="微软雅黑" panose="020B0503020204020204" pitchFamily="34" charset="-122"/>
                  </a:rPr>
                  <a:t>研究成果</a:t>
                </a:r>
                <a:endParaRPr lang="zh-CN" altLang="en-US" sz="1400" b="1" dirty="0">
                  <a:solidFill>
                    <a:schemeClr val="accent3">
                      <a:lumMod val="100000"/>
                    </a:schemeClr>
                  </a:solidFill>
                  <a:latin typeface="微软雅黑" panose="020B0503020204020204" pitchFamily="34" charset="-122"/>
                  <a:ea typeface="微软雅黑" panose="020B0503020204020204" pitchFamily="34" charset="-122"/>
                </a:endParaRPr>
              </a:p>
            </p:txBody>
          </p:sp>
          <p:sp>
            <p:nvSpPr>
              <p:cNvPr id="69" name="TextBox 23"/>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2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p>
            </p:txBody>
          </p:sp>
        </p:grpSp>
      </p:grpSp>
      <p:grpSp>
        <p:nvGrpSpPr>
          <p:cNvPr id="70" name="组合 69"/>
          <p:cNvGrpSpPr/>
          <p:nvPr/>
        </p:nvGrpSpPr>
        <p:grpSpPr>
          <a:xfrm>
            <a:off x="4486764" y="3629400"/>
            <a:ext cx="3433115" cy="490974"/>
            <a:chOff x="5110587" y="4988481"/>
            <a:chExt cx="4577486" cy="769470"/>
          </a:xfrm>
        </p:grpSpPr>
        <p:sp>
          <p:nvSpPr>
            <p:cNvPr id="71" name="Freeform: Shape 13"/>
            <p:cNvSpPr/>
            <p:nvPr/>
          </p:nvSpPr>
          <p:spPr bwMode="auto">
            <a:xfrm>
              <a:off x="5110587" y="4988481"/>
              <a:ext cx="674682" cy="769470"/>
            </a:xfrm>
            <a:prstGeom prst="ellipse">
              <a:avLst/>
            </a:prstGeom>
            <a:solidFill>
              <a:schemeClr val="accent4">
                <a:lumMod val="100000"/>
              </a:schemeClr>
            </a:solidFill>
            <a:ln w="28575">
              <a:noFill/>
            </a:ln>
          </p:spPr>
          <p:txBody>
            <a:bodyPr vert="horz" wrap="none" lIns="68580" tIns="34290" rIns="68580" bIns="34290" anchor="ctr" anchorCtr="1" compatLnSpc="1">
              <a:normAutofit fontScale="92500" lnSpcReduction="20000"/>
            </a:bodyPr>
            <a:lstStyle/>
            <a:p>
              <a:pPr algn="ctr"/>
              <a:r>
                <a:rPr lang="en-US" altLang="zh-CN" sz="2400" dirty="0">
                  <a:solidFill>
                    <a:schemeClr val="bg1"/>
                  </a:solidFill>
                  <a:latin typeface="Impact" panose="020B0806030902050204" pitchFamily="34" charset="0"/>
                  <a:ea typeface="微软雅黑" panose="020B0503020204020204" pitchFamily="34" charset="-122"/>
                </a:rPr>
                <a:t>04</a:t>
              </a:r>
            </a:p>
          </p:txBody>
        </p:sp>
        <p:grpSp>
          <p:nvGrpSpPr>
            <p:cNvPr id="72" name="Group 24"/>
            <p:cNvGrpSpPr/>
            <p:nvPr/>
          </p:nvGrpSpPr>
          <p:grpSpPr>
            <a:xfrm>
              <a:off x="6122610" y="5017056"/>
              <a:ext cx="3565463" cy="637776"/>
              <a:chOff x="3943834" y="629865"/>
              <a:chExt cx="3962574" cy="637776"/>
            </a:xfrm>
          </p:grpSpPr>
          <p:sp>
            <p:nvSpPr>
              <p:cNvPr id="73" name="TextBox 25"/>
              <p:cNvSpPr txBox="1"/>
              <p:nvPr/>
            </p:nvSpPr>
            <p:spPr>
              <a:xfrm>
                <a:off x="3943834" y="629865"/>
                <a:ext cx="3962574" cy="345983"/>
              </a:xfrm>
              <a:prstGeom prst="rect">
                <a:avLst/>
              </a:prstGeom>
              <a:noFill/>
            </p:spPr>
            <p:txBody>
              <a:bodyPr wrap="none" lIns="0" tIns="0" rIns="0" bIns="0" anchor="b" anchorCtr="0">
                <a:normAutofit/>
              </a:bodyPr>
              <a:lstStyle/>
              <a:p>
                <a:r>
                  <a:rPr lang="zh-CN" altLang="en-US" sz="1400" dirty="0">
                    <a:latin typeface="微软雅黑" panose="020B0503020204020204" pitchFamily="34" charset="-122"/>
                    <a:ea typeface="微软雅黑" panose="020B0503020204020204" pitchFamily="34" charset="-122"/>
                  </a:rPr>
                  <a:t>论文总结</a:t>
                </a:r>
                <a:endParaRPr lang="zh-CN" altLang="en-US" sz="1400" b="1" dirty="0">
                  <a:solidFill>
                    <a:schemeClr val="accent4">
                      <a:lumMod val="100000"/>
                    </a:schemeClr>
                  </a:solidFill>
                  <a:latin typeface="微软雅黑" panose="020B0503020204020204" pitchFamily="34" charset="-122"/>
                  <a:ea typeface="微软雅黑" panose="020B0503020204020204" pitchFamily="34" charset="-122"/>
                </a:endParaRPr>
              </a:p>
            </p:txBody>
          </p:sp>
          <p:sp>
            <p:nvSpPr>
              <p:cNvPr id="74" name="TextBox 26"/>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20000"/>
                  </a:lnSpc>
                </a:pPr>
                <a:r>
                  <a:rPr lang="zh-CN" altLang="en-US" sz="790" dirty="0">
                    <a:solidFill>
                      <a:schemeClr val="tx1">
                        <a:lumMod val="50000"/>
                        <a:lumOff val="50000"/>
                      </a:schemeClr>
                    </a:solidFill>
                    <a:latin typeface="微软雅黑" panose="020B0503020204020204" pitchFamily="34" charset="-122"/>
                    <a:ea typeface="微软雅黑" panose="020B0503020204020204" pitchFamily="34" charset="-122"/>
                  </a:rPr>
                  <a:t>此部分内容作为文字排版占位显示</a:t>
                </a:r>
              </a:p>
            </p:txBody>
          </p:sp>
        </p:grpSp>
      </p:grpSp>
      <p:pic>
        <p:nvPicPr>
          <p:cNvPr id="75" name="图片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380" y="2047749"/>
            <a:ext cx="3035643" cy="2724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1000">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14:bounceEnd="51000">
                                          <p:cBhvr additive="base">
                                            <p:cTn id="7" dur="1000" fill="hold"/>
                                            <p:tgtEl>
                                              <p:spTgt spid="55"/>
                                            </p:tgtEl>
                                            <p:attrNameLst>
                                              <p:attrName>ppt_x</p:attrName>
                                            </p:attrNameLst>
                                          </p:cBhvr>
                                          <p:tavLst>
                                            <p:tav tm="0">
                                              <p:val>
                                                <p:strVal val="#ppt_x"/>
                                              </p:val>
                                            </p:tav>
                                            <p:tav tm="100000">
                                              <p:val>
                                                <p:strVal val="#ppt_x"/>
                                              </p:val>
                                            </p:tav>
                                          </p:tavLst>
                                        </p:anim>
                                        <p:anim calcmode="lin" valueType="num" p14:bounceEnd="51000">
                                          <p:cBhvr additive="base">
                                            <p:cTn id="8" dur="10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1000">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14:bounceEnd="51000">
                                          <p:cBhvr additive="base">
                                            <p:cTn id="11" dur="1000" fill="hold"/>
                                            <p:tgtEl>
                                              <p:spTgt spid="60"/>
                                            </p:tgtEl>
                                            <p:attrNameLst>
                                              <p:attrName>ppt_x</p:attrName>
                                            </p:attrNameLst>
                                          </p:cBhvr>
                                          <p:tavLst>
                                            <p:tav tm="0">
                                              <p:val>
                                                <p:strVal val="#ppt_x"/>
                                              </p:val>
                                            </p:tav>
                                            <p:tav tm="100000">
                                              <p:val>
                                                <p:strVal val="#ppt_x"/>
                                              </p:val>
                                            </p:tav>
                                          </p:tavLst>
                                        </p:anim>
                                        <p:anim calcmode="lin" valueType="num" p14:bounceEnd="51000">
                                          <p:cBhvr additive="base">
                                            <p:cTn id="12" dur="10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1000">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14:bounceEnd="51000">
                                          <p:cBhvr additive="base">
                                            <p:cTn id="15" dur="1000" fill="hold"/>
                                            <p:tgtEl>
                                              <p:spTgt spid="65"/>
                                            </p:tgtEl>
                                            <p:attrNameLst>
                                              <p:attrName>ppt_x</p:attrName>
                                            </p:attrNameLst>
                                          </p:cBhvr>
                                          <p:tavLst>
                                            <p:tav tm="0">
                                              <p:val>
                                                <p:strVal val="#ppt_x"/>
                                              </p:val>
                                            </p:tav>
                                            <p:tav tm="100000">
                                              <p:val>
                                                <p:strVal val="#ppt_x"/>
                                              </p:val>
                                            </p:tav>
                                          </p:tavLst>
                                        </p:anim>
                                        <p:anim calcmode="lin" valueType="num" p14:bounceEnd="51000">
                                          <p:cBhvr additive="base">
                                            <p:cTn id="16" dur="10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51000">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14:bounceEnd="51000">
                                          <p:cBhvr additive="base">
                                            <p:cTn id="19" dur="1000" fill="hold"/>
                                            <p:tgtEl>
                                              <p:spTgt spid="70"/>
                                            </p:tgtEl>
                                            <p:attrNameLst>
                                              <p:attrName>ppt_x</p:attrName>
                                            </p:attrNameLst>
                                          </p:cBhvr>
                                          <p:tavLst>
                                            <p:tav tm="0">
                                              <p:val>
                                                <p:strVal val="#ppt_x"/>
                                              </p:val>
                                            </p:tav>
                                            <p:tav tm="100000">
                                              <p:val>
                                                <p:strVal val="#ppt_x"/>
                                              </p:val>
                                            </p:tav>
                                          </p:tavLst>
                                        </p:anim>
                                        <p:anim calcmode="lin" valueType="num" p14:bounceEnd="51000">
                                          <p:cBhvr additive="base">
                                            <p:cTn id="20" dur="1000" fill="hold"/>
                                            <p:tgtEl>
                                              <p:spTgt spid="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anim calcmode="lin" valueType="num">
                                          <p:cBhvr>
                                            <p:cTn id="25" dur="1000" fill="hold"/>
                                            <p:tgtEl>
                                              <p:spTgt spid="75"/>
                                            </p:tgtEl>
                                            <p:attrNameLst>
                                              <p:attrName>ppt_x</p:attrName>
                                            </p:attrNameLst>
                                          </p:cBhvr>
                                          <p:tavLst>
                                            <p:tav tm="0">
                                              <p:val>
                                                <p:strVal val="#ppt_x"/>
                                              </p:val>
                                            </p:tav>
                                            <p:tav tm="100000">
                                              <p:val>
                                                <p:strVal val="#ppt_x"/>
                                              </p:val>
                                            </p:tav>
                                          </p:tavLst>
                                        </p:anim>
                                        <p:anim calcmode="lin" valueType="num">
                                          <p:cBhvr>
                                            <p:cTn id="2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ppt_x"/>
                                              </p:val>
                                            </p:tav>
                                            <p:tav tm="100000">
                                              <p:val>
                                                <p:strVal val="#ppt_x"/>
                                              </p:val>
                                            </p:tav>
                                          </p:tavLst>
                                        </p:anim>
                                        <p:anim calcmode="lin" valueType="num">
                                          <p:cBhvr additive="base">
                                            <p:cTn id="8" dur="10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1000" fill="hold"/>
                                            <p:tgtEl>
                                              <p:spTgt spid="60"/>
                                            </p:tgtEl>
                                            <p:attrNameLst>
                                              <p:attrName>ppt_x</p:attrName>
                                            </p:attrNameLst>
                                          </p:cBhvr>
                                          <p:tavLst>
                                            <p:tav tm="0">
                                              <p:val>
                                                <p:strVal val="#ppt_x"/>
                                              </p:val>
                                            </p:tav>
                                            <p:tav tm="100000">
                                              <p:val>
                                                <p:strVal val="#ppt_x"/>
                                              </p:val>
                                            </p:tav>
                                          </p:tavLst>
                                        </p:anim>
                                        <p:anim calcmode="lin" valueType="num">
                                          <p:cBhvr additive="base">
                                            <p:cTn id="12" dur="10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1000" fill="hold"/>
                                            <p:tgtEl>
                                              <p:spTgt spid="65"/>
                                            </p:tgtEl>
                                            <p:attrNameLst>
                                              <p:attrName>ppt_x</p:attrName>
                                            </p:attrNameLst>
                                          </p:cBhvr>
                                          <p:tavLst>
                                            <p:tav tm="0">
                                              <p:val>
                                                <p:strVal val="#ppt_x"/>
                                              </p:val>
                                            </p:tav>
                                            <p:tav tm="100000">
                                              <p:val>
                                                <p:strVal val="#ppt_x"/>
                                              </p:val>
                                            </p:tav>
                                          </p:tavLst>
                                        </p:anim>
                                        <p:anim calcmode="lin" valueType="num">
                                          <p:cBhvr additive="base">
                                            <p:cTn id="16" dur="1000" fill="hold"/>
                                            <p:tgtEl>
                                              <p:spTgt spid="6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1000" fill="hold"/>
                                            <p:tgtEl>
                                              <p:spTgt spid="70"/>
                                            </p:tgtEl>
                                            <p:attrNameLst>
                                              <p:attrName>ppt_x</p:attrName>
                                            </p:attrNameLst>
                                          </p:cBhvr>
                                          <p:tavLst>
                                            <p:tav tm="0">
                                              <p:val>
                                                <p:strVal val="#ppt_x"/>
                                              </p:val>
                                            </p:tav>
                                            <p:tav tm="100000">
                                              <p:val>
                                                <p:strVal val="#ppt_x"/>
                                              </p:val>
                                            </p:tav>
                                          </p:tavLst>
                                        </p:anim>
                                        <p:anim calcmode="lin" valueType="num">
                                          <p:cBhvr additive="base">
                                            <p:cTn id="20" dur="1000" fill="hold"/>
                                            <p:tgtEl>
                                              <p:spTgt spid="7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anim calcmode="lin" valueType="num">
                                          <p:cBhvr>
                                            <p:cTn id="25" dur="1000" fill="hold"/>
                                            <p:tgtEl>
                                              <p:spTgt spid="75"/>
                                            </p:tgtEl>
                                            <p:attrNameLst>
                                              <p:attrName>ppt_x</p:attrName>
                                            </p:attrNameLst>
                                          </p:cBhvr>
                                          <p:tavLst>
                                            <p:tav tm="0">
                                              <p:val>
                                                <p:strVal val="#ppt_x"/>
                                              </p:val>
                                            </p:tav>
                                            <p:tav tm="100000">
                                              <p:val>
                                                <p:strVal val="#ppt_x"/>
                                              </p:val>
                                            </p:tav>
                                          </p:tavLst>
                                        </p:anim>
                                        <p:anim calcmode="lin" valueType="num">
                                          <p:cBhvr>
                                            <p:cTn id="2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0" y="3941180"/>
            <a:ext cx="9144000" cy="120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157" y="1266704"/>
            <a:ext cx="3295892" cy="3295892"/>
          </a:xfrm>
          <a:prstGeom prst="rect">
            <a:avLst/>
          </a:prstGeom>
        </p:spPr>
      </p:pic>
      <p:sp>
        <p:nvSpPr>
          <p:cNvPr id="12" name="文本框 11"/>
          <p:cNvSpPr txBox="1"/>
          <p:nvPr/>
        </p:nvSpPr>
        <p:spPr>
          <a:xfrm>
            <a:off x="1693524" y="2618582"/>
            <a:ext cx="2823865" cy="830997"/>
          </a:xfrm>
          <a:prstGeom prst="rect">
            <a:avLst/>
          </a:prstGeom>
          <a:noFill/>
        </p:spPr>
        <p:txBody>
          <a:bodyPr wrap="square" rtlCol="0">
            <a:spAutoFit/>
          </a:bodyPr>
          <a:lstStyle/>
          <a:p>
            <a:pPr>
              <a:defRPr/>
            </a:pPr>
            <a:r>
              <a:rPr lang="en-US" altLang="zh-CN" sz="4800" b="1" dirty="0">
                <a:solidFill>
                  <a:schemeClr val="accent1"/>
                </a:solidFill>
                <a:latin typeface="微软雅黑" panose="020B0503020204020204" pitchFamily="34" charset="-122"/>
                <a:ea typeface="微软雅黑" panose="020B0503020204020204" pitchFamily="34" charset="-122"/>
                <a:cs typeface="+mn-ea"/>
                <a:sym typeface="+mn-lt"/>
              </a:rPr>
              <a:t>Part.04</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p:nvPr/>
        </p:nvCxnSpPr>
        <p:spPr>
          <a:xfrm>
            <a:off x="778699" y="2171019"/>
            <a:ext cx="415010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676707" y="881457"/>
            <a:ext cx="2037737" cy="646331"/>
          </a:xfrm>
          <a:prstGeom prst="rect">
            <a:avLst/>
          </a:prstGeom>
          <a:noFill/>
        </p:spPr>
        <p:txBody>
          <a:bodyPr vert="horz" wrap="none" rtlCol="0" anchor="ctr">
            <a:spAutoFit/>
          </a:bodyPr>
          <a:lstStyle/>
          <a:p>
            <a:pPr algn="ctr"/>
            <a:r>
              <a:rPr lang="zh-CN" altLang="en-US" sz="3600" b="1">
                <a:solidFill>
                  <a:schemeClr val="tx1">
                    <a:lumMod val="75000"/>
                    <a:lumOff val="25000"/>
                  </a:schemeClr>
                </a:solidFill>
              </a:rPr>
              <a:t>论文总结</a:t>
            </a:r>
            <a:endParaRPr lang="zh-CN" altLang="en-US" sz="3600" b="1" dirty="0">
              <a:solidFill>
                <a:schemeClr val="tx1">
                  <a:lumMod val="75000"/>
                  <a:lumOff val="25000"/>
                </a:schemeClr>
              </a:solidFill>
            </a:endParaRPr>
          </a:p>
        </p:txBody>
      </p:sp>
      <p:sp>
        <p:nvSpPr>
          <p:cNvPr id="15" name="矩形 47"/>
          <p:cNvSpPr>
            <a:spLocks noChangeArrowheads="1"/>
          </p:cNvSpPr>
          <p:nvPr/>
        </p:nvSpPr>
        <p:spPr bwMode="auto">
          <a:xfrm>
            <a:off x="842712" y="1595343"/>
            <a:ext cx="3705726"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en-US" altLang="zh-CN" sz="120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500"/>
                                        <p:tgtEl>
                                          <p:spTgt spid="14"/>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dow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441602" y="1614156"/>
            <a:ext cx="2258088" cy="2258088"/>
            <a:chOff x="4153707" y="2047322"/>
            <a:chExt cx="3871003" cy="3871003"/>
          </a:xfrm>
        </p:grpSpPr>
        <p:sp>
          <p:nvSpPr>
            <p:cNvPr id="15" name="椭圆 14"/>
            <p:cNvSpPr/>
            <p:nvPr/>
          </p:nvSpPr>
          <p:spPr>
            <a:xfrm>
              <a:off x="4153707" y="2047322"/>
              <a:ext cx="3871003" cy="3871003"/>
            </a:xfrm>
            <a:prstGeom prst="ellipse">
              <a:avLst/>
            </a:prstGeom>
            <a:solidFill>
              <a:schemeClr val="accent1"/>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组合 15"/>
            <p:cNvGrpSpPr>
              <a:grpSpLocks noChangeAspect="1"/>
            </p:cNvGrpSpPr>
            <p:nvPr/>
          </p:nvGrpSpPr>
          <p:grpSpPr bwMode="auto">
            <a:xfrm>
              <a:off x="4729899" y="2489827"/>
              <a:ext cx="2740026" cy="3116263"/>
              <a:chOff x="5967" y="1956"/>
              <a:chExt cx="3452" cy="3926"/>
            </a:xfrm>
          </p:grpSpPr>
          <p:sp>
            <p:nvSpPr>
              <p:cNvPr id="17" name="矩形 16"/>
              <p:cNvSpPr>
                <a:spLocks noChangeAspect="1"/>
              </p:cNvSpPr>
              <p:nvPr/>
            </p:nvSpPr>
            <p:spPr bwMode="auto">
              <a:xfrm>
                <a:off x="5969" y="1958"/>
                <a:ext cx="3450" cy="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任意多边形: 形状 25"/>
              <p:cNvSpPr/>
              <p:nvPr/>
            </p:nvSpPr>
            <p:spPr bwMode="auto">
              <a:xfrm>
                <a:off x="7200" y="5111"/>
                <a:ext cx="975" cy="261"/>
              </a:xfrm>
              <a:custGeom>
                <a:avLst/>
                <a:gdLst>
                  <a:gd name="T0" fmla="*/ 398 w 459"/>
                  <a:gd name="T1" fmla="*/ 123 h 123"/>
                  <a:gd name="T2" fmla="*/ 61 w 459"/>
                  <a:gd name="T3" fmla="*/ 123 h 123"/>
                  <a:gd name="T4" fmla="*/ 0 w 459"/>
                  <a:gd name="T5" fmla="*/ 62 h 123"/>
                  <a:gd name="T6" fmla="*/ 61 w 459"/>
                  <a:gd name="T7" fmla="*/ 0 h 123"/>
                  <a:gd name="T8" fmla="*/ 398 w 459"/>
                  <a:gd name="T9" fmla="*/ 0 h 123"/>
                  <a:gd name="T10" fmla="*/ 459 w 459"/>
                  <a:gd name="T11" fmla="*/ 62 h 123"/>
                  <a:gd name="T12" fmla="*/ 398 w 459"/>
                  <a:gd name="T13" fmla="*/ 123 h 123"/>
                  <a:gd name="T14" fmla="*/ 61 w 459"/>
                  <a:gd name="T15" fmla="*/ 28 h 123"/>
                  <a:gd name="T16" fmla="*/ 28 w 459"/>
                  <a:gd name="T17" fmla="*/ 62 h 123"/>
                  <a:gd name="T18" fmla="*/ 61 w 459"/>
                  <a:gd name="T19" fmla="*/ 95 h 123"/>
                  <a:gd name="T20" fmla="*/ 398 w 459"/>
                  <a:gd name="T21" fmla="*/ 95 h 123"/>
                  <a:gd name="T22" fmla="*/ 431 w 459"/>
                  <a:gd name="T23" fmla="*/ 62 h 123"/>
                  <a:gd name="T24" fmla="*/ 398 w 459"/>
                  <a:gd name="T25" fmla="*/ 28 h 123"/>
                  <a:gd name="T26" fmla="*/ 61 w 459"/>
                  <a:gd name="T27"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123">
                    <a:moveTo>
                      <a:pt x="398" y="123"/>
                    </a:moveTo>
                    <a:cubicBezTo>
                      <a:pt x="61" y="123"/>
                      <a:pt x="61" y="123"/>
                      <a:pt x="61" y="123"/>
                    </a:cubicBezTo>
                    <a:cubicBezTo>
                      <a:pt x="28" y="123"/>
                      <a:pt x="0" y="95"/>
                      <a:pt x="0" y="62"/>
                    </a:cubicBezTo>
                    <a:cubicBezTo>
                      <a:pt x="0" y="28"/>
                      <a:pt x="28" y="0"/>
                      <a:pt x="61" y="0"/>
                    </a:cubicBezTo>
                    <a:cubicBezTo>
                      <a:pt x="398" y="0"/>
                      <a:pt x="398" y="0"/>
                      <a:pt x="398" y="0"/>
                    </a:cubicBezTo>
                    <a:cubicBezTo>
                      <a:pt x="431" y="0"/>
                      <a:pt x="459" y="28"/>
                      <a:pt x="459" y="62"/>
                    </a:cubicBezTo>
                    <a:cubicBezTo>
                      <a:pt x="459" y="95"/>
                      <a:pt x="431" y="123"/>
                      <a:pt x="398" y="123"/>
                    </a:cubicBezTo>
                    <a:close/>
                    <a:moveTo>
                      <a:pt x="61" y="28"/>
                    </a:moveTo>
                    <a:cubicBezTo>
                      <a:pt x="43" y="28"/>
                      <a:pt x="28" y="43"/>
                      <a:pt x="28" y="62"/>
                    </a:cubicBezTo>
                    <a:cubicBezTo>
                      <a:pt x="28" y="80"/>
                      <a:pt x="43" y="95"/>
                      <a:pt x="61" y="95"/>
                    </a:cubicBezTo>
                    <a:cubicBezTo>
                      <a:pt x="398" y="95"/>
                      <a:pt x="398" y="95"/>
                      <a:pt x="398" y="95"/>
                    </a:cubicBezTo>
                    <a:cubicBezTo>
                      <a:pt x="416" y="95"/>
                      <a:pt x="431" y="80"/>
                      <a:pt x="431" y="62"/>
                    </a:cubicBezTo>
                    <a:cubicBezTo>
                      <a:pt x="431" y="43"/>
                      <a:pt x="416" y="28"/>
                      <a:pt x="398" y="28"/>
                    </a:cubicBezTo>
                    <a:lnTo>
                      <a:pt x="61"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任意多边形: 形状 26"/>
              <p:cNvSpPr/>
              <p:nvPr/>
            </p:nvSpPr>
            <p:spPr bwMode="auto">
              <a:xfrm>
                <a:off x="7253" y="5430"/>
                <a:ext cx="869" cy="450"/>
              </a:xfrm>
              <a:custGeom>
                <a:avLst/>
                <a:gdLst>
                  <a:gd name="T0" fmla="*/ 205 w 409"/>
                  <a:gd name="T1" fmla="*/ 212 h 212"/>
                  <a:gd name="T2" fmla="*/ 106 w 409"/>
                  <a:gd name="T3" fmla="*/ 136 h 212"/>
                  <a:gd name="T4" fmla="*/ 0 w 409"/>
                  <a:gd name="T5" fmla="*/ 14 h 212"/>
                  <a:gd name="T6" fmla="*/ 0 w 409"/>
                  <a:gd name="T7" fmla="*/ 0 h 212"/>
                  <a:gd name="T8" fmla="*/ 409 w 409"/>
                  <a:gd name="T9" fmla="*/ 0 h 212"/>
                  <a:gd name="T10" fmla="*/ 409 w 409"/>
                  <a:gd name="T11" fmla="*/ 14 h 212"/>
                  <a:gd name="T12" fmla="*/ 303 w 409"/>
                  <a:gd name="T13" fmla="*/ 136 h 212"/>
                  <a:gd name="T14" fmla="*/ 205 w 409"/>
                  <a:gd name="T15" fmla="*/ 212 h 212"/>
                  <a:gd name="T16" fmla="*/ 29 w 409"/>
                  <a:gd name="T17" fmla="*/ 28 h 212"/>
                  <a:gd name="T18" fmla="*/ 119 w 409"/>
                  <a:gd name="T19" fmla="*/ 109 h 212"/>
                  <a:gd name="T20" fmla="*/ 130 w 409"/>
                  <a:gd name="T21" fmla="*/ 110 h 212"/>
                  <a:gd name="T22" fmla="*/ 132 w 409"/>
                  <a:gd name="T23" fmla="*/ 121 h 212"/>
                  <a:gd name="T24" fmla="*/ 205 w 409"/>
                  <a:gd name="T25" fmla="*/ 184 h 212"/>
                  <a:gd name="T26" fmla="*/ 278 w 409"/>
                  <a:gd name="T27" fmla="*/ 121 h 212"/>
                  <a:gd name="T28" fmla="*/ 279 w 409"/>
                  <a:gd name="T29" fmla="*/ 110 h 212"/>
                  <a:gd name="T30" fmla="*/ 291 w 409"/>
                  <a:gd name="T31" fmla="*/ 109 h 212"/>
                  <a:gd name="T32" fmla="*/ 380 w 409"/>
                  <a:gd name="T33" fmla="*/ 28 h 212"/>
                  <a:gd name="T34" fmla="*/ 29 w 409"/>
                  <a:gd name="T35"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212">
                    <a:moveTo>
                      <a:pt x="205" y="212"/>
                    </a:moveTo>
                    <a:cubicBezTo>
                      <a:pt x="158" y="212"/>
                      <a:pt x="118" y="181"/>
                      <a:pt x="106" y="136"/>
                    </a:cubicBezTo>
                    <a:cubicBezTo>
                      <a:pt x="46" y="127"/>
                      <a:pt x="0" y="76"/>
                      <a:pt x="0" y="14"/>
                    </a:cubicBezTo>
                    <a:cubicBezTo>
                      <a:pt x="0" y="0"/>
                      <a:pt x="0" y="0"/>
                      <a:pt x="0" y="0"/>
                    </a:cubicBezTo>
                    <a:cubicBezTo>
                      <a:pt x="409" y="0"/>
                      <a:pt x="409" y="0"/>
                      <a:pt x="409" y="0"/>
                    </a:cubicBezTo>
                    <a:cubicBezTo>
                      <a:pt x="409" y="14"/>
                      <a:pt x="409" y="14"/>
                      <a:pt x="409" y="14"/>
                    </a:cubicBezTo>
                    <a:cubicBezTo>
                      <a:pt x="409" y="75"/>
                      <a:pt x="363" y="127"/>
                      <a:pt x="303" y="136"/>
                    </a:cubicBezTo>
                    <a:cubicBezTo>
                      <a:pt x="291" y="181"/>
                      <a:pt x="252" y="212"/>
                      <a:pt x="205" y="212"/>
                    </a:cubicBezTo>
                    <a:close/>
                    <a:moveTo>
                      <a:pt x="29" y="28"/>
                    </a:moveTo>
                    <a:cubicBezTo>
                      <a:pt x="36" y="72"/>
                      <a:pt x="73" y="107"/>
                      <a:pt x="119" y="109"/>
                    </a:cubicBezTo>
                    <a:cubicBezTo>
                      <a:pt x="130" y="110"/>
                      <a:pt x="130" y="110"/>
                      <a:pt x="130" y="110"/>
                    </a:cubicBezTo>
                    <a:cubicBezTo>
                      <a:pt x="132" y="121"/>
                      <a:pt x="132" y="121"/>
                      <a:pt x="132" y="121"/>
                    </a:cubicBezTo>
                    <a:cubicBezTo>
                      <a:pt x="137" y="158"/>
                      <a:pt x="168" y="184"/>
                      <a:pt x="205" y="184"/>
                    </a:cubicBezTo>
                    <a:cubicBezTo>
                      <a:pt x="241" y="184"/>
                      <a:pt x="272" y="158"/>
                      <a:pt x="278" y="121"/>
                    </a:cubicBezTo>
                    <a:cubicBezTo>
                      <a:pt x="279" y="110"/>
                      <a:pt x="279" y="110"/>
                      <a:pt x="279" y="110"/>
                    </a:cubicBezTo>
                    <a:cubicBezTo>
                      <a:pt x="291" y="109"/>
                      <a:pt x="291" y="109"/>
                      <a:pt x="291" y="109"/>
                    </a:cubicBezTo>
                    <a:cubicBezTo>
                      <a:pt x="337" y="107"/>
                      <a:pt x="373" y="72"/>
                      <a:pt x="380" y="28"/>
                    </a:cubicBezTo>
                    <a:lnTo>
                      <a:pt x="29"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任意多边形: 形状 27"/>
              <p:cNvSpPr/>
              <p:nvPr/>
            </p:nvSpPr>
            <p:spPr bwMode="auto">
              <a:xfrm>
                <a:off x="6692" y="2654"/>
                <a:ext cx="1991" cy="2398"/>
              </a:xfrm>
              <a:custGeom>
                <a:avLst/>
                <a:gdLst>
                  <a:gd name="T0" fmla="*/ 690 w 937"/>
                  <a:gd name="T1" fmla="*/ 1129 h 1129"/>
                  <a:gd name="T2" fmla="*/ 245 w 937"/>
                  <a:gd name="T3" fmla="*/ 1129 h 1129"/>
                  <a:gd name="T4" fmla="*/ 245 w 937"/>
                  <a:gd name="T5" fmla="*/ 968 h 1129"/>
                  <a:gd name="T6" fmla="*/ 101 w 937"/>
                  <a:gd name="T7" fmla="*/ 757 h 1129"/>
                  <a:gd name="T8" fmla="*/ 0 w 937"/>
                  <a:gd name="T9" fmla="*/ 469 h 1129"/>
                  <a:gd name="T10" fmla="*/ 469 w 937"/>
                  <a:gd name="T11" fmla="*/ 0 h 1129"/>
                  <a:gd name="T12" fmla="*/ 937 w 937"/>
                  <a:gd name="T13" fmla="*/ 469 h 1129"/>
                  <a:gd name="T14" fmla="*/ 837 w 937"/>
                  <a:gd name="T15" fmla="*/ 758 h 1129"/>
                  <a:gd name="T16" fmla="*/ 690 w 937"/>
                  <a:gd name="T17" fmla="*/ 972 h 1129"/>
                  <a:gd name="T18" fmla="*/ 690 w 937"/>
                  <a:gd name="T19" fmla="*/ 1129 h 1129"/>
                  <a:gd name="T20" fmla="*/ 273 w 937"/>
                  <a:gd name="T21" fmla="*/ 1101 h 1129"/>
                  <a:gd name="T22" fmla="*/ 662 w 937"/>
                  <a:gd name="T23" fmla="*/ 1101 h 1129"/>
                  <a:gd name="T24" fmla="*/ 662 w 937"/>
                  <a:gd name="T25" fmla="*/ 965 h 1129"/>
                  <a:gd name="T26" fmla="*/ 664 w 937"/>
                  <a:gd name="T27" fmla="*/ 961 h 1129"/>
                  <a:gd name="T28" fmla="*/ 815 w 937"/>
                  <a:gd name="T29" fmla="*/ 740 h 1129"/>
                  <a:gd name="T30" fmla="*/ 909 w 937"/>
                  <a:gd name="T31" fmla="*/ 469 h 1129"/>
                  <a:gd name="T32" fmla="*/ 469 w 937"/>
                  <a:gd name="T33" fmla="*/ 28 h 1129"/>
                  <a:gd name="T34" fmla="*/ 28 w 937"/>
                  <a:gd name="T35" fmla="*/ 469 h 1129"/>
                  <a:gd name="T36" fmla="*/ 123 w 937"/>
                  <a:gd name="T37" fmla="*/ 740 h 1129"/>
                  <a:gd name="T38" fmla="*/ 271 w 937"/>
                  <a:gd name="T39" fmla="*/ 957 h 1129"/>
                  <a:gd name="T40" fmla="*/ 273 w 937"/>
                  <a:gd name="T41" fmla="*/ 961 h 1129"/>
                  <a:gd name="T42" fmla="*/ 273 w 937"/>
                  <a:gd name="T43" fmla="*/ 1101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7" h="1129">
                    <a:moveTo>
                      <a:pt x="690" y="1129"/>
                    </a:moveTo>
                    <a:cubicBezTo>
                      <a:pt x="245" y="1129"/>
                      <a:pt x="245" y="1129"/>
                      <a:pt x="245" y="1129"/>
                    </a:cubicBezTo>
                    <a:cubicBezTo>
                      <a:pt x="245" y="968"/>
                      <a:pt x="245" y="968"/>
                      <a:pt x="245" y="968"/>
                    </a:cubicBezTo>
                    <a:cubicBezTo>
                      <a:pt x="202" y="896"/>
                      <a:pt x="152" y="823"/>
                      <a:pt x="101" y="757"/>
                    </a:cubicBezTo>
                    <a:cubicBezTo>
                      <a:pt x="35" y="674"/>
                      <a:pt x="0" y="574"/>
                      <a:pt x="0" y="469"/>
                    </a:cubicBezTo>
                    <a:cubicBezTo>
                      <a:pt x="0" y="211"/>
                      <a:pt x="210" y="0"/>
                      <a:pt x="469" y="0"/>
                    </a:cubicBezTo>
                    <a:cubicBezTo>
                      <a:pt x="727" y="0"/>
                      <a:pt x="937" y="211"/>
                      <a:pt x="937" y="469"/>
                    </a:cubicBezTo>
                    <a:cubicBezTo>
                      <a:pt x="937" y="575"/>
                      <a:pt x="902" y="674"/>
                      <a:pt x="837" y="758"/>
                    </a:cubicBezTo>
                    <a:cubicBezTo>
                      <a:pt x="790" y="817"/>
                      <a:pt x="735" y="897"/>
                      <a:pt x="690" y="972"/>
                    </a:cubicBezTo>
                    <a:lnTo>
                      <a:pt x="690" y="1129"/>
                    </a:lnTo>
                    <a:close/>
                    <a:moveTo>
                      <a:pt x="273" y="1101"/>
                    </a:moveTo>
                    <a:cubicBezTo>
                      <a:pt x="662" y="1101"/>
                      <a:pt x="662" y="1101"/>
                      <a:pt x="662" y="1101"/>
                    </a:cubicBezTo>
                    <a:cubicBezTo>
                      <a:pt x="662" y="965"/>
                      <a:pt x="662" y="965"/>
                      <a:pt x="662" y="965"/>
                    </a:cubicBezTo>
                    <a:cubicBezTo>
                      <a:pt x="664" y="961"/>
                      <a:pt x="664" y="961"/>
                      <a:pt x="664" y="961"/>
                    </a:cubicBezTo>
                    <a:cubicBezTo>
                      <a:pt x="710" y="884"/>
                      <a:pt x="766" y="801"/>
                      <a:pt x="815" y="740"/>
                    </a:cubicBezTo>
                    <a:cubicBezTo>
                      <a:pt x="876" y="662"/>
                      <a:pt x="909" y="568"/>
                      <a:pt x="909" y="469"/>
                    </a:cubicBezTo>
                    <a:cubicBezTo>
                      <a:pt x="909" y="226"/>
                      <a:pt x="711" y="28"/>
                      <a:pt x="469" y="28"/>
                    </a:cubicBezTo>
                    <a:cubicBezTo>
                      <a:pt x="226" y="28"/>
                      <a:pt x="28" y="226"/>
                      <a:pt x="28" y="469"/>
                    </a:cubicBezTo>
                    <a:cubicBezTo>
                      <a:pt x="28" y="568"/>
                      <a:pt x="61" y="662"/>
                      <a:pt x="123" y="740"/>
                    </a:cubicBezTo>
                    <a:cubicBezTo>
                      <a:pt x="176" y="808"/>
                      <a:pt x="227" y="883"/>
                      <a:pt x="271" y="957"/>
                    </a:cubicBezTo>
                    <a:cubicBezTo>
                      <a:pt x="273" y="961"/>
                      <a:pt x="273" y="961"/>
                      <a:pt x="273" y="961"/>
                    </a:cubicBezTo>
                    <a:lnTo>
                      <a:pt x="273" y="110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任意多边形: 形状 28"/>
              <p:cNvSpPr/>
              <p:nvPr/>
            </p:nvSpPr>
            <p:spPr bwMode="auto">
              <a:xfrm>
                <a:off x="7302" y="3962"/>
                <a:ext cx="293" cy="1045"/>
              </a:xfrm>
              <a:custGeom>
                <a:avLst/>
                <a:gdLst>
                  <a:gd name="T0" fmla="*/ 227 w 293"/>
                  <a:gd name="T1" fmla="*/ 1045 h 1045"/>
                  <a:gd name="T2" fmla="*/ 0 w 293"/>
                  <a:gd name="T3" fmla="*/ 15 h 1045"/>
                  <a:gd name="T4" fmla="*/ 68 w 293"/>
                  <a:gd name="T5" fmla="*/ 0 h 1045"/>
                  <a:gd name="T6" fmla="*/ 293 w 293"/>
                  <a:gd name="T7" fmla="*/ 1030 h 1045"/>
                  <a:gd name="T8" fmla="*/ 227 w 293"/>
                  <a:gd name="T9" fmla="*/ 1045 h 1045"/>
                </a:gdLst>
                <a:ahLst/>
                <a:cxnLst>
                  <a:cxn ang="0">
                    <a:pos x="T0" y="T1"/>
                  </a:cxn>
                  <a:cxn ang="0">
                    <a:pos x="T2" y="T3"/>
                  </a:cxn>
                  <a:cxn ang="0">
                    <a:pos x="T4" y="T5"/>
                  </a:cxn>
                  <a:cxn ang="0">
                    <a:pos x="T6" y="T7"/>
                  </a:cxn>
                  <a:cxn ang="0">
                    <a:pos x="T8" y="T9"/>
                  </a:cxn>
                </a:cxnLst>
                <a:rect l="0" t="0" r="r" b="b"/>
                <a:pathLst>
                  <a:path w="293" h="1045">
                    <a:moveTo>
                      <a:pt x="227" y="1045"/>
                    </a:moveTo>
                    <a:lnTo>
                      <a:pt x="0" y="15"/>
                    </a:lnTo>
                    <a:lnTo>
                      <a:pt x="68" y="0"/>
                    </a:lnTo>
                    <a:lnTo>
                      <a:pt x="293" y="1030"/>
                    </a:lnTo>
                    <a:lnTo>
                      <a:pt x="227" y="104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形状 29"/>
              <p:cNvSpPr/>
              <p:nvPr/>
            </p:nvSpPr>
            <p:spPr bwMode="auto">
              <a:xfrm>
                <a:off x="7782" y="3964"/>
                <a:ext cx="283" cy="1064"/>
              </a:xfrm>
              <a:custGeom>
                <a:avLst/>
                <a:gdLst>
                  <a:gd name="T0" fmla="*/ 58 w 283"/>
                  <a:gd name="T1" fmla="*/ 1064 h 1064"/>
                  <a:gd name="T2" fmla="*/ 0 w 283"/>
                  <a:gd name="T3" fmla="*/ 1052 h 1064"/>
                  <a:gd name="T4" fmla="*/ 226 w 283"/>
                  <a:gd name="T5" fmla="*/ 0 h 1064"/>
                  <a:gd name="T6" fmla="*/ 283 w 283"/>
                  <a:gd name="T7" fmla="*/ 13 h 1064"/>
                  <a:gd name="T8" fmla="*/ 58 w 283"/>
                  <a:gd name="T9" fmla="*/ 1064 h 1064"/>
                </a:gdLst>
                <a:ahLst/>
                <a:cxnLst>
                  <a:cxn ang="0">
                    <a:pos x="T0" y="T1"/>
                  </a:cxn>
                  <a:cxn ang="0">
                    <a:pos x="T2" y="T3"/>
                  </a:cxn>
                  <a:cxn ang="0">
                    <a:pos x="T4" y="T5"/>
                  </a:cxn>
                  <a:cxn ang="0">
                    <a:pos x="T6" y="T7"/>
                  </a:cxn>
                  <a:cxn ang="0">
                    <a:pos x="T8" y="T9"/>
                  </a:cxn>
                </a:cxnLst>
                <a:rect l="0" t="0" r="r" b="b"/>
                <a:pathLst>
                  <a:path w="283" h="1064">
                    <a:moveTo>
                      <a:pt x="58" y="1064"/>
                    </a:moveTo>
                    <a:lnTo>
                      <a:pt x="0" y="1052"/>
                    </a:lnTo>
                    <a:lnTo>
                      <a:pt x="226" y="0"/>
                    </a:lnTo>
                    <a:lnTo>
                      <a:pt x="283" y="13"/>
                    </a:lnTo>
                    <a:lnTo>
                      <a:pt x="58" y="10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bwMode="auto">
              <a:xfrm>
                <a:off x="7525" y="5663"/>
                <a:ext cx="336" cy="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任意多边形: 形状 31"/>
              <p:cNvSpPr/>
              <p:nvPr/>
            </p:nvSpPr>
            <p:spPr bwMode="auto">
              <a:xfrm>
                <a:off x="7389" y="3924"/>
                <a:ext cx="631" cy="399"/>
              </a:xfrm>
              <a:custGeom>
                <a:avLst/>
                <a:gdLst>
                  <a:gd name="T0" fmla="*/ 247 w 631"/>
                  <a:gd name="T1" fmla="*/ 399 h 399"/>
                  <a:gd name="T2" fmla="*/ 187 w 631"/>
                  <a:gd name="T3" fmla="*/ 172 h 399"/>
                  <a:gd name="T4" fmla="*/ 25 w 631"/>
                  <a:gd name="T5" fmla="*/ 280 h 399"/>
                  <a:gd name="T6" fmla="*/ 0 w 631"/>
                  <a:gd name="T7" fmla="*/ 244 h 399"/>
                  <a:gd name="T8" fmla="*/ 213 w 631"/>
                  <a:gd name="T9" fmla="*/ 104 h 399"/>
                  <a:gd name="T10" fmla="*/ 255 w 631"/>
                  <a:gd name="T11" fmla="*/ 266 h 399"/>
                  <a:gd name="T12" fmla="*/ 363 w 631"/>
                  <a:gd name="T13" fmla="*/ 0 h 399"/>
                  <a:gd name="T14" fmla="*/ 455 w 631"/>
                  <a:gd name="T15" fmla="*/ 257 h 399"/>
                  <a:gd name="T16" fmla="*/ 614 w 631"/>
                  <a:gd name="T17" fmla="*/ 185 h 399"/>
                  <a:gd name="T18" fmla="*/ 631 w 631"/>
                  <a:gd name="T19" fmla="*/ 223 h 399"/>
                  <a:gd name="T20" fmla="*/ 429 w 631"/>
                  <a:gd name="T21" fmla="*/ 317 h 399"/>
                  <a:gd name="T22" fmla="*/ 361 w 631"/>
                  <a:gd name="T23" fmla="*/ 121 h 399"/>
                  <a:gd name="T24" fmla="*/ 247 w 631"/>
                  <a:gd name="T25"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1" h="399">
                    <a:moveTo>
                      <a:pt x="247" y="399"/>
                    </a:moveTo>
                    <a:lnTo>
                      <a:pt x="187" y="172"/>
                    </a:lnTo>
                    <a:lnTo>
                      <a:pt x="25" y="280"/>
                    </a:lnTo>
                    <a:lnTo>
                      <a:pt x="0" y="244"/>
                    </a:lnTo>
                    <a:lnTo>
                      <a:pt x="213" y="104"/>
                    </a:lnTo>
                    <a:lnTo>
                      <a:pt x="255" y="266"/>
                    </a:lnTo>
                    <a:lnTo>
                      <a:pt x="363" y="0"/>
                    </a:lnTo>
                    <a:lnTo>
                      <a:pt x="455" y="257"/>
                    </a:lnTo>
                    <a:lnTo>
                      <a:pt x="614" y="185"/>
                    </a:lnTo>
                    <a:lnTo>
                      <a:pt x="631" y="223"/>
                    </a:lnTo>
                    <a:lnTo>
                      <a:pt x="429" y="317"/>
                    </a:lnTo>
                    <a:lnTo>
                      <a:pt x="361" y="121"/>
                    </a:lnTo>
                    <a:lnTo>
                      <a:pt x="247" y="3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任意多边形: 形状 32"/>
              <p:cNvSpPr/>
              <p:nvPr/>
            </p:nvSpPr>
            <p:spPr bwMode="auto">
              <a:xfrm>
                <a:off x="7699" y="1956"/>
                <a:ext cx="51" cy="492"/>
              </a:xfrm>
              <a:custGeom>
                <a:avLst/>
                <a:gdLst>
                  <a:gd name="T0" fmla="*/ 12 w 24"/>
                  <a:gd name="T1" fmla="*/ 232 h 232"/>
                  <a:gd name="T2" fmla="*/ 0 w 24"/>
                  <a:gd name="T3" fmla="*/ 220 h 232"/>
                  <a:gd name="T4" fmla="*/ 0 w 24"/>
                  <a:gd name="T5" fmla="*/ 12 h 232"/>
                  <a:gd name="T6" fmla="*/ 12 w 24"/>
                  <a:gd name="T7" fmla="*/ 0 h 232"/>
                  <a:gd name="T8" fmla="*/ 24 w 24"/>
                  <a:gd name="T9" fmla="*/ 12 h 232"/>
                  <a:gd name="T10" fmla="*/ 24 w 24"/>
                  <a:gd name="T11" fmla="*/ 220 h 232"/>
                  <a:gd name="T12" fmla="*/ 12 w 24"/>
                  <a:gd name="T13" fmla="*/ 232 h 232"/>
                </a:gdLst>
                <a:ahLst/>
                <a:cxnLst>
                  <a:cxn ang="0">
                    <a:pos x="T0" y="T1"/>
                  </a:cxn>
                  <a:cxn ang="0">
                    <a:pos x="T2" y="T3"/>
                  </a:cxn>
                  <a:cxn ang="0">
                    <a:pos x="T4" y="T5"/>
                  </a:cxn>
                  <a:cxn ang="0">
                    <a:pos x="T6" y="T7"/>
                  </a:cxn>
                  <a:cxn ang="0">
                    <a:pos x="T8" y="T9"/>
                  </a:cxn>
                  <a:cxn ang="0">
                    <a:pos x="T10" y="T11"/>
                  </a:cxn>
                  <a:cxn ang="0">
                    <a:pos x="T12" y="T13"/>
                  </a:cxn>
                </a:cxnLst>
                <a:rect l="0" t="0" r="r" b="b"/>
                <a:pathLst>
                  <a:path w="24" h="232">
                    <a:moveTo>
                      <a:pt x="12" y="232"/>
                    </a:moveTo>
                    <a:cubicBezTo>
                      <a:pt x="5" y="232"/>
                      <a:pt x="0" y="227"/>
                      <a:pt x="0" y="220"/>
                    </a:cubicBezTo>
                    <a:cubicBezTo>
                      <a:pt x="0" y="12"/>
                      <a:pt x="0" y="12"/>
                      <a:pt x="0" y="12"/>
                    </a:cubicBezTo>
                    <a:cubicBezTo>
                      <a:pt x="0" y="5"/>
                      <a:pt x="5" y="0"/>
                      <a:pt x="12" y="0"/>
                    </a:cubicBezTo>
                    <a:cubicBezTo>
                      <a:pt x="19" y="0"/>
                      <a:pt x="24" y="5"/>
                      <a:pt x="24" y="12"/>
                    </a:cubicBezTo>
                    <a:cubicBezTo>
                      <a:pt x="24" y="220"/>
                      <a:pt x="24" y="220"/>
                      <a:pt x="24" y="220"/>
                    </a:cubicBezTo>
                    <a:cubicBezTo>
                      <a:pt x="24" y="227"/>
                      <a:pt x="19" y="232"/>
                      <a:pt x="12"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任意多边形: 形状 33"/>
              <p:cNvSpPr/>
              <p:nvPr/>
            </p:nvSpPr>
            <p:spPr bwMode="auto">
              <a:xfrm>
                <a:off x="8373" y="2181"/>
                <a:ext cx="287" cy="433"/>
              </a:xfrm>
              <a:custGeom>
                <a:avLst/>
                <a:gdLst>
                  <a:gd name="T0" fmla="*/ 14 w 135"/>
                  <a:gd name="T1" fmla="*/ 204 h 204"/>
                  <a:gd name="T2" fmla="*/ 8 w 135"/>
                  <a:gd name="T3" fmla="*/ 202 h 204"/>
                  <a:gd name="T4" fmla="*/ 4 w 135"/>
                  <a:gd name="T5" fmla="*/ 186 h 204"/>
                  <a:gd name="T6" fmla="*/ 111 w 135"/>
                  <a:gd name="T7" fmla="*/ 8 h 204"/>
                  <a:gd name="T8" fmla="*/ 128 w 135"/>
                  <a:gd name="T9" fmla="*/ 4 h 204"/>
                  <a:gd name="T10" fmla="*/ 132 w 135"/>
                  <a:gd name="T11" fmla="*/ 20 h 204"/>
                  <a:gd name="T12" fmla="*/ 24 w 135"/>
                  <a:gd name="T13" fmla="*/ 198 h 204"/>
                  <a:gd name="T14" fmla="*/ 14 w 135"/>
                  <a:gd name="T15" fmla="*/ 204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04">
                    <a:moveTo>
                      <a:pt x="14" y="204"/>
                    </a:moveTo>
                    <a:cubicBezTo>
                      <a:pt x="12" y="204"/>
                      <a:pt x="10" y="203"/>
                      <a:pt x="8" y="202"/>
                    </a:cubicBezTo>
                    <a:cubicBezTo>
                      <a:pt x="2" y="199"/>
                      <a:pt x="0" y="191"/>
                      <a:pt x="4" y="186"/>
                    </a:cubicBezTo>
                    <a:cubicBezTo>
                      <a:pt x="111" y="8"/>
                      <a:pt x="111" y="8"/>
                      <a:pt x="111" y="8"/>
                    </a:cubicBezTo>
                    <a:cubicBezTo>
                      <a:pt x="115" y="2"/>
                      <a:pt x="122" y="0"/>
                      <a:pt x="128" y="4"/>
                    </a:cubicBezTo>
                    <a:cubicBezTo>
                      <a:pt x="134" y="7"/>
                      <a:pt x="135" y="14"/>
                      <a:pt x="132" y="20"/>
                    </a:cubicBezTo>
                    <a:cubicBezTo>
                      <a:pt x="24" y="198"/>
                      <a:pt x="24" y="198"/>
                      <a:pt x="24" y="198"/>
                    </a:cubicBezTo>
                    <a:cubicBezTo>
                      <a:pt x="22" y="202"/>
                      <a:pt x="18" y="204"/>
                      <a:pt x="14" y="20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任意多边形: 形状 34"/>
              <p:cNvSpPr/>
              <p:nvPr/>
            </p:nvSpPr>
            <p:spPr bwMode="auto">
              <a:xfrm>
                <a:off x="8794" y="2888"/>
                <a:ext cx="451" cy="259"/>
              </a:xfrm>
              <a:custGeom>
                <a:avLst/>
                <a:gdLst>
                  <a:gd name="T0" fmla="*/ 14 w 212"/>
                  <a:gd name="T1" fmla="*/ 122 h 122"/>
                  <a:gd name="T2" fmla="*/ 3 w 212"/>
                  <a:gd name="T3" fmla="*/ 115 h 122"/>
                  <a:gd name="T4" fmla="*/ 8 w 212"/>
                  <a:gd name="T5" fmla="*/ 99 h 122"/>
                  <a:gd name="T6" fmla="*/ 193 w 212"/>
                  <a:gd name="T7" fmla="*/ 3 h 122"/>
                  <a:gd name="T8" fmla="*/ 209 w 212"/>
                  <a:gd name="T9" fmla="*/ 8 h 122"/>
                  <a:gd name="T10" fmla="*/ 204 w 212"/>
                  <a:gd name="T11" fmla="*/ 24 h 122"/>
                  <a:gd name="T12" fmla="*/ 19 w 212"/>
                  <a:gd name="T13" fmla="*/ 120 h 122"/>
                  <a:gd name="T14" fmla="*/ 14 w 212"/>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122">
                    <a:moveTo>
                      <a:pt x="14" y="122"/>
                    </a:moveTo>
                    <a:cubicBezTo>
                      <a:pt x="10" y="122"/>
                      <a:pt x="5" y="119"/>
                      <a:pt x="3" y="115"/>
                    </a:cubicBezTo>
                    <a:cubicBezTo>
                      <a:pt x="0" y="110"/>
                      <a:pt x="2" y="102"/>
                      <a:pt x="8" y="99"/>
                    </a:cubicBezTo>
                    <a:cubicBezTo>
                      <a:pt x="193" y="3"/>
                      <a:pt x="193" y="3"/>
                      <a:pt x="193" y="3"/>
                    </a:cubicBezTo>
                    <a:cubicBezTo>
                      <a:pt x="199" y="0"/>
                      <a:pt x="206" y="2"/>
                      <a:pt x="209" y="8"/>
                    </a:cubicBezTo>
                    <a:cubicBezTo>
                      <a:pt x="212" y="14"/>
                      <a:pt x="210" y="21"/>
                      <a:pt x="204" y="24"/>
                    </a:cubicBezTo>
                    <a:cubicBezTo>
                      <a:pt x="19" y="120"/>
                      <a:pt x="19" y="120"/>
                      <a:pt x="19" y="120"/>
                    </a:cubicBezTo>
                    <a:cubicBezTo>
                      <a:pt x="18" y="121"/>
                      <a:pt x="16" y="122"/>
                      <a:pt x="14"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任意多边形: 形状 35"/>
              <p:cNvSpPr/>
              <p:nvPr/>
            </p:nvSpPr>
            <p:spPr bwMode="auto">
              <a:xfrm>
                <a:off x="8924" y="3697"/>
                <a:ext cx="495" cy="79"/>
              </a:xfrm>
              <a:custGeom>
                <a:avLst/>
                <a:gdLst>
                  <a:gd name="T0" fmla="*/ 220 w 233"/>
                  <a:gd name="T1" fmla="*/ 37 h 37"/>
                  <a:gd name="T2" fmla="*/ 220 w 233"/>
                  <a:gd name="T3" fmla="*/ 37 h 37"/>
                  <a:gd name="T4" fmla="*/ 12 w 233"/>
                  <a:gd name="T5" fmla="*/ 24 h 37"/>
                  <a:gd name="T6" fmla="*/ 1 w 233"/>
                  <a:gd name="T7" fmla="*/ 11 h 37"/>
                  <a:gd name="T8" fmla="*/ 14 w 233"/>
                  <a:gd name="T9" fmla="*/ 0 h 37"/>
                  <a:gd name="T10" fmla="*/ 221 w 233"/>
                  <a:gd name="T11" fmla="*/ 13 h 37"/>
                  <a:gd name="T12" fmla="*/ 232 w 233"/>
                  <a:gd name="T13" fmla="*/ 26 h 37"/>
                  <a:gd name="T14" fmla="*/ 220 w 23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37">
                    <a:moveTo>
                      <a:pt x="220" y="37"/>
                    </a:moveTo>
                    <a:cubicBezTo>
                      <a:pt x="220" y="37"/>
                      <a:pt x="220" y="37"/>
                      <a:pt x="220" y="37"/>
                    </a:cubicBezTo>
                    <a:cubicBezTo>
                      <a:pt x="12" y="24"/>
                      <a:pt x="12" y="24"/>
                      <a:pt x="12" y="24"/>
                    </a:cubicBezTo>
                    <a:cubicBezTo>
                      <a:pt x="5" y="24"/>
                      <a:pt x="0" y="18"/>
                      <a:pt x="1" y="11"/>
                    </a:cubicBezTo>
                    <a:cubicBezTo>
                      <a:pt x="1" y="5"/>
                      <a:pt x="7" y="0"/>
                      <a:pt x="14" y="0"/>
                    </a:cubicBezTo>
                    <a:cubicBezTo>
                      <a:pt x="221" y="13"/>
                      <a:pt x="221" y="13"/>
                      <a:pt x="221" y="13"/>
                    </a:cubicBezTo>
                    <a:cubicBezTo>
                      <a:pt x="228" y="14"/>
                      <a:pt x="233" y="19"/>
                      <a:pt x="232" y="26"/>
                    </a:cubicBezTo>
                    <a:cubicBezTo>
                      <a:pt x="232" y="32"/>
                      <a:pt x="227" y="37"/>
                      <a:pt x="220"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任意多边形: 形状 36"/>
              <p:cNvSpPr/>
              <p:nvPr/>
            </p:nvSpPr>
            <p:spPr bwMode="auto">
              <a:xfrm>
                <a:off x="8720" y="4359"/>
                <a:ext cx="421" cy="306"/>
              </a:xfrm>
              <a:custGeom>
                <a:avLst/>
                <a:gdLst>
                  <a:gd name="T0" fmla="*/ 184 w 198"/>
                  <a:gd name="T1" fmla="*/ 144 h 144"/>
                  <a:gd name="T2" fmla="*/ 177 w 198"/>
                  <a:gd name="T3" fmla="*/ 142 h 144"/>
                  <a:gd name="T4" fmla="*/ 7 w 198"/>
                  <a:gd name="T5" fmla="*/ 23 h 144"/>
                  <a:gd name="T6" fmla="*/ 4 w 198"/>
                  <a:gd name="T7" fmla="*/ 6 h 144"/>
                  <a:gd name="T8" fmla="*/ 20 w 198"/>
                  <a:gd name="T9" fmla="*/ 3 h 144"/>
                  <a:gd name="T10" fmla="*/ 191 w 198"/>
                  <a:gd name="T11" fmla="*/ 122 h 144"/>
                  <a:gd name="T12" fmla="*/ 194 w 198"/>
                  <a:gd name="T13" fmla="*/ 139 h 144"/>
                  <a:gd name="T14" fmla="*/ 184 w 198"/>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44">
                    <a:moveTo>
                      <a:pt x="184" y="144"/>
                    </a:moveTo>
                    <a:cubicBezTo>
                      <a:pt x="182" y="144"/>
                      <a:pt x="179" y="143"/>
                      <a:pt x="177" y="142"/>
                    </a:cubicBezTo>
                    <a:cubicBezTo>
                      <a:pt x="7" y="23"/>
                      <a:pt x="7" y="23"/>
                      <a:pt x="7" y="23"/>
                    </a:cubicBezTo>
                    <a:cubicBezTo>
                      <a:pt x="1" y="19"/>
                      <a:pt x="0" y="12"/>
                      <a:pt x="4" y="6"/>
                    </a:cubicBezTo>
                    <a:cubicBezTo>
                      <a:pt x="7" y="1"/>
                      <a:pt x="15" y="0"/>
                      <a:pt x="20" y="3"/>
                    </a:cubicBezTo>
                    <a:cubicBezTo>
                      <a:pt x="191" y="122"/>
                      <a:pt x="191" y="122"/>
                      <a:pt x="191" y="122"/>
                    </a:cubicBezTo>
                    <a:cubicBezTo>
                      <a:pt x="196" y="126"/>
                      <a:pt x="198" y="134"/>
                      <a:pt x="194" y="139"/>
                    </a:cubicBezTo>
                    <a:cubicBezTo>
                      <a:pt x="192" y="142"/>
                      <a:pt x="188" y="144"/>
                      <a:pt x="18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任意多边形: 形状 37"/>
              <p:cNvSpPr/>
              <p:nvPr/>
            </p:nvSpPr>
            <p:spPr bwMode="auto">
              <a:xfrm>
                <a:off x="6726" y="2181"/>
                <a:ext cx="287" cy="433"/>
              </a:xfrm>
              <a:custGeom>
                <a:avLst/>
                <a:gdLst>
                  <a:gd name="T0" fmla="*/ 121 w 135"/>
                  <a:gd name="T1" fmla="*/ 204 h 204"/>
                  <a:gd name="T2" fmla="*/ 111 w 135"/>
                  <a:gd name="T3" fmla="*/ 198 h 204"/>
                  <a:gd name="T4" fmla="*/ 3 w 135"/>
                  <a:gd name="T5" fmla="*/ 20 h 204"/>
                  <a:gd name="T6" fmla="*/ 7 w 135"/>
                  <a:gd name="T7" fmla="*/ 4 h 204"/>
                  <a:gd name="T8" fmla="*/ 24 w 135"/>
                  <a:gd name="T9" fmla="*/ 8 h 204"/>
                  <a:gd name="T10" fmla="*/ 131 w 135"/>
                  <a:gd name="T11" fmla="*/ 186 h 204"/>
                  <a:gd name="T12" fmla="*/ 127 w 135"/>
                  <a:gd name="T13" fmla="*/ 202 h 204"/>
                  <a:gd name="T14" fmla="*/ 121 w 135"/>
                  <a:gd name="T15" fmla="*/ 204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04">
                    <a:moveTo>
                      <a:pt x="121" y="204"/>
                    </a:moveTo>
                    <a:cubicBezTo>
                      <a:pt x="117" y="204"/>
                      <a:pt x="113" y="202"/>
                      <a:pt x="111" y="198"/>
                    </a:cubicBezTo>
                    <a:cubicBezTo>
                      <a:pt x="3" y="20"/>
                      <a:pt x="3" y="20"/>
                      <a:pt x="3" y="20"/>
                    </a:cubicBezTo>
                    <a:cubicBezTo>
                      <a:pt x="0" y="14"/>
                      <a:pt x="1" y="7"/>
                      <a:pt x="7" y="4"/>
                    </a:cubicBezTo>
                    <a:cubicBezTo>
                      <a:pt x="13" y="0"/>
                      <a:pt x="20" y="2"/>
                      <a:pt x="24" y="8"/>
                    </a:cubicBezTo>
                    <a:cubicBezTo>
                      <a:pt x="131" y="186"/>
                      <a:pt x="131" y="186"/>
                      <a:pt x="131" y="186"/>
                    </a:cubicBezTo>
                    <a:cubicBezTo>
                      <a:pt x="135" y="191"/>
                      <a:pt x="133" y="199"/>
                      <a:pt x="127" y="202"/>
                    </a:cubicBezTo>
                    <a:cubicBezTo>
                      <a:pt x="125" y="203"/>
                      <a:pt x="123" y="204"/>
                      <a:pt x="121" y="20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任意多边形: 形状 38"/>
              <p:cNvSpPr/>
              <p:nvPr/>
            </p:nvSpPr>
            <p:spPr bwMode="auto">
              <a:xfrm>
                <a:off x="6141" y="2888"/>
                <a:ext cx="451" cy="259"/>
              </a:xfrm>
              <a:custGeom>
                <a:avLst/>
                <a:gdLst>
                  <a:gd name="T0" fmla="*/ 198 w 212"/>
                  <a:gd name="T1" fmla="*/ 122 h 122"/>
                  <a:gd name="T2" fmla="*/ 193 w 212"/>
                  <a:gd name="T3" fmla="*/ 120 h 122"/>
                  <a:gd name="T4" fmla="*/ 8 w 212"/>
                  <a:gd name="T5" fmla="*/ 24 h 122"/>
                  <a:gd name="T6" fmla="*/ 3 w 212"/>
                  <a:gd name="T7" fmla="*/ 8 h 122"/>
                  <a:gd name="T8" fmla="*/ 19 w 212"/>
                  <a:gd name="T9" fmla="*/ 3 h 122"/>
                  <a:gd name="T10" fmla="*/ 204 w 212"/>
                  <a:gd name="T11" fmla="*/ 99 h 122"/>
                  <a:gd name="T12" fmla="*/ 209 w 212"/>
                  <a:gd name="T13" fmla="*/ 115 h 122"/>
                  <a:gd name="T14" fmla="*/ 198 w 212"/>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122">
                    <a:moveTo>
                      <a:pt x="198" y="122"/>
                    </a:moveTo>
                    <a:cubicBezTo>
                      <a:pt x="196" y="122"/>
                      <a:pt x="194" y="121"/>
                      <a:pt x="193" y="120"/>
                    </a:cubicBezTo>
                    <a:cubicBezTo>
                      <a:pt x="8" y="24"/>
                      <a:pt x="8" y="24"/>
                      <a:pt x="8" y="24"/>
                    </a:cubicBezTo>
                    <a:cubicBezTo>
                      <a:pt x="2" y="21"/>
                      <a:pt x="0" y="14"/>
                      <a:pt x="3" y="8"/>
                    </a:cubicBezTo>
                    <a:cubicBezTo>
                      <a:pt x="6" y="2"/>
                      <a:pt x="13" y="0"/>
                      <a:pt x="19" y="3"/>
                    </a:cubicBezTo>
                    <a:cubicBezTo>
                      <a:pt x="204" y="99"/>
                      <a:pt x="204" y="99"/>
                      <a:pt x="204" y="99"/>
                    </a:cubicBezTo>
                    <a:cubicBezTo>
                      <a:pt x="210" y="102"/>
                      <a:pt x="212" y="110"/>
                      <a:pt x="209" y="115"/>
                    </a:cubicBezTo>
                    <a:cubicBezTo>
                      <a:pt x="207" y="119"/>
                      <a:pt x="202" y="122"/>
                      <a:pt x="198" y="1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任意多边形: 形状 39"/>
              <p:cNvSpPr/>
              <p:nvPr/>
            </p:nvSpPr>
            <p:spPr bwMode="auto">
              <a:xfrm>
                <a:off x="5967" y="3697"/>
                <a:ext cx="495" cy="79"/>
              </a:xfrm>
              <a:custGeom>
                <a:avLst/>
                <a:gdLst>
                  <a:gd name="T0" fmla="*/ 13 w 233"/>
                  <a:gd name="T1" fmla="*/ 37 h 37"/>
                  <a:gd name="T2" fmla="*/ 1 w 233"/>
                  <a:gd name="T3" fmla="*/ 26 h 37"/>
                  <a:gd name="T4" fmla="*/ 12 w 233"/>
                  <a:gd name="T5" fmla="*/ 13 h 37"/>
                  <a:gd name="T6" fmla="*/ 219 w 233"/>
                  <a:gd name="T7" fmla="*/ 0 h 37"/>
                  <a:gd name="T8" fmla="*/ 232 w 233"/>
                  <a:gd name="T9" fmla="*/ 11 h 37"/>
                  <a:gd name="T10" fmla="*/ 221 w 233"/>
                  <a:gd name="T11" fmla="*/ 24 h 37"/>
                  <a:gd name="T12" fmla="*/ 13 w 233"/>
                  <a:gd name="T13" fmla="*/ 37 h 37"/>
                  <a:gd name="T14" fmla="*/ 13 w 23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37">
                    <a:moveTo>
                      <a:pt x="13" y="37"/>
                    </a:moveTo>
                    <a:cubicBezTo>
                      <a:pt x="6" y="37"/>
                      <a:pt x="1" y="32"/>
                      <a:pt x="1" y="26"/>
                    </a:cubicBezTo>
                    <a:cubicBezTo>
                      <a:pt x="0" y="19"/>
                      <a:pt x="5" y="14"/>
                      <a:pt x="12" y="13"/>
                    </a:cubicBezTo>
                    <a:cubicBezTo>
                      <a:pt x="219" y="0"/>
                      <a:pt x="219" y="0"/>
                      <a:pt x="219" y="0"/>
                    </a:cubicBezTo>
                    <a:cubicBezTo>
                      <a:pt x="226" y="0"/>
                      <a:pt x="232" y="5"/>
                      <a:pt x="232" y="11"/>
                    </a:cubicBezTo>
                    <a:cubicBezTo>
                      <a:pt x="233" y="18"/>
                      <a:pt x="228" y="24"/>
                      <a:pt x="221" y="24"/>
                    </a:cubicBezTo>
                    <a:cubicBezTo>
                      <a:pt x="13" y="37"/>
                      <a:pt x="13" y="37"/>
                      <a:pt x="13" y="37"/>
                    </a:cubicBezTo>
                    <a:cubicBezTo>
                      <a:pt x="13" y="37"/>
                      <a:pt x="13" y="37"/>
                      <a:pt x="13" y="3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任意多边形: 形状 40"/>
              <p:cNvSpPr/>
              <p:nvPr/>
            </p:nvSpPr>
            <p:spPr bwMode="auto">
              <a:xfrm>
                <a:off x="6245" y="4359"/>
                <a:ext cx="421" cy="306"/>
              </a:xfrm>
              <a:custGeom>
                <a:avLst/>
                <a:gdLst>
                  <a:gd name="T0" fmla="*/ 14 w 198"/>
                  <a:gd name="T1" fmla="*/ 144 h 144"/>
                  <a:gd name="T2" fmla="*/ 4 w 198"/>
                  <a:gd name="T3" fmla="*/ 139 h 144"/>
                  <a:gd name="T4" fmla="*/ 7 w 198"/>
                  <a:gd name="T5" fmla="*/ 122 h 144"/>
                  <a:gd name="T6" fmla="*/ 178 w 198"/>
                  <a:gd name="T7" fmla="*/ 3 h 144"/>
                  <a:gd name="T8" fmla="*/ 194 w 198"/>
                  <a:gd name="T9" fmla="*/ 6 h 144"/>
                  <a:gd name="T10" fmla="*/ 191 w 198"/>
                  <a:gd name="T11" fmla="*/ 23 h 144"/>
                  <a:gd name="T12" fmla="*/ 21 w 198"/>
                  <a:gd name="T13" fmla="*/ 142 h 144"/>
                  <a:gd name="T14" fmla="*/ 14 w 198"/>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144">
                    <a:moveTo>
                      <a:pt x="14" y="144"/>
                    </a:moveTo>
                    <a:cubicBezTo>
                      <a:pt x="10" y="144"/>
                      <a:pt x="6" y="142"/>
                      <a:pt x="4" y="139"/>
                    </a:cubicBezTo>
                    <a:cubicBezTo>
                      <a:pt x="0" y="134"/>
                      <a:pt x="2" y="126"/>
                      <a:pt x="7" y="122"/>
                    </a:cubicBezTo>
                    <a:cubicBezTo>
                      <a:pt x="178" y="3"/>
                      <a:pt x="178" y="3"/>
                      <a:pt x="178" y="3"/>
                    </a:cubicBezTo>
                    <a:cubicBezTo>
                      <a:pt x="183" y="0"/>
                      <a:pt x="191" y="1"/>
                      <a:pt x="194" y="6"/>
                    </a:cubicBezTo>
                    <a:cubicBezTo>
                      <a:pt x="198" y="12"/>
                      <a:pt x="197" y="19"/>
                      <a:pt x="191" y="23"/>
                    </a:cubicBezTo>
                    <a:cubicBezTo>
                      <a:pt x="21" y="142"/>
                      <a:pt x="21" y="142"/>
                      <a:pt x="21" y="142"/>
                    </a:cubicBezTo>
                    <a:cubicBezTo>
                      <a:pt x="19" y="143"/>
                      <a:pt x="16" y="144"/>
                      <a:pt x="1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5922723" y="2566332"/>
            <a:ext cx="3223828" cy="320104"/>
            <a:chOff x="5922722" y="2394881"/>
            <a:chExt cx="3223828" cy="320104"/>
          </a:xfrm>
        </p:grpSpPr>
        <p:cxnSp>
          <p:nvCxnSpPr>
            <p:cNvPr id="36" name="直接连接符 35"/>
            <p:cNvCxnSpPr/>
            <p:nvPr/>
          </p:nvCxnSpPr>
          <p:spPr>
            <a:xfrm flipH="1">
              <a:off x="5922722" y="2549057"/>
              <a:ext cx="3223828" cy="0"/>
            </a:xfrm>
            <a:prstGeom prst="line">
              <a:avLst/>
            </a:prstGeom>
            <a:ln w="12700" cap="flat" cmpd="sng" algn="ctr">
              <a:solidFill>
                <a:schemeClr val="dk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rot="10800000" flipV="1">
              <a:off x="6500717" y="2394881"/>
              <a:ext cx="320104" cy="320104"/>
            </a:xfrm>
            <a:prstGeom prst="ellipse">
              <a:avLst/>
            </a:prstGeom>
            <a:solidFill>
              <a:schemeClr val="accent3">
                <a:lumMod val="100000"/>
              </a:schemeClr>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r>
                <a:rPr lang="de-DE" sz="500">
                  <a:solidFill>
                    <a:schemeClr val="bg1">
                      <a:lumMod val="50000"/>
                    </a:schemeClr>
                  </a:solidFill>
                  <a:latin typeface="微软雅黑" panose="020B0503020204020204" pitchFamily="34" charset="-122"/>
                  <a:ea typeface="微软雅黑" panose="020B0503020204020204" pitchFamily="34" charset="-122"/>
                </a:rPr>
                <a:t>02</a:t>
              </a:r>
            </a:p>
          </p:txBody>
        </p:sp>
        <p:sp>
          <p:nvSpPr>
            <p:cNvPr id="38" name="椭圆 37"/>
            <p:cNvSpPr/>
            <p:nvPr/>
          </p:nvSpPr>
          <p:spPr>
            <a:xfrm rot="10800000" flipV="1">
              <a:off x="7609826" y="2394881"/>
              <a:ext cx="320104" cy="320104"/>
            </a:xfrm>
            <a:prstGeom prst="ellipse">
              <a:avLst/>
            </a:prstGeom>
            <a:solidFill>
              <a:schemeClr val="accent4">
                <a:lumMod val="100000"/>
              </a:schemeClr>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p>
              <a:pPr algn="ctr"/>
              <a:r>
                <a:rPr lang="de-DE" sz="500">
                  <a:solidFill>
                    <a:schemeClr val="bg1">
                      <a:lumMod val="50000"/>
                    </a:schemeClr>
                  </a:solidFill>
                  <a:latin typeface="微软雅黑" panose="020B0503020204020204" pitchFamily="34" charset="-122"/>
                  <a:ea typeface="微软雅黑" panose="020B0503020204020204" pitchFamily="34" charset="-122"/>
                </a:rPr>
                <a:t>02</a:t>
              </a:r>
            </a:p>
          </p:txBody>
        </p:sp>
      </p:grpSp>
      <p:grpSp>
        <p:nvGrpSpPr>
          <p:cNvPr id="39" name="组合 38"/>
          <p:cNvGrpSpPr/>
          <p:nvPr/>
        </p:nvGrpSpPr>
        <p:grpSpPr>
          <a:xfrm>
            <a:off x="-2548" y="2566332"/>
            <a:ext cx="3232883" cy="320104"/>
            <a:chOff x="-2549" y="2394881"/>
            <a:chExt cx="3232883" cy="320104"/>
          </a:xfrm>
        </p:grpSpPr>
        <p:cxnSp>
          <p:nvCxnSpPr>
            <p:cNvPr id="40" name="直接连接符 39"/>
            <p:cNvCxnSpPr/>
            <p:nvPr/>
          </p:nvCxnSpPr>
          <p:spPr>
            <a:xfrm flipH="1">
              <a:off x="-2549" y="2549057"/>
              <a:ext cx="3232883" cy="0"/>
            </a:xfrm>
            <a:prstGeom prst="line">
              <a:avLst/>
            </a:prstGeom>
            <a:ln w="12700" cap="flat" cmpd="sng" algn="ctr">
              <a:solidFill>
                <a:schemeClr val="dk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rot="10800000" flipV="1">
              <a:off x="1110421" y="2394881"/>
              <a:ext cx="320104" cy="320104"/>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r>
                <a:rPr lang="de-DE" sz="600">
                  <a:solidFill>
                    <a:schemeClr val="bg1"/>
                  </a:solidFill>
                </a:rPr>
                <a:t>02</a:t>
              </a:r>
            </a:p>
          </p:txBody>
        </p:sp>
        <p:sp>
          <p:nvSpPr>
            <p:cNvPr id="42" name="椭圆 41"/>
            <p:cNvSpPr/>
            <p:nvPr/>
          </p:nvSpPr>
          <p:spPr>
            <a:xfrm rot="10800000" flipV="1">
              <a:off x="2219531" y="2394881"/>
              <a:ext cx="320104" cy="320104"/>
            </a:xfrm>
            <a:prstGeom prst="ellipse">
              <a:avLst/>
            </a:prstGeom>
            <a:solidFill>
              <a:schemeClr val="accent2">
                <a:lumMod val="100000"/>
              </a:schemeClr>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r>
                <a:rPr lang="de-DE" sz="600">
                  <a:solidFill>
                    <a:schemeClr val="bg1"/>
                  </a:solidFill>
                </a:rPr>
                <a:t>02</a:t>
              </a:r>
            </a:p>
          </p:txBody>
        </p:sp>
      </p:grpSp>
      <p:grpSp>
        <p:nvGrpSpPr>
          <p:cNvPr id="43" name="组合 42"/>
          <p:cNvGrpSpPr/>
          <p:nvPr/>
        </p:nvGrpSpPr>
        <p:grpSpPr>
          <a:xfrm>
            <a:off x="1617254" y="2006625"/>
            <a:ext cx="1531905" cy="473207"/>
            <a:chOff x="1919873" y="3001377"/>
            <a:chExt cx="2042540" cy="630942"/>
          </a:xfrm>
        </p:grpSpPr>
        <p:sp>
          <p:nvSpPr>
            <p:cNvPr id="44" name="文本框 50"/>
            <p:cNvSpPr txBox="1"/>
            <p:nvPr/>
          </p:nvSpPr>
          <p:spPr>
            <a:xfrm>
              <a:off x="1919873" y="3324542"/>
              <a:ext cx="2042540" cy="307777"/>
            </a:xfrm>
            <a:prstGeom prst="rect">
              <a:avLst/>
            </a:prstGeom>
            <a:noFill/>
          </p:spPr>
          <p:txBody>
            <a:bodyPr wrap="square" lIns="0" tIns="0" rIns="0" bIns="0">
              <a:normAutofit lnSpcReduction="10000"/>
            </a:bodyPr>
            <a:lstStyle/>
            <a:p>
              <a:pPr algn="ct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5" name="文本框 51"/>
            <p:cNvSpPr txBox="1"/>
            <p:nvPr/>
          </p:nvSpPr>
          <p:spPr>
            <a:xfrm>
              <a:off x="2046172" y="3001377"/>
              <a:ext cx="1789943" cy="323165"/>
            </a:xfrm>
            <a:prstGeom prst="rect">
              <a:avLst/>
            </a:prstGeom>
            <a:noFill/>
          </p:spPr>
          <p:txBody>
            <a:bodyPr wrap="none" lIns="0" tIns="0" rIns="0" bIns="0">
              <a:noAutofit/>
            </a:bodyPr>
            <a:lstStyle/>
            <a:p>
              <a:pPr algn="ctr"/>
              <a:r>
                <a:rPr lang="zh-CN" altLang="en-US" sz="160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46" name="组合 45"/>
          <p:cNvGrpSpPr/>
          <p:nvPr/>
        </p:nvGrpSpPr>
        <p:grpSpPr>
          <a:xfrm>
            <a:off x="7003925" y="2006625"/>
            <a:ext cx="1531905" cy="473207"/>
            <a:chOff x="1919873" y="3001377"/>
            <a:chExt cx="2042540" cy="630942"/>
          </a:xfrm>
        </p:grpSpPr>
        <p:sp>
          <p:nvSpPr>
            <p:cNvPr id="47" name="文本框 53"/>
            <p:cNvSpPr txBox="1"/>
            <p:nvPr/>
          </p:nvSpPr>
          <p:spPr>
            <a:xfrm>
              <a:off x="1919873" y="3324542"/>
              <a:ext cx="2042540" cy="307777"/>
            </a:xfrm>
            <a:prstGeom prst="rect">
              <a:avLst/>
            </a:prstGeom>
            <a:noFill/>
          </p:spPr>
          <p:txBody>
            <a:bodyPr wrap="square" lIns="0" tIns="0" rIns="0" bIns="0">
              <a:normAutofit lnSpcReduction="10000"/>
            </a:bodyPr>
            <a:lstStyle/>
            <a:p>
              <a:pPr algn="ct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8" name="文本框 54"/>
            <p:cNvSpPr txBox="1"/>
            <p:nvPr/>
          </p:nvSpPr>
          <p:spPr>
            <a:xfrm>
              <a:off x="2046172" y="3001377"/>
              <a:ext cx="1789943" cy="323165"/>
            </a:xfrm>
            <a:prstGeom prst="rect">
              <a:avLst/>
            </a:prstGeom>
            <a:noFill/>
          </p:spPr>
          <p:txBody>
            <a:bodyPr wrap="none" lIns="0" tIns="0" rIns="0" bIns="0">
              <a:noAutofit/>
            </a:bodyPr>
            <a:lstStyle/>
            <a:p>
              <a:pPr algn="ctr"/>
              <a:r>
                <a:rPr lang="zh-CN" altLang="en-US" sz="160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49" name="组合 48"/>
          <p:cNvGrpSpPr/>
          <p:nvPr/>
        </p:nvGrpSpPr>
        <p:grpSpPr>
          <a:xfrm>
            <a:off x="504521" y="2968257"/>
            <a:ext cx="1531905" cy="473207"/>
            <a:chOff x="1919873" y="3001377"/>
            <a:chExt cx="2042540" cy="630942"/>
          </a:xfrm>
        </p:grpSpPr>
        <p:sp>
          <p:nvSpPr>
            <p:cNvPr id="50" name="文本框 56"/>
            <p:cNvSpPr txBox="1"/>
            <p:nvPr/>
          </p:nvSpPr>
          <p:spPr>
            <a:xfrm>
              <a:off x="1919873" y="3324542"/>
              <a:ext cx="2042540" cy="307777"/>
            </a:xfrm>
            <a:prstGeom prst="rect">
              <a:avLst/>
            </a:prstGeom>
            <a:noFill/>
          </p:spPr>
          <p:txBody>
            <a:bodyPr wrap="square" lIns="0" tIns="0" rIns="0" bIns="0">
              <a:normAutofit lnSpcReduction="10000"/>
            </a:bodyPr>
            <a:lstStyle/>
            <a:p>
              <a:pPr algn="ctr">
                <a:lnSpc>
                  <a:spcPct val="12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dirty="0">
                  <a:solidFill>
                    <a:schemeClr val="bg1">
                      <a:lumMod val="50000"/>
                    </a:schemeClr>
                  </a:solidFill>
                  <a:latin typeface="微软雅黑" panose="020B0503020204020204" pitchFamily="34" charset="-122"/>
                  <a:ea typeface="微软雅黑" panose="020B0503020204020204" pitchFamily="34" charset="-122"/>
                </a:rPr>
              </a:br>
              <a:r>
                <a:rPr lang="zh-CN" altLang="en-US" sz="7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1" name="文本框 57"/>
            <p:cNvSpPr txBox="1"/>
            <p:nvPr/>
          </p:nvSpPr>
          <p:spPr>
            <a:xfrm>
              <a:off x="2046172" y="3001377"/>
              <a:ext cx="1789943" cy="323165"/>
            </a:xfrm>
            <a:prstGeom prst="rect">
              <a:avLst/>
            </a:prstGeom>
            <a:noFill/>
          </p:spPr>
          <p:txBody>
            <a:bodyPr wrap="none" lIns="0" tIns="0" rIns="0" bIns="0">
              <a:no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52" name="组合 51"/>
          <p:cNvGrpSpPr/>
          <p:nvPr/>
        </p:nvGrpSpPr>
        <p:grpSpPr>
          <a:xfrm>
            <a:off x="5894816" y="2968257"/>
            <a:ext cx="1531905" cy="473207"/>
            <a:chOff x="1919873" y="3001377"/>
            <a:chExt cx="2042540" cy="630942"/>
          </a:xfrm>
        </p:grpSpPr>
        <p:sp>
          <p:nvSpPr>
            <p:cNvPr id="53" name="文本框 59"/>
            <p:cNvSpPr txBox="1"/>
            <p:nvPr/>
          </p:nvSpPr>
          <p:spPr>
            <a:xfrm>
              <a:off x="1919873" y="3324542"/>
              <a:ext cx="2042540" cy="307777"/>
            </a:xfrm>
            <a:prstGeom prst="rect">
              <a:avLst/>
            </a:prstGeom>
            <a:noFill/>
          </p:spPr>
          <p:txBody>
            <a:bodyPr wrap="square" lIns="0" tIns="0" rIns="0" bIns="0">
              <a:normAutofit lnSpcReduction="10000"/>
            </a:bodyPr>
            <a:lstStyle/>
            <a:p>
              <a:pPr algn="ct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4" name="文本框 60"/>
            <p:cNvSpPr txBox="1"/>
            <p:nvPr/>
          </p:nvSpPr>
          <p:spPr>
            <a:xfrm>
              <a:off x="2046172" y="3001377"/>
              <a:ext cx="1789943" cy="323165"/>
            </a:xfrm>
            <a:prstGeom prst="rect">
              <a:avLst/>
            </a:prstGeom>
            <a:noFill/>
          </p:spPr>
          <p:txBody>
            <a:bodyPr wrap="none" lIns="0" tIns="0" rIns="0" bIns="0">
              <a:no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1750"/>
                            </p:stCondLst>
                            <p:childTnLst>
                              <p:par>
                                <p:cTn id="25" presetID="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0-#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2250"/>
                            </p:stCondLst>
                            <p:childTnLst>
                              <p:par>
                                <p:cTn id="34" presetID="53" presetClass="entr" presetSubtype="16"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53" presetClass="entr" presetSubtype="16"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fltVal val="0"/>
                                          </p:val>
                                        </p:tav>
                                        <p:tav tm="100000">
                                          <p:val>
                                            <p:strVal val="#ppt_h"/>
                                          </p:val>
                                        </p:tav>
                                      </p:tavLst>
                                    </p:anim>
                                    <p:animEffect transition="in" filter="fade">
                                      <p:cBhvr>
                                        <p:cTn id="48" dur="500"/>
                                        <p:tgtEl>
                                          <p:spTgt spid="52"/>
                                        </p:tgtEl>
                                      </p:cBhvr>
                                    </p:animEffect>
                                  </p:childTnLst>
                                </p:cTn>
                              </p:par>
                              <p:par>
                                <p:cTn id="49" presetID="53" presetClass="entr" presetSubtype="16"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fltVal val="0"/>
                                          </p:val>
                                        </p:tav>
                                        <p:tav tm="100000">
                                          <p:val>
                                            <p:strVal val="#ppt_w"/>
                                          </p:val>
                                        </p:tav>
                                      </p:tavLst>
                                    </p:anim>
                                    <p:anim calcmode="lin" valueType="num">
                                      <p:cBhvr>
                                        <p:cTn id="52" dur="500" fill="hold"/>
                                        <p:tgtEl>
                                          <p:spTgt spid="46"/>
                                        </p:tgtEl>
                                        <p:attrNameLst>
                                          <p:attrName>ppt_h</p:attrName>
                                        </p:attrNameLst>
                                      </p:cBhvr>
                                      <p:tavLst>
                                        <p:tav tm="0">
                                          <p:val>
                                            <p:fltVal val="0"/>
                                          </p:val>
                                        </p:tav>
                                        <p:tav tm="100000">
                                          <p:val>
                                            <p:strVal val="#ppt_h"/>
                                          </p:val>
                                        </p:tav>
                                      </p:tavLst>
                                    </p:anim>
                                    <p:animEffect transition="in" filter="fade">
                                      <p:cBhvr>
                                        <p:cTn id="5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 name="Freeform: Shape 3"/>
          <p:cNvSpPr/>
          <p:nvPr/>
        </p:nvSpPr>
        <p:spPr>
          <a:xfrm>
            <a:off x="3495030" y="2278085"/>
            <a:ext cx="2119547" cy="890337"/>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5" name="Freeform: Shape 4"/>
          <p:cNvSpPr/>
          <p:nvPr/>
        </p:nvSpPr>
        <p:spPr>
          <a:xfrm>
            <a:off x="3493926" y="2867183"/>
            <a:ext cx="2119547" cy="890337"/>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6" name="Freeform: Shape 5"/>
          <p:cNvSpPr/>
          <p:nvPr/>
        </p:nvSpPr>
        <p:spPr>
          <a:xfrm>
            <a:off x="3492822" y="3458243"/>
            <a:ext cx="2119547" cy="890337"/>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7" name="Freeform: Shape 6"/>
          <p:cNvSpPr/>
          <p:nvPr/>
        </p:nvSpPr>
        <p:spPr>
          <a:xfrm>
            <a:off x="3496239" y="1678427"/>
            <a:ext cx="2117627" cy="901301"/>
          </a:xfrm>
          <a:custGeom>
            <a:avLst/>
            <a:gdLst>
              <a:gd name="connsiteX0" fmla="*/ 2527030 w 2529192"/>
              <a:gd name="connsiteY0" fmla="*/ 0 h 1290537"/>
              <a:gd name="connsiteX1" fmla="*/ 2162 w 2529192"/>
              <a:gd name="connsiteY1" fmla="*/ 925209 h 1290537"/>
              <a:gd name="connsiteX2" fmla="*/ 0 w 2529192"/>
              <a:gd name="connsiteY2" fmla="*/ 1290537 h 1290537"/>
              <a:gd name="connsiteX3" fmla="*/ 2529192 w 2529192"/>
              <a:gd name="connsiteY3" fmla="*/ 631217 h 1290537"/>
              <a:gd name="connsiteX4" fmla="*/ 2527030 w 2529192"/>
              <a:gd name="connsiteY4" fmla="*/ 0 h 1290537"/>
              <a:gd name="connsiteX0-1" fmla="*/ 2527238 w 2529400"/>
              <a:gd name="connsiteY0-2" fmla="*/ 0 h 1290537"/>
              <a:gd name="connsiteX1-3" fmla="*/ 208 w 2529400"/>
              <a:gd name="connsiteY1-4" fmla="*/ 927371 h 1290537"/>
              <a:gd name="connsiteX2-5" fmla="*/ 208 w 2529400"/>
              <a:gd name="connsiteY2-6" fmla="*/ 1290537 h 1290537"/>
              <a:gd name="connsiteX3-7" fmla="*/ 2529400 w 2529400"/>
              <a:gd name="connsiteY3-8" fmla="*/ 631217 h 1290537"/>
              <a:gd name="connsiteX4-9" fmla="*/ 2527238 w 2529400"/>
              <a:gd name="connsiteY4-10" fmla="*/ 0 h 1290537"/>
              <a:gd name="connsiteX0-11" fmla="*/ 2529192 w 2531354"/>
              <a:gd name="connsiteY0-12" fmla="*/ 0 h 1297022"/>
              <a:gd name="connsiteX1-13" fmla="*/ 2162 w 2531354"/>
              <a:gd name="connsiteY1-14" fmla="*/ 927371 h 1297022"/>
              <a:gd name="connsiteX2-15" fmla="*/ 0 w 2531354"/>
              <a:gd name="connsiteY2-16" fmla="*/ 1297022 h 1297022"/>
              <a:gd name="connsiteX3-17" fmla="*/ 2531354 w 2531354"/>
              <a:gd name="connsiteY3-18" fmla="*/ 631217 h 1297022"/>
              <a:gd name="connsiteX4-19" fmla="*/ 2529192 w 2531354"/>
              <a:gd name="connsiteY4-20" fmla="*/ 0 h 1297022"/>
              <a:gd name="connsiteX0-21" fmla="*/ 2529400 w 2531562"/>
              <a:gd name="connsiteY0-22" fmla="*/ 0 h 1297022"/>
              <a:gd name="connsiteX1-23" fmla="*/ 208 w 2531562"/>
              <a:gd name="connsiteY1-24" fmla="*/ 927371 h 1297022"/>
              <a:gd name="connsiteX2-25" fmla="*/ 208 w 2531562"/>
              <a:gd name="connsiteY2-26" fmla="*/ 1297022 h 1297022"/>
              <a:gd name="connsiteX3-27" fmla="*/ 2531562 w 2531562"/>
              <a:gd name="connsiteY3-28" fmla="*/ 631217 h 1297022"/>
              <a:gd name="connsiteX4-29" fmla="*/ 2529400 w 2531562"/>
              <a:gd name="connsiteY4-30" fmla="*/ 0 h 1297022"/>
              <a:gd name="connsiteX0-31" fmla="*/ 2529400 w 2531562"/>
              <a:gd name="connsiteY0-32" fmla="*/ 0 h 1288375"/>
              <a:gd name="connsiteX1-33" fmla="*/ 208 w 2531562"/>
              <a:gd name="connsiteY1-34" fmla="*/ 927371 h 1288375"/>
              <a:gd name="connsiteX2-35" fmla="*/ 208 w 2531562"/>
              <a:gd name="connsiteY2-36" fmla="*/ 1288375 h 1288375"/>
              <a:gd name="connsiteX3-37" fmla="*/ 2531562 w 2531562"/>
              <a:gd name="connsiteY3-38" fmla="*/ 631217 h 1288375"/>
              <a:gd name="connsiteX4-39" fmla="*/ 2529400 w 2531562"/>
              <a:gd name="connsiteY4-40" fmla="*/ 0 h 1288375"/>
              <a:gd name="connsiteX0-41" fmla="*/ 2525077 w 2531562"/>
              <a:gd name="connsiteY0-42" fmla="*/ 0 h 1286213"/>
              <a:gd name="connsiteX1-43" fmla="*/ 208 w 2531562"/>
              <a:gd name="connsiteY1-44" fmla="*/ 925209 h 1286213"/>
              <a:gd name="connsiteX2-45" fmla="*/ 208 w 2531562"/>
              <a:gd name="connsiteY2-46" fmla="*/ 1286213 h 1286213"/>
              <a:gd name="connsiteX3-47" fmla="*/ 2531562 w 2531562"/>
              <a:gd name="connsiteY3-48" fmla="*/ 629055 h 1286213"/>
              <a:gd name="connsiteX4-49" fmla="*/ 2525077 w 2531562"/>
              <a:gd name="connsiteY4-50" fmla="*/ 0 h 1286213"/>
              <a:gd name="connsiteX0-51" fmla="*/ 2525077 w 2527239"/>
              <a:gd name="connsiteY0-52" fmla="*/ 0 h 1286213"/>
              <a:gd name="connsiteX1-53" fmla="*/ 208 w 2527239"/>
              <a:gd name="connsiteY1-54" fmla="*/ 925209 h 1286213"/>
              <a:gd name="connsiteX2-55" fmla="*/ 208 w 2527239"/>
              <a:gd name="connsiteY2-56" fmla="*/ 1286213 h 1286213"/>
              <a:gd name="connsiteX3-57" fmla="*/ 2527239 w 2527239"/>
              <a:gd name="connsiteY3-58" fmla="*/ 631217 h 1286213"/>
              <a:gd name="connsiteX4-59" fmla="*/ 2525077 w 2527239"/>
              <a:gd name="connsiteY4-60" fmla="*/ 0 h 1286213"/>
              <a:gd name="connsiteX0-61" fmla="*/ 2525077 w 2527239"/>
              <a:gd name="connsiteY0-62" fmla="*/ 0 h 1286213"/>
              <a:gd name="connsiteX1-63" fmla="*/ 208 w 2527239"/>
              <a:gd name="connsiteY1-64" fmla="*/ 925209 h 1286213"/>
              <a:gd name="connsiteX2-65" fmla="*/ 208 w 2527239"/>
              <a:gd name="connsiteY2-66" fmla="*/ 1286213 h 1286213"/>
              <a:gd name="connsiteX3-67" fmla="*/ 2527239 w 2527239"/>
              <a:gd name="connsiteY3-68" fmla="*/ 600953 h 1286213"/>
              <a:gd name="connsiteX4-69" fmla="*/ 2525077 w 2527239"/>
              <a:gd name="connsiteY4-70" fmla="*/ 0 h 1286213"/>
              <a:gd name="connsiteX0-71" fmla="*/ 2531571 w 2531633"/>
              <a:gd name="connsiteY0-72" fmla="*/ 0 h 1320800"/>
              <a:gd name="connsiteX1-73" fmla="*/ 208 w 2531633"/>
              <a:gd name="connsiteY1-74" fmla="*/ 959796 h 1320800"/>
              <a:gd name="connsiteX2-75" fmla="*/ 208 w 2531633"/>
              <a:gd name="connsiteY2-76" fmla="*/ 1320800 h 1320800"/>
              <a:gd name="connsiteX3-77" fmla="*/ 2527239 w 2531633"/>
              <a:gd name="connsiteY3-78" fmla="*/ 635540 h 1320800"/>
              <a:gd name="connsiteX4-79" fmla="*/ 2531571 w 2531633"/>
              <a:gd name="connsiteY4-80" fmla="*/ 0 h 1320800"/>
              <a:gd name="connsiteX0-81" fmla="*/ 2527756 w 2527918"/>
              <a:gd name="connsiteY0-82" fmla="*/ 0 h 1318895"/>
              <a:gd name="connsiteX1-83" fmla="*/ 208 w 2527918"/>
              <a:gd name="connsiteY1-84" fmla="*/ 957891 h 1318895"/>
              <a:gd name="connsiteX2-85" fmla="*/ 208 w 2527918"/>
              <a:gd name="connsiteY2-86" fmla="*/ 1318895 h 1318895"/>
              <a:gd name="connsiteX3-87" fmla="*/ 2527239 w 2527918"/>
              <a:gd name="connsiteY3-88" fmla="*/ 633635 h 1318895"/>
              <a:gd name="connsiteX4-89" fmla="*/ 2527756 w 2527918"/>
              <a:gd name="connsiteY4-90" fmla="*/ 0 h 1318895"/>
              <a:gd name="connsiteX0-91" fmla="*/ 2527548 w 2527710"/>
              <a:gd name="connsiteY0-92" fmla="*/ 0 h 1318895"/>
              <a:gd name="connsiteX1-93" fmla="*/ 1908 w 2527710"/>
              <a:gd name="connsiteY1-94" fmla="*/ 929316 h 1318895"/>
              <a:gd name="connsiteX2-95" fmla="*/ 0 w 2527710"/>
              <a:gd name="connsiteY2-96" fmla="*/ 1318895 h 1318895"/>
              <a:gd name="connsiteX3-97" fmla="*/ 2527031 w 2527710"/>
              <a:gd name="connsiteY3-98" fmla="*/ 633635 h 1318895"/>
              <a:gd name="connsiteX4-99" fmla="*/ 2527548 w 2527710"/>
              <a:gd name="connsiteY4-100" fmla="*/ 0 h 1318895"/>
              <a:gd name="connsiteX0-101" fmla="*/ 2525849 w 2526011"/>
              <a:gd name="connsiteY0-102" fmla="*/ 0 h 1286510"/>
              <a:gd name="connsiteX1-103" fmla="*/ 209 w 2526011"/>
              <a:gd name="connsiteY1-104" fmla="*/ 929316 h 1286510"/>
              <a:gd name="connsiteX2-105" fmla="*/ 209 w 2526011"/>
              <a:gd name="connsiteY2-106" fmla="*/ 1286510 h 1286510"/>
              <a:gd name="connsiteX3-107" fmla="*/ 2525332 w 2526011"/>
              <a:gd name="connsiteY3-108" fmla="*/ 633635 h 1286510"/>
              <a:gd name="connsiteX4-109" fmla="*/ 2525849 w 2526011"/>
              <a:gd name="connsiteY4-110" fmla="*/ 0 h 1286510"/>
              <a:gd name="connsiteX0-111" fmla="*/ 2525849 w 2526011"/>
              <a:gd name="connsiteY0-112" fmla="*/ 0 h 1273175"/>
              <a:gd name="connsiteX1-113" fmla="*/ 209 w 2526011"/>
              <a:gd name="connsiteY1-114" fmla="*/ 929316 h 1273175"/>
              <a:gd name="connsiteX2-115" fmla="*/ 209 w 2526011"/>
              <a:gd name="connsiteY2-116" fmla="*/ 1273175 h 1273175"/>
              <a:gd name="connsiteX3-117" fmla="*/ 2525332 w 2526011"/>
              <a:gd name="connsiteY3-118" fmla="*/ 633635 h 1273175"/>
              <a:gd name="connsiteX4-119" fmla="*/ 2525849 w 2526011"/>
              <a:gd name="connsiteY4-120" fmla="*/ 0 h 1273175"/>
              <a:gd name="connsiteX0-121" fmla="*/ 2525849 w 2526011"/>
              <a:gd name="connsiteY0-122" fmla="*/ 0 h 1282700"/>
              <a:gd name="connsiteX1-123" fmla="*/ 209 w 2526011"/>
              <a:gd name="connsiteY1-124" fmla="*/ 929316 h 1282700"/>
              <a:gd name="connsiteX2-125" fmla="*/ 209 w 2526011"/>
              <a:gd name="connsiteY2-126" fmla="*/ 1282700 h 1282700"/>
              <a:gd name="connsiteX3-127" fmla="*/ 2525332 w 2526011"/>
              <a:gd name="connsiteY3-128" fmla="*/ 633635 h 1282700"/>
              <a:gd name="connsiteX4-129" fmla="*/ 2525849 w 2526011"/>
              <a:gd name="connsiteY4-130" fmla="*/ 0 h 1282700"/>
              <a:gd name="connsiteX0-131" fmla="*/ 2527649 w 2527811"/>
              <a:gd name="connsiteY0-132" fmla="*/ 0 h 1282700"/>
              <a:gd name="connsiteX1-133" fmla="*/ 102 w 2527811"/>
              <a:gd name="connsiteY1-134" fmla="*/ 929316 h 1282700"/>
              <a:gd name="connsiteX2-135" fmla="*/ 2009 w 2527811"/>
              <a:gd name="connsiteY2-136" fmla="*/ 1282700 h 1282700"/>
              <a:gd name="connsiteX3-137" fmla="*/ 2527132 w 2527811"/>
              <a:gd name="connsiteY3-138" fmla="*/ 633635 h 1282700"/>
              <a:gd name="connsiteX4-139" fmla="*/ 2527649 w 2527811"/>
              <a:gd name="connsiteY4-140" fmla="*/ 0 h 1282700"/>
              <a:gd name="connsiteX0-141" fmla="*/ 2525848 w 2526010"/>
              <a:gd name="connsiteY0-142" fmla="*/ 0 h 1282700"/>
              <a:gd name="connsiteX1-143" fmla="*/ 209 w 2526010"/>
              <a:gd name="connsiteY1-144" fmla="*/ 923601 h 1282700"/>
              <a:gd name="connsiteX2-145" fmla="*/ 208 w 2526010"/>
              <a:gd name="connsiteY2-146" fmla="*/ 1282700 h 1282700"/>
              <a:gd name="connsiteX3-147" fmla="*/ 2525331 w 2526010"/>
              <a:gd name="connsiteY3-148" fmla="*/ 633635 h 1282700"/>
              <a:gd name="connsiteX4-149" fmla="*/ 2525848 w 2526010"/>
              <a:gd name="connsiteY4-150" fmla="*/ 0 h 1282700"/>
              <a:gd name="connsiteX0-151" fmla="*/ 2525848 w 2526010"/>
              <a:gd name="connsiteY0-152" fmla="*/ 0 h 1286510"/>
              <a:gd name="connsiteX1-153" fmla="*/ 209 w 2526010"/>
              <a:gd name="connsiteY1-154" fmla="*/ 923601 h 1286510"/>
              <a:gd name="connsiteX2-155" fmla="*/ 208 w 2526010"/>
              <a:gd name="connsiteY2-156" fmla="*/ 1286510 h 1286510"/>
              <a:gd name="connsiteX3-157" fmla="*/ 2525331 w 2526010"/>
              <a:gd name="connsiteY3-158" fmla="*/ 633635 h 1286510"/>
              <a:gd name="connsiteX4-159" fmla="*/ 2525848 w 2526010"/>
              <a:gd name="connsiteY4-160" fmla="*/ 0 h 1286510"/>
              <a:gd name="connsiteX0-161" fmla="*/ 2525742 w 2525904"/>
              <a:gd name="connsiteY0-162" fmla="*/ 0 h 1284605"/>
              <a:gd name="connsiteX1-163" fmla="*/ 103 w 2525904"/>
              <a:gd name="connsiteY1-164" fmla="*/ 923601 h 1284605"/>
              <a:gd name="connsiteX2-165" fmla="*/ 2010 w 2525904"/>
              <a:gd name="connsiteY2-166" fmla="*/ 1284605 h 1284605"/>
              <a:gd name="connsiteX3-167" fmla="*/ 2525225 w 2525904"/>
              <a:gd name="connsiteY3-168" fmla="*/ 633635 h 1284605"/>
              <a:gd name="connsiteX4-169" fmla="*/ 2525742 w 2525904"/>
              <a:gd name="connsiteY4-170" fmla="*/ 0 h 1284605"/>
              <a:gd name="connsiteX0-171" fmla="*/ 2525742 w 2525904"/>
              <a:gd name="connsiteY0-172" fmla="*/ 0 h 1284605"/>
              <a:gd name="connsiteX1-173" fmla="*/ 103 w 2525904"/>
              <a:gd name="connsiteY1-174" fmla="*/ 923601 h 1284605"/>
              <a:gd name="connsiteX2-175" fmla="*/ 2010 w 2525904"/>
              <a:gd name="connsiteY2-176" fmla="*/ 1284605 h 1284605"/>
              <a:gd name="connsiteX3-177" fmla="*/ 2525225 w 2525904"/>
              <a:gd name="connsiteY3-178" fmla="*/ 633635 h 1284605"/>
              <a:gd name="connsiteX4-179" fmla="*/ 2525742 w 2525904"/>
              <a:gd name="connsiteY4-180" fmla="*/ 0 h 1284605"/>
              <a:gd name="connsiteX0-181" fmla="*/ 2523732 w 2523894"/>
              <a:gd name="connsiteY0-182" fmla="*/ 0 h 1284605"/>
              <a:gd name="connsiteX1-183" fmla="*/ 1908 w 2523894"/>
              <a:gd name="connsiteY1-184" fmla="*/ 925506 h 1284605"/>
              <a:gd name="connsiteX2-185" fmla="*/ 0 w 2523894"/>
              <a:gd name="connsiteY2-186" fmla="*/ 1284605 h 1284605"/>
              <a:gd name="connsiteX3-187" fmla="*/ 2523215 w 2523894"/>
              <a:gd name="connsiteY3-188" fmla="*/ 633635 h 1284605"/>
              <a:gd name="connsiteX4-189" fmla="*/ 2523732 w 2523894"/>
              <a:gd name="connsiteY4-190" fmla="*/ 0 h 1284605"/>
              <a:gd name="connsiteX0-191" fmla="*/ 2523940 w 2524102"/>
              <a:gd name="connsiteY0-192" fmla="*/ 0 h 1284605"/>
              <a:gd name="connsiteX1-193" fmla="*/ 208 w 2524102"/>
              <a:gd name="connsiteY1-194" fmla="*/ 927411 h 1284605"/>
              <a:gd name="connsiteX2-195" fmla="*/ 208 w 2524102"/>
              <a:gd name="connsiteY2-196" fmla="*/ 1284605 h 1284605"/>
              <a:gd name="connsiteX3-197" fmla="*/ 2523423 w 2524102"/>
              <a:gd name="connsiteY3-198" fmla="*/ 633635 h 1284605"/>
              <a:gd name="connsiteX4-199" fmla="*/ 2523940 w 2524102"/>
              <a:gd name="connsiteY4-200" fmla="*/ 0 h 1284605"/>
              <a:gd name="connsiteX0-201" fmla="*/ 2525741 w 2525903"/>
              <a:gd name="connsiteY0-202" fmla="*/ 0 h 1284605"/>
              <a:gd name="connsiteX1-203" fmla="*/ 102 w 2525903"/>
              <a:gd name="connsiteY1-204" fmla="*/ 923601 h 1284605"/>
              <a:gd name="connsiteX2-205" fmla="*/ 2009 w 2525903"/>
              <a:gd name="connsiteY2-206" fmla="*/ 1284605 h 1284605"/>
              <a:gd name="connsiteX3-207" fmla="*/ 2525224 w 2525903"/>
              <a:gd name="connsiteY3-208" fmla="*/ 633635 h 1284605"/>
              <a:gd name="connsiteX4-209" fmla="*/ 2525741 w 2525903"/>
              <a:gd name="connsiteY4-210" fmla="*/ 0 h 1284605"/>
              <a:gd name="connsiteX0-211" fmla="*/ 2525847 w 2526009"/>
              <a:gd name="connsiteY0-212" fmla="*/ 0 h 1286510"/>
              <a:gd name="connsiteX1-213" fmla="*/ 208 w 2526009"/>
              <a:gd name="connsiteY1-214" fmla="*/ 923601 h 1286510"/>
              <a:gd name="connsiteX2-215" fmla="*/ 207 w 2526009"/>
              <a:gd name="connsiteY2-216" fmla="*/ 1286510 h 1286510"/>
              <a:gd name="connsiteX3-217" fmla="*/ 2525330 w 2526009"/>
              <a:gd name="connsiteY3-218" fmla="*/ 633635 h 1286510"/>
              <a:gd name="connsiteX4-219" fmla="*/ 2525847 w 2526009"/>
              <a:gd name="connsiteY4-220" fmla="*/ 0 h 1286510"/>
              <a:gd name="connsiteX0-221" fmla="*/ 2525847 w 2526009"/>
              <a:gd name="connsiteY0-222" fmla="*/ 0 h 1284605"/>
              <a:gd name="connsiteX1-223" fmla="*/ 208 w 2526009"/>
              <a:gd name="connsiteY1-224" fmla="*/ 923601 h 1284605"/>
              <a:gd name="connsiteX2-225" fmla="*/ 207 w 2526009"/>
              <a:gd name="connsiteY2-226" fmla="*/ 1284605 h 1284605"/>
              <a:gd name="connsiteX3-227" fmla="*/ 2525330 w 2526009"/>
              <a:gd name="connsiteY3-228" fmla="*/ 633635 h 1284605"/>
              <a:gd name="connsiteX4-229" fmla="*/ 2525847 w 2526009"/>
              <a:gd name="connsiteY4-230" fmla="*/ 0 h 1284605"/>
              <a:gd name="connsiteX0-231" fmla="*/ 2525847 w 2526009"/>
              <a:gd name="connsiteY0-232" fmla="*/ 0 h 1282700"/>
              <a:gd name="connsiteX1-233" fmla="*/ 208 w 2526009"/>
              <a:gd name="connsiteY1-234" fmla="*/ 923601 h 1282700"/>
              <a:gd name="connsiteX2-235" fmla="*/ 207 w 2526009"/>
              <a:gd name="connsiteY2-236" fmla="*/ 1282700 h 1282700"/>
              <a:gd name="connsiteX3-237" fmla="*/ 2525330 w 2526009"/>
              <a:gd name="connsiteY3-238" fmla="*/ 633635 h 1282700"/>
              <a:gd name="connsiteX4-239" fmla="*/ 2525847 w 2526009"/>
              <a:gd name="connsiteY4-240" fmla="*/ 0 h 1282700"/>
              <a:gd name="connsiteX0-241" fmla="*/ 2525847 w 2525937"/>
              <a:gd name="connsiteY0-242" fmla="*/ 0 h 1282700"/>
              <a:gd name="connsiteX1-243" fmla="*/ 208 w 2525937"/>
              <a:gd name="connsiteY1-244" fmla="*/ 923601 h 1282700"/>
              <a:gd name="connsiteX2-245" fmla="*/ 207 w 2525937"/>
              <a:gd name="connsiteY2-246" fmla="*/ 1282700 h 1282700"/>
              <a:gd name="connsiteX3-247" fmla="*/ 2523422 w 2525937"/>
              <a:gd name="connsiteY3-248" fmla="*/ 629825 h 1282700"/>
              <a:gd name="connsiteX4-249" fmla="*/ 2525847 w 2525937"/>
              <a:gd name="connsiteY4-250" fmla="*/ 0 h 1282700"/>
              <a:gd name="connsiteX0-251" fmla="*/ 2525847 w 2527238"/>
              <a:gd name="connsiteY0-252" fmla="*/ 0 h 1282700"/>
              <a:gd name="connsiteX1-253" fmla="*/ 208 w 2527238"/>
              <a:gd name="connsiteY1-254" fmla="*/ 923601 h 1282700"/>
              <a:gd name="connsiteX2-255" fmla="*/ 207 w 2527238"/>
              <a:gd name="connsiteY2-256" fmla="*/ 1282700 h 1282700"/>
              <a:gd name="connsiteX3-257" fmla="*/ 2527238 w 2527238"/>
              <a:gd name="connsiteY3-258" fmla="*/ 626015 h 1282700"/>
              <a:gd name="connsiteX4-259" fmla="*/ 2525847 w 2527238"/>
              <a:gd name="connsiteY4-260" fmla="*/ 0 h 1282700"/>
              <a:gd name="connsiteX0-261" fmla="*/ 2525847 w 2527238"/>
              <a:gd name="connsiteY0-262" fmla="*/ 0 h 1282700"/>
              <a:gd name="connsiteX1-263" fmla="*/ 208 w 2527238"/>
              <a:gd name="connsiteY1-264" fmla="*/ 923601 h 1282700"/>
              <a:gd name="connsiteX2-265" fmla="*/ 207 w 2527238"/>
              <a:gd name="connsiteY2-266" fmla="*/ 1282700 h 1282700"/>
              <a:gd name="connsiteX3-267" fmla="*/ 2527238 w 2527238"/>
              <a:gd name="connsiteY3-268" fmla="*/ 629825 h 1282700"/>
              <a:gd name="connsiteX4-269" fmla="*/ 2525847 w 2527238"/>
              <a:gd name="connsiteY4-270" fmla="*/ 0 h 1282700"/>
              <a:gd name="connsiteX0-271" fmla="*/ 2525847 w 2527238"/>
              <a:gd name="connsiteY0-272" fmla="*/ 0 h 1282700"/>
              <a:gd name="connsiteX1-273" fmla="*/ 208 w 2527238"/>
              <a:gd name="connsiteY1-274" fmla="*/ 923601 h 1282700"/>
              <a:gd name="connsiteX2-275" fmla="*/ 207 w 2527238"/>
              <a:gd name="connsiteY2-276" fmla="*/ 1282700 h 1282700"/>
              <a:gd name="connsiteX3-277" fmla="*/ 2527238 w 2527238"/>
              <a:gd name="connsiteY3-278" fmla="*/ 635540 h 1282700"/>
              <a:gd name="connsiteX4-279" fmla="*/ 2525847 w 2527238"/>
              <a:gd name="connsiteY4-280" fmla="*/ 0 h 1282700"/>
              <a:gd name="connsiteX0-281" fmla="*/ 2525847 w 2527238"/>
              <a:gd name="connsiteY0-282" fmla="*/ 0 h 1130300"/>
              <a:gd name="connsiteX1-283" fmla="*/ 208 w 2527238"/>
              <a:gd name="connsiteY1-284" fmla="*/ 771201 h 1130300"/>
              <a:gd name="connsiteX2-285" fmla="*/ 207 w 2527238"/>
              <a:gd name="connsiteY2-286" fmla="*/ 1130300 h 1130300"/>
              <a:gd name="connsiteX3-287" fmla="*/ 2527238 w 2527238"/>
              <a:gd name="connsiteY3-288" fmla="*/ 483140 h 1130300"/>
              <a:gd name="connsiteX4-289" fmla="*/ 2525847 w 2527238"/>
              <a:gd name="connsiteY4-290" fmla="*/ 0 h 1130300"/>
              <a:gd name="connsiteX0-291" fmla="*/ 2525847 w 2527238"/>
              <a:gd name="connsiteY0-292" fmla="*/ 0 h 1074152"/>
              <a:gd name="connsiteX1-293" fmla="*/ 208 w 2527238"/>
              <a:gd name="connsiteY1-294" fmla="*/ 715053 h 1074152"/>
              <a:gd name="connsiteX2-295" fmla="*/ 207 w 2527238"/>
              <a:gd name="connsiteY2-296" fmla="*/ 1074152 h 1074152"/>
              <a:gd name="connsiteX3-297" fmla="*/ 2527238 w 2527238"/>
              <a:gd name="connsiteY3-298" fmla="*/ 426992 h 1074152"/>
              <a:gd name="connsiteX4-299" fmla="*/ 2525847 w 2527238"/>
              <a:gd name="connsiteY4-300" fmla="*/ 0 h 1074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7238" h="1074152">
                <a:moveTo>
                  <a:pt x="2525847" y="0"/>
                </a:moveTo>
                <a:lnTo>
                  <a:pt x="208" y="715053"/>
                </a:lnTo>
                <a:cubicBezTo>
                  <a:pt x="-513" y="836829"/>
                  <a:pt x="928" y="952376"/>
                  <a:pt x="207" y="1074152"/>
                </a:cubicBezTo>
                <a:lnTo>
                  <a:pt x="2527238" y="426992"/>
                </a:lnTo>
                <a:cubicBezTo>
                  <a:pt x="2526517" y="216586"/>
                  <a:pt x="2526568" y="210406"/>
                  <a:pt x="252584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grpSp>
        <p:nvGrpSpPr>
          <p:cNvPr id="18" name="组合 17"/>
          <p:cNvGrpSpPr/>
          <p:nvPr/>
        </p:nvGrpSpPr>
        <p:grpSpPr>
          <a:xfrm>
            <a:off x="3494638" y="1502569"/>
            <a:ext cx="2119441" cy="531372"/>
            <a:chOff x="3513687" y="1178719"/>
            <a:chExt cx="2119441" cy="531372"/>
          </a:xfrm>
        </p:grpSpPr>
        <p:sp>
          <p:nvSpPr>
            <p:cNvPr id="20" name="Rectangle 7"/>
            <p:cNvSpPr/>
            <p:nvPr/>
          </p:nvSpPr>
          <p:spPr>
            <a:xfrm>
              <a:off x="3513687" y="1178719"/>
              <a:ext cx="2119441" cy="531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1" name="TextBox 12"/>
            <p:cNvSpPr txBox="1"/>
            <p:nvPr/>
          </p:nvSpPr>
          <p:spPr>
            <a:xfrm>
              <a:off x="4039981" y="1314662"/>
              <a:ext cx="1061829" cy="253916"/>
            </a:xfrm>
            <a:prstGeom prst="rect">
              <a:avLst/>
            </a:prstGeom>
            <a:noFill/>
          </p:spPr>
          <p:txBody>
            <a:bodyPr wrap="none">
              <a:normAutofit fontScale="77500" lnSpcReduction="20000"/>
            </a:bodyPr>
            <a:lstStyle/>
            <a:p>
              <a:pPr algn="ctr"/>
              <a:r>
                <a:rPr lang="zh-CN" altLang="en-US" sz="1600" b="1">
                  <a:solidFill>
                    <a:schemeClr val="bg1"/>
                  </a:solidFill>
                </a:rPr>
                <a:t>标题文本预设</a:t>
              </a:r>
            </a:p>
          </p:txBody>
        </p:sp>
      </p:grpSp>
      <p:grpSp>
        <p:nvGrpSpPr>
          <p:cNvPr id="22" name="组合 21"/>
          <p:cNvGrpSpPr/>
          <p:nvPr/>
        </p:nvGrpSpPr>
        <p:grpSpPr>
          <a:xfrm>
            <a:off x="3494638" y="2277705"/>
            <a:ext cx="2119441" cy="301717"/>
            <a:chOff x="3513687" y="1953854"/>
            <a:chExt cx="2119441" cy="301717"/>
          </a:xfrm>
        </p:grpSpPr>
        <p:sp>
          <p:nvSpPr>
            <p:cNvPr id="23" name="Rectangle 8"/>
            <p:cNvSpPr/>
            <p:nvPr/>
          </p:nvSpPr>
          <p:spPr>
            <a:xfrm>
              <a:off x="3513687" y="1953854"/>
              <a:ext cx="2119441" cy="3017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4" name="TextBox 13"/>
            <p:cNvSpPr txBox="1"/>
            <p:nvPr/>
          </p:nvSpPr>
          <p:spPr>
            <a:xfrm>
              <a:off x="4039981" y="1971669"/>
              <a:ext cx="1061829" cy="253916"/>
            </a:xfrm>
            <a:prstGeom prst="rect">
              <a:avLst/>
            </a:prstGeom>
            <a:noFill/>
          </p:spPr>
          <p:txBody>
            <a:bodyPr wrap="none">
              <a:normAutofit fontScale="77500" lnSpcReduction="20000"/>
            </a:bodyPr>
            <a:lstStyle/>
            <a:p>
              <a:pPr algn="ctr"/>
              <a:r>
                <a:rPr lang="zh-CN" altLang="en-US" sz="1600" b="1">
                  <a:solidFill>
                    <a:schemeClr val="bg1"/>
                  </a:solidFill>
                </a:rPr>
                <a:t>标题文本预设</a:t>
              </a:r>
            </a:p>
          </p:txBody>
        </p:sp>
      </p:grpSp>
      <p:grpSp>
        <p:nvGrpSpPr>
          <p:cNvPr id="25" name="组合 24"/>
          <p:cNvGrpSpPr/>
          <p:nvPr/>
        </p:nvGrpSpPr>
        <p:grpSpPr>
          <a:xfrm>
            <a:off x="3494424" y="3455803"/>
            <a:ext cx="2119441" cy="301717"/>
            <a:chOff x="3513473" y="3131952"/>
            <a:chExt cx="2119441" cy="301717"/>
          </a:xfrm>
        </p:grpSpPr>
        <p:sp>
          <p:nvSpPr>
            <p:cNvPr id="26" name="Rectangle 10"/>
            <p:cNvSpPr/>
            <p:nvPr/>
          </p:nvSpPr>
          <p:spPr>
            <a:xfrm>
              <a:off x="3513473" y="3131952"/>
              <a:ext cx="2119441" cy="301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7" name="TextBox 14"/>
            <p:cNvSpPr txBox="1"/>
            <p:nvPr/>
          </p:nvSpPr>
          <p:spPr>
            <a:xfrm>
              <a:off x="4039981" y="3157584"/>
              <a:ext cx="1061829" cy="253916"/>
            </a:xfrm>
            <a:prstGeom prst="rect">
              <a:avLst/>
            </a:prstGeom>
            <a:noFill/>
          </p:spPr>
          <p:txBody>
            <a:bodyPr wrap="none">
              <a:normAutofit fontScale="77500" lnSpcReduction="20000"/>
            </a:bodyPr>
            <a:lstStyle/>
            <a:p>
              <a:pPr algn="ctr"/>
              <a:r>
                <a:rPr lang="zh-CN" altLang="en-US" sz="1600" b="1">
                  <a:solidFill>
                    <a:schemeClr val="bg1"/>
                  </a:solidFill>
                </a:rPr>
                <a:t>标题文本预设</a:t>
              </a:r>
            </a:p>
          </p:txBody>
        </p:sp>
      </p:grpSp>
      <p:grpSp>
        <p:nvGrpSpPr>
          <p:cNvPr id="28" name="组合 27"/>
          <p:cNvGrpSpPr/>
          <p:nvPr/>
        </p:nvGrpSpPr>
        <p:grpSpPr>
          <a:xfrm>
            <a:off x="3494638" y="2867108"/>
            <a:ext cx="2119441" cy="301717"/>
            <a:chOff x="3513687" y="2543257"/>
            <a:chExt cx="2119441" cy="301717"/>
          </a:xfrm>
        </p:grpSpPr>
        <p:sp>
          <p:nvSpPr>
            <p:cNvPr id="29" name="Rectangle 9"/>
            <p:cNvSpPr/>
            <p:nvPr/>
          </p:nvSpPr>
          <p:spPr>
            <a:xfrm>
              <a:off x="3513687" y="2543257"/>
              <a:ext cx="2119441" cy="301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30" name="TextBox 15"/>
            <p:cNvSpPr txBox="1"/>
            <p:nvPr/>
          </p:nvSpPr>
          <p:spPr>
            <a:xfrm>
              <a:off x="4041441" y="2549238"/>
              <a:ext cx="1061829" cy="253916"/>
            </a:xfrm>
            <a:prstGeom prst="rect">
              <a:avLst/>
            </a:prstGeom>
            <a:noFill/>
          </p:spPr>
          <p:txBody>
            <a:bodyPr wrap="none">
              <a:normAutofit fontScale="77500" lnSpcReduction="20000"/>
            </a:bodyPr>
            <a:lstStyle/>
            <a:p>
              <a:pPr algn="ctr"/>
              <a:r>
                <a:rPr lang="zh-CN" altLang="en-US" sz="1600" b="1">
                  <a:solidFill>
                    <a:schemeClr val="bg1"/>
                  </a:solidFill>
                </a:rPr>
                <a:t>标题文本预设</a:t>
              </a:r>
            </a:p>
          </p:txBody>
        </p:sp>
      </p:grpSp>
      <p:grpSp>
        <p:nvGrpSpPr>
          <p:cNvPr id="31" name="组合 30"/>
          <p:cNvGrpSpPr/>
          <p:nvPr/>
        </p:nvGrpSpPr>
        <p:grpSpPr>
          <a:xfrm>
            <a:off x="3491325" y="4050825"/>
            <a:ext cx="2121044" cy="546264"/>
            <a:chOff x="3510374" y="3726975"/>
            <a:chExt cx="2121044" cy="546264"/>
          </a:xfrm>
          <a:solidFill>
            <a:srgbClr val="0070C0"/>
          </a:solidFill>
        </p:grpSpPr>
        <p:sp>
          <p:nvSpPr>
            <p:cNvPr id="32" name="Rectangle 11"/>
            <p:cNvSpPr/>
            <p:nvPr/>
          </p:nvSpPr>
          <p:spPr>
            <a:xfrm>
              <a:off x="3510374" y="3726975"/>
              <a:ext cx="2121044" cy="546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33" name="TextBox 16"/>
            <p:cNvSpPr txBox="1"/>
            <p:nvPr/>
          </p:nvSpPr>
          <p:spPr>
            <a:xfrm>
              <a:off x="4039981" y="3862841"/>
              <a:ext cx="1061829" cy="253916"/>
            </a:xfrm>
            <a:prstGeom prst="rect">
              <a:avLst/>
            </a:prstGeom>
            <a:grpFill/>
          </p:spPr>
          <p:txBody>
            <a:bodyPr wrap="none">
              <a:normAutofit fontScale="77500" lnSpcReduction="20000"/>
            </a:bodyPr>
            <a:lstStyle/>
            <a:p>
              <a:pPr algn="ctr"/>
              <a:r>
                <a:rPr lang="zh-CN" altLang="en-US" sz="1600" b="1">
                  <a:solidFill>
                    <a:schemeClr val="bg1"/>
                  </a:solidFill>
                </a:rPr>
                <a:t>标题文本预设</a:t>
              </a:r>
            </a:p>
          </p:txBody>
        </p:sp>
      </p:grpSp>
      <p:grpSp>
        <p:nvGrpSpPr>
          <p:cNvPr id="34" name="Group 37"/>
          <p:cNvGrpSpPr/>
          <p:nvPr/>
        </p:nvGrpSpPr>
        <p:grpSpPr>
          <a:xfrm>
            <a:off x="6109062" y="1596816"/>
            <a:ext cx="2062292" cy="2597568"/>
            <a:chOff x="8170814" y="1912116"/>
            <a:chExt cx="2749722" cy="3463424"/>
          </a:xfrm>
        </p:grpSpPr>
        <p:grpSp>
          <p:nvGrpSpPr>
            <p:cNvPr id="35" name="Group 38"/>
            <p:cNvGrpSpPr/>
            <p:nvPr/>
          </p:nvGrpSpPr>
          <p:grpSpPr>
            <a:xfrm>
              <a:off x="8170814" y="1912116"/>
              <a:ext cx="2611177" cy="3463424"/>
              <a:chOff x="1193500" y="1491637"/>
              <a:chExt cx="3761195" cy="3463424"/>
            </a:xfrm>
          </p:grpSpPr>
          <p:grpSp>
            <p:nvGrpSpPr>
              <p:cNvPr id="38" name="Group 41"/>
              <p:cNvGrpSpPr/>
              <p:nvPr/>
            </p:nvGrpSpPr>
            <p:grpSpPr>
              <a:xfrm>
                <a:off x="1193500" y="1491637"/>
                <a:ext cx="3761195" cy="815608"/>
                <a:chOff x="1317257" y="1824875"/>
                <a:chExt cx="3761195" cy="815608"/>
              </a:xfrm>
            </p:grpSpPr>
            <p:sp>
              <p:nvSpPr>
                <p:cNvPr id="45" name="TextBox 48"/>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6" name="Rectangle 49"/>
                <p:cNvSpPr/>
                <p:nvPr/>
              </p:nvSpPr>
              <p:spPr>
                <a:xfrm>
                  <a:off x="1317257" y="1824875"/>
                  <a:ext cx="3761195" cy="307777"/>
                </a:xfrm>
                <a:prstGeom prst="rect">
                  <a:avLst/>
                </a:prstGeom>
              </p:spPr>
              <p:txBody>
                <a:bodyPr wrap="none" lIns="0" tIns="0" rIns="0" bIns="0">
                  <a:norm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39" name="Group 42"/>
              <p:cNvGrpSpPr/>
              <p:nvPr/>
            </p:nvGrpSpPr>
            <p:grpSpPr>
              <a:xfrm>
                <a:off x="1193500" y="2815545"/>
                <a:ext cx="3761195" cy="815608"/>
                <a:chOff x="1317257" y="1824875"/>
                <a:chExt cx="3761195" cy="815608"/>
              </a:xfrm>
            </p:grpSpPr>
            <p:sp>
              <p:nvSpPr>
                <p:cNvPr id="43" name="TextBox 46"/>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4" name="Rectangle 47"/>
                <p:cNvSpPr/>
                <p:nvPr/>
              </p:nvSpPr>
              <p:spPr>
                <a:xfrm>
                  <a:off x="1317257" y="1824875"/>
                  <a:ext cx="3761195" cy="307777"/>
                </a:xfrm>
                <a:prstGeom prst="rect">
                  <a:avLst/>
                </a:prstGeom>
              </p:spPr>
              <p:txBody>
                <a:bodyPr wrap="none" lIns="0" tIns="0" rIns="0" bIns="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40" name="Group 43"/>
              <p:cNvGrpSpPr/>
              <p:nvPr/>
            </p:nvGrpSpPr>
            <p:grpSpPr>
              <a:xfrm>
                <a:off x="1193500" y="4139453"/>
                <a:ext cx="3761195" cy="815608"/>
                <a:chOff x="1317257" y="1824875"/>
                <a:chExt cx="3761195" cy="815608"/>
              </a:xfrm>
            </p:grpSpPr>
            <p:sp>
              <p:nvSpPr>
                <p:cNvPr id="41" name="TextBox 4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2" name="Rectangle 45"/>
                <p:cNvSpPr/>
                <p:nvPr/>
              </p:nvSpPr>
              <p:spPr>
                <a:xfrm>
                  <a:off x="1317257" y="1824875"/>
                  <a:ext cx="3761195" cy="307777"/>
                </a:xfrm>
                <a:prstGeom prst="rect">
                  <a:avLst/>
                </a:prstGeom>
              </p:spPr>
              <p:txBody>
                <a:bodyPr wrap="none" lIns="0" tIns="0" rIns="0" bIns="0">
                  <a:norm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cxnSp>
          <p:nvCxnSpPr>
            <p:cNvPr id="36" name="Straight Connector 39"/>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40"/>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50"/>
          <p:cNvGrpSpPr/>
          <p:nvPr/>
        </p:nvGrpSpPr>
        <p:grpSpPr>
          <a:xfrm>
            <a:off x="961552" y="1596816"/>
            <a:ext cx="2035289" cy="2597568"/>
            <a:chOff x="1307468" y="1697288"/>
            <a:chExt cx="2713719" cy="3463424"/>
          </a:xfrm>
        </p:grpSpPr>
        <p:grpSp>
          <p:nvGrpSpPr>
            <p:cNvPr id="48" name="Group 51"/>
            <p:cNvGrpSpPr/>
            <p:nvPr/>
          </p:nvGrpSpPr>
          <p:grpSpPr>
            <a:xfrm>
              <a:off x="1410010" y="1697288"/>
              <a:ext cx="2611177" cy="3463424"/>
              <a:chOff x="1193500" y="1491637"/>
              <a:chExt cx="3761195" cy="3463424"/>
            </a:xfrm>
          </p:grpSpPr>
          <p:grpSp>
            <p:nvGrpSpPr>
              <p:cNvPr id="52" name="Group 55"/>
              <p:cNvGrpSpPr/>
              <p:nvPr/>
            </p:nvGrpSpPr>
            <p:grpSpPr>
              <a:xfrm>
                <a:off x="1193500" y="1491637"/>
                <a:ext cx="3761195" cy="815608"/>
                <a:chOff x="1317257" y="1824875"/>
                <a:chExt cx="3761195" cy="815608"/>
              </a:xfrm>
            </p:grpSpPr>
            <p:sp>
              <p:nvSpPr>
                <p:cNvPr id="59" name="TextBox 62"/>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60" name="Rectangle 63"/>
                <p:cNvSpPr/>
                <p:nvPr/>
              </p:nvSpPr>
              <p:spPr>
                <a:xfrm>
                  <a:off x="1317257" y="1824875"/>
                  <a:ext cx="3761195" cy="307777"/>
                </a:xfrm>
                <a:prstGeom prst="rect">
                  <a:avLst/>
                </a:prstGeom>
              </p:spPr>
              <p:txBody>
                <a:bodyPr wrap="none" lIns="0" tIns="0" rIns="0" bIns="0">
                  <a:norm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53" name="Group 56"/>
              <p:cNvGrpSpPr/>
              <p:nvPr/>
            </p:nvGrpSpPr>
            <p:grpSpPr>
              <a:xfrm>
                <a:off x="1193500" y="2815545"/>
                <a:ext cx="3761195" cy="815608"/>
                <a:chOff x="1317257" y="1824875"/>
                <a:chExt cx="3761195" cy="815608"/>
              </a:xfrm>
            </p:grpSpPr>
            <p:sp>
              <p:nvSpPr>
                <p:cNvPr id="57" name="TextBox 60"/>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8" name="Rectangle 61"/>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54" name="Group 57"/>
              <p:cNvGrpSpPr/>
              <p:nvPr/>
            </p:nvGrpSpPr>
            <p:grpSpPr>
              <a:xfrm>
                <a:off x="1193500" y="4139453"/>
                <a:ext cx="3761195" cy="815608"/>
                <a:chOff x="1317257" y="1824875"/>
                <a:chExt cx="3761195" cy="815608"/>
              </a:xfrm>
            </p:grpSpPr>
            <p:sp>
              <p:nvSpPr>
                <p:cNvPr id="55" name="TextBox 58"/>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56" name="Rectangle 59"/>
                <p:cNvSpPr/>
                <p:nvPr/>
              </p:nvSpPr>
              <p:spPr>
                <a:xfrm>
                  <a:off x="1317257" y="1824875"/>
                  <a:ext cx="3761195" cy="307777"/>
                </a:xfrm>
                <a:prstGeom prst="rect">
                  <a:avLst/>
                </a:prstGeom>
              </p:spPr>
              <p:txBody>
                <a:bodyPr wrap="none" lIns="0" tIns="0" rIns="0" bIns="0">
                  <a:norm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grpSp>
          <p:nvGrpSpPr>
            <p:cNvPr id="49" name="Group 52"/>
            <p:cNvGrpSpPr/>
            <p:nvPr/>
          </p:nvGrpSpPr>
          <p:grpSpPr>
            <a:xfrm>
              <a:off x="1307468" y="2710116"/>
              <a:ext cx="2448272" cy="1338747"/>
              <a:chOff x="1307468" y="2924944"/>
              <a:chExt cx="2448272" cy="1338747"/>
            </a:xfrm>
          </p:grpSpPr>
          <p:cxnSp>
            <p:nvCxnSpPr>
              <p:cNvPr id="50" name="Straight Connector 53"/>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4"/>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53" presetClass="entr" presetSubtype="1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75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2250"/>
                            </p:stCondLst>
                            <p:childTnLst>
                              <p:par>
                                <p:cTn id="29" presetID="53" presetClass="entr" presetSubtype="16"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childTnLst>
                          </p:cTn>
                        </p:par>
                        <p:par>
                          <p:cTn id="34" fill="hold">
                            <p:stCondLst>
                              <p:cond delay="275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3250"/>
                            </p:stCondLst>
                            <p:childTnLst>
                              <p:par>
                                <p:cTn id="39" presetID="53" presetClass="entr" presetSubtype="16"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par>
                          <p:cTn id="44" fill="hold">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75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525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par>
                          <p:cTn id="64" fill="hold">
                            <p:stCondLst>
                              <p:cond delay="5750"/>
                            </p:stCondLst>
                            <p:childTnLst>
                              <p:par>
                                <p:cTn id="65" presetID="42"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466850" y="2118032"/>
            <a:ext cx="5356273" cy="1811499"/>
            <a:chOff x="1982580" y="1832281"/>
            <a:chExt cx="5173918" cy="1811499"/>
          </a:xfrm>
        </p:grpSpPr>
        <p:grpSp>
          <p:nvGrpSpPr>
            <p:cNvPr id="15" name="Group 35"/>
            <p:cNvGrpSpPr/>
            <p:nvPr/>
          </p:nvGrpSpPr>
          <p:grpSpPr>
            <a:xfrm rot="2640000">
              <a:off x="2697590" y="2498284"/>
              <a:ext cx="393525" cy="499183"/>
              <a:chOff x="4082243" y="2257857"/>
              <a:chExt cx="397973" cy="504825"/>
            </a:xfrm>
          </p:grpSpPr>
          <p:sp>
            <p:nvSpPr>
              <p:cNvPr id="62" name="Freeform: Shape 36"/>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3" name="Straight Connector 3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Diamond 38"/>
            <p:cNvSpPr/>
            <p:nvPr/>
          </p:nvSpPr>
          <p:spPr bwMode="auto">
            <a:xfrm>
              <a:off x="1982580" y="2664251"/>
              <a:ext cx="979529" cy="979528"/>
            </a:xfrm>
            <a:prstGeom prst="diamond">
              <a:avLst/>
            </a:prstGeom>
            <a:solidFill>
              <a:schemeClr val="accent1"/>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Group 39"/>
            <p:cNvGrpSpPr/>
            <p:nvPr/>
          </p:nvGrpSpPr>
          <p:grpSpPr>
            <a:xfrm rot="8040000">
              <a:off x="3519972" y="2494461"/>
              <a:ext cx="393525" cy="499183"/>
              <a:chOff x="4082243" y="2257857"/>
              <a:chExt cx="397973" cy="504825"/>
            </a:xfrm>
          </p:grpSpPr>
          <p:sp>
            <p:nvSpPr>
              <p:cNvPr id="60" name="Freeform: Shape 40"/>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1" name="Straight Connector 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Diamond 42"/>
            <p:cNvSpPr/>
            <p:nvPr/>
          </p:nvSpPr>
          <p:spPr bwMode="auto">
            <a:xfrm rot="5400000">
              <a:off x="2820830" y="1832280"/>
              <a:ext cx="979528" cy="979529"/>
            </a:xfrm>
            <a:prstGeom prst="diamond">
              <a:avLst/>
            </a:prstGeom>
            <a:solidFill>
              <a:schemeClr val="accent2"/>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Group 43"/>
            <p:cNvGrpSpPr/>
            <p:nvPr/>
          </p:nvGrpSpPr>
          <p:grpSpPr>
            <a:xfrm rot="2640000">
              <a:off x="4376885" y="2498285"/>
              <a:ext cx="393525" cy="499183"/>
              <a:chOff x="4082243" y="2257857"/>
              <a:chExt cx="397973" cy="504825"/>
            </a:xfrm>
          </p:grpSpPr>
          <p:sp>
            <p:nvSpPr>
              <p:cNvPr id="58" name="Freeform: Shape 44"/>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9" name="Straight Connector 45"/>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Diamond 46"/>
            <p:cNvSpPr/>
            <p:nvPr/>
          </p:nvSpPr>
          <p:spPr bwMode="auto">
            <a:xfrm>
              <a:off x="3661875" y="2664252"/>
              <a:ext cx="979529" cy="979528"/>
            </a:xfrm>
            <a:prstGeom prst="diamond">
              <a:avLst/>
            </a:prstGeom>
            <a:solidFill>
              <a:schemeClr val="accent3"/>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2" name="Group 47"/>
            <p:cNvGrpSpPr/>
            <p:nvPr/>
          </p:nvGrpSpPr>
          <p:grpSpPr>
            <a:xfrm rot="8040000">
              <a:off x="5199267" y="2494462"/>
              <a:ext cx="393525" cy="499183"/>
              <a:chOff x="4082243" y="2257857"/>
              <a:chExt cx="397973" cy="504825"/>
            </a:xfrm>
          </p:grpSpPr>
          <p:sp>
            <p:nvSpPr>
              <p:cNvPr id="56" name="Freeform: Shape 48"/>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7" name="Straight Connector 49"/>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3" name="Diamond 50"/>
            <p:cNvSpPr/>
            <p:nvPr/>
          </p:nvSpPr>
          <p:spPr bwMode="auto">
            <a:xfrm rot="5400000">
              <a:off x="4500126" y="1832281"/>
              <a:ext cx="979528" cy="979529"/>
            </a:xfrm>
            <a:prstGeom prst="diamond">
              <a:avLst/>
            </a:prstGeom>
            <a:solidFill>
              <a:schemeClr val="accent4"/>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Group 51"/>
            <p:cNvGrpSpPr/>
            <p:nvPr/>
          </p:nvGrpSpPr>
          <p:grpSpPr>
            <a:xfrm rot="2640000">
              <a:off x="6053729" y="2498285"/>
              <a:ext cx="393525" cy="499183"/>
              <a:chOff x="4082243" y="2257857"/>
              <a:chExt cx="397973" cy="504825"/>
            </a:xfrm>
          </p:grpSpPr>
          <p:sp>
            <p:nvSpPr>
              <p:cNvPr id="54" name="Freeform: Shape 52"/>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5" name="Straight Connector 5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Diamond 54"/>
            <p:cNvSpPr/>
            <p:nvPr/>
          </p:nvSpPr>
          <p:spPr bwMode="auto">
            <a:xfrm>
              <a:off x="5338719" y="2664252"/>
              <a:ext cx="979529" cy="979528"/>
            </a:xfrm>
            <a:prstGeom prst="diamond">
              <a:avLst/>
            </a:prstGeom>
            <a:solidFill>
              <a:schemeClr val="accent5"/>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Diamond 55"/>
            <p:cNvSpPr/>
            <p:nvPr/>
          </p:nvSpPr>
          <p:spPr bwMode="auto">
            <a:xfrm rot="5400000">
              <a:off x="6176970" y="1832281"/>
              <a:ext cx="979528" cy="979529"/>
            </a:xfrm>
            <a:prstGeom prst="diamond">
              <a:avLst/>
            </a:prstGeom>
            <a:solidFill>
              <a:schemeClr val="accent6"/>
            </a:solidFill>
            <a:ln w="19050">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 name="Group 56"/>
            <p:cNvGrpSpPr/>
            <p:nvPr/>
          </p:nvGrpSpPr>
          <p:grpSpPr>
            <a:xfrm>
              <a:off x="2295559" y="2942166"/>
              <a:ext cx="353571" cy="423674"/>
              <a:chOff x="3735388" y="3473450"/>
              <a:chExt cx="184150" cy="220663"/>
            </a:xfrm>
            <a:solidFill>
              <a:schemeClr val="bg1"/>
            </a:solidFill>
          </p:grpSpPr>
          <p:sp>
            <p:nvSpPr>
              <p:cNvPr id="52" name="Freeform: Shape 57"/>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Shape 58"/>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Group 59"/>
            <p:cNvGrpSpPr/>
            <p:nvPr/>
          </p:nvGrpSpPr>
          <p:grpSpPr>
            <a:xfrm>
              <a:off x="3170339" y="2183964"/>
              <a:ext cx="280737" cy="276161"/>
              <a:chOff x="4797425" y="4017963"/>
              <a:chExt cx="195263" cy="192088"/>
            </a:xfrm>
            <a:solidFill>
              <a:schemeClr val="bg1"/>
            </a:solidFill>
          </p:grpSpPr>
          <p:sp>
            <p:nvSpPr>
              <p:cNvPr id="47" name="Freeform: Shape 60"/>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Freeform: Shape 61"/>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62"/>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Shape 63"/>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64"/>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Group 65"/>
            <p:cNvGrpSpPr/>
            <p:nvPr/>
          </p:nvGrpSpPr>
          <p:grpSpPr>
            <a:xfrm>
              <a:off x="4035142" y="2973975"/>
              <a:ext cx="232995" cy="360082"/>
              <a:chOff x="5403850" y="3486150"/>
              <a:chExt cx="139700" cy="215900"/>
            </a:xfrm>
            <a:solidFill>
              <a:schemeClr val="bg1"/>
            </a:solidFill>
          </p:grpSpPr>
          <p:sp>
            <p:nvSpPr>
              <p:cNvPr id="45" name="Freeform: Shape 66"/>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Freeform: Shape 67"/>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0" name="Group 68"/>
            <p:cNvGrpSpPr/>
            <p:nvPr/>
          </p:nvGrpSpPr>
          <p:grpSpPr>
            <a:xfrm>
              <a:off x="4822203" y="2153136"/>
              <a:ext cx="335373" cy="337820"/>
              <a:chOff x="1905000" y="3457575"/>
              <a:chExt cx="217488" cy="219075"/>
            </a:xfrm>
            <a:solidFill>
              <a:schemeClr val="bg1"/>
            </a:solidFill>
          </p:grpSpPr>
          <p:sp>
            <p:nvSpPr>
              <p:cNvPr id="40" name="Freeform: Shape 69"/>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Shape 70"/>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71"/>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Shape 72"/>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Shape 73"/>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1" name="Group 105"/>
            <p:cNvGrpSpPr/>
            <p:nvPr/>
          </p:nvGrpSpPr>
          <p:grpSpPr>
            <a:xfrm>
              <a:off x="5636178" y="2965896"/>
              <a:ext cx="384613" cy="376256"/>
              <a:chOff x="4330307" y="3263047"/>
              <a:chExt cx="311937" cy="305157"/>
            </a:xfrm>
          </p:grpSpPr>
          <p:sp>
            <p:nvSpPr>
              <p:cNvPr id="36" name="Freeform: Shape 106"/>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Freeform: Shape 107"/>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Shape 108"/>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Shape 109"/>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Group 110"/>
            <p:cNvGrpSpPr/>
            <p:nvPr/>
          </p:nvGrpSpPr>
          <p:grpSpPr>
            <a:xfrm>
              <a:off x="6509757" y="2144140"/>
              <a:ext cx="313952" cy="355812"/>
              <a:chOff x="5380038" y="2333625"/>
              <a:chExt cx="190500" cy="215900"/>
            </a:xfrm>
            <a:solidFill>
              <a:schemeClr val="bg1"/>
            </a:solidFill>
          </p:grpSpPr>
          <p:sp>
            <p:nvSpPr>
              <p:cNvPr id="33" name="Freeform: Shape 11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112"/>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Oval 113"/>
              <p:cNvSpPr/>
              <p:nvPr/>
            </p:nvSpPr>
            <p:spPr bwMode="auto">
              <a:xfrm>
                <a:off x="5380038" y="2333625"/>
                <a:ext cx="15875" cy="14288"/>
              </a:xfrm>
              <a:prstGeom prst="ellipse">
                <a:avLst/>
              </a:prstGeom>
              <a:grpFill/>
              <a:ln w="9525">
                <a:noFill/>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64" name="Group 74"/>
          <p:cNvGrpSpPr/>
          <p:nvPr/>
        </p:nvGrpSpPr>
        <p:grpSpPr>
          <a:xfrm>
            <a:off x="1355253" y="3929530"/>
            <a:ext cx="1509930" cy="943736"/>
            <a:chOff x="3218020" y="4798575"/>
            <a:chExt cx="1944699" cy="1258314"/>
          </a:xfrm>
        </p:grpSpPr>
        <p:sp>
          <p:nvSpPr>
            <p:cNvPr id="65" name="TextBox 75"/>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66" name="TextBox 76"/>
            <p:cNvSpPr txBox="1"/>
            <p:nvPr/>
          </p:nvSpPr>
          <p:spPr bwMode="auto">
            <a:xfrm>
              <a:off x="3218020" y="5461572"/>
              <a:ext cx="1944699" cy="595317"/>
            </a:xfrm>
            <a:prstGeom prst="rect">
              <a:avLst/>
            </a:prstGeom>
            <a:noFill/>
          </p:spPr>
          <p:txBody>
            <a:bodyPr wrap="square" lIns="90000" tIns="46800" rIns="90000" bIns="46800">
              <a:normAutofit fontScale="70000" lnSpcReduction="20000"/>
            </a:bodyPr>
            <a:lstStyle/>
            <a:p>
              <a:pPr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67" name="Group 77"/>
          <p:cNvGrpSpPr/>
          <p:nvPr/>
        </p:nvGrpSpPr>
        <p:grpSpPr>
          <a:xfrm>
            <a:off x="3045264" y="3929530"/>
            <a:ext cx="1509930" cy="943736"/>
            <a:chOff x="3218020" y="4798575"/>
            <a:chExt cx="1944699" cy="1258314"/>
          </a:xfrm>
        </p:grpSpPr>
        <p:sp>
          <p:nvSpPr>
            <p:cNvPr id="68" name="TextBox 78"/>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69" name="TextBox 79"/>
            <p:cNvSpPr txBox="1"/>
            <p:nvPr/>
          </p:nvSpPr>
          <p:spPr bwMode="auto">
            <a:xfrm>
              <a:off x="3218020" y="5461572"/>
              <a:ext cx="1944699" cy="595317"/>
            </a:xfrm>
            <a:prstGeom prst="rect">
              <a:avLst/>
            </a:prstGeom>
            <a:noFill/>
          </p:spPr>
          <p:txBody>
            <a:bodyPr wrap="square" lIns="90000" tIns="46800" rIns="90000" bIns="46800">
              <a:normAutofit fontScale="70000" lnSpcReduction="20000"/>
            </a:bodyPr>
            <a:lstStyle/>
            <a:p>
              <a:pPr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0" name="Group 80"/>
          <p:cNvGrpSpPr/>
          <p:nvPr/>
        </p:nvGrpSpPr>
        <p:grpSpPr>
          <a:xfrm>
            <a:off x="4731233" y="3929530"/>
            <a:ext cx="1509930" cy="943736"/>
            <a:chOff x="3218020" y="4798575"/>
            <a:chExt cx="1944699" cy="1258314"/>
          </a:xfrm>
        </p:grpSpPr>
        <p:sp>
          <p:nvSpPr>
            <p:cNvPr id="71" name="TextBox 81"/>
            <p:cNvSpPr txBox="1"/>
            <p:nvPr/>
          </p:nvSpPr>
          <p:spPr bwMode="auto">
            <a:xfrm>
              <a:off x="3223869" y="4798575"/>
              <a:ext cx="1933002" cy="662997"/>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2" name="TextBox 82"/>
            <p:cNvSpPr txBox="1"/>
            <p:nvPr/>
          </p:nvSpPr>
          <p:spPr bwMode="auto">
            <a:xfrm>
              <a:off x="3218020" y="5461572"/>
              <a:ext cx="1944699" cy="595317"/>
            </a:xfrm>
            <a:prstGeom prst="rect">
              <a:avLst/>
            </a:prstGeom>
            <a:noFill/>
          </p:spPr>
          <p:txBody>
            <a:bodyPr wrap="square" lIns="90000" tIns="46800" rIns="90000" bIns="46800">
              <a:normAutofit fontScale="70000" lnSpcReduction="20000"/>
            </a:bodyPr>
            <a:lstStyle/>
            <a:p>
              <a:pPr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3" name="Group 83"/>
          <p:cNvGrpSpPr/>
          <p:nvPr/>
        </p:nvGrpSpPr>
        <p:grpSpPr>
          <a:xfrm>
            <a:off x="5525862" y="1180404"/>
            <a:ext cx="1509930" cy="937628"/>
            <a:chOff x="7110595" y="1177660"/>
            <a:chExt cx="1944699" cy="1250171"/>
          </a:xfrm>
        </p:grpSpPr>
        <p:sp>
          <p:nvSpPr>
            <p:cNvPr id="74" name="TextBox 84"/>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5" name="TextBox 85"/>
            <p:cNvSpPr txBox="1"/>
            <p:nvPr/>
          </p:nvSpPr>
          <p:spPr bwMode="auto">
            <a:xfrm>
              <a:off x="7110595" y="1545905"/>
              <a:ext cx="1944699" cy="881926"/>
            </a:xfrm>
            <a:prstGeom prst="rect">
              <a:avLst/>
            </a:prstGeom>
            <a:noFill/>
          </p:spPr>
          <p:txBody>
            <a:bodyPr wrap="square" lIns="90000" tIns="46800" rIns="90000" bIns="360000" anchor="t" anchorCtr="1">
              <a:normAutofit fontScale="62500" lnSpcReduction="20000"/>
            </a:bodyPr>
            <a:lstStyle/>
            <a:p>
              <a:pPr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6" name="Group 86"/>
          <p:cNvGrpSpPr/>
          <p:nvPr/>
        </p:nvGrpSpPr>
        <p:grpSpPr>
          <a:xfrm>
            <a:off x="3846566" y="1180404"/>
            <a:ext cx="1509930" cy="937628"/>
            <a:chOff x="7110595" y="1177660"/>
            <a:chExt cx="1944699" cy="1250171"/>
          </a:xfrm>
        </p:grpSpPr>
        <p:sp>
          <p:nvSpPr>
            <p:cNvPr id="77" name="TextBox 87"/>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78" name="TextBox 88"/>
            <p:cNvSpPr txBox="1"/>
            <p:nvPr/>
          </p:nvSpPr>
          <p:spPr bwMode="auto">
            <a:xfrm>
              <a:off x="7110595" y="1545905"/>
              <a:ext cx="1944699" cy="881926"/>
            </a:xfrm>
            <a:prstGeom prst="rect">
              <a:avLst/>
            </a:prstGeom>
            <a:noFill/>
          </p:spPr>
          <p:txBody>
            <a:bodyPr wrap="square" lIns="90000" tIns="46800" rIns="90000" bIns="360000" anchor="t" anchorCtr="1">
              <a:normAutofit fontScale="62500" lnSpcReduction="20000"/>
            </a:bodyPr>
            <a:lstStyle/>
            <a:p>
              <a:pPr latinLnBrk="0">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79" name="Group 89"/>
          <p:cNvGrpSpPr/>
          <p:nvPr/>
        </p:nvGrpSpPr>
        <p:grpSpPr>
          <a:xfrm>
            <a:off x="2160069" y="1180402"/>
            <a:ext cx="1509930" cy="937628"/>
            <a:chOff x="7110595" y="1177660"/>
            <a:chExt cx="1944699" cy="1250171"/>
          </a:xfrm>
        </p:grpSpPr>
        <p:sp>
          <p:nvSpPr>
            <p:cNvPr id="80" name="TextBox 90"/>
            <p:cNvSpPr txBox="1"/>
            <p:nvPr/>
          </p:nvSpPr>
          <p:spPr bwMode="auto">
            <a:xfrm>
              <a:off x="7116444" y="1177660"/>
              <a:ext cx="1933002" cy="368245"/>
            </a:xfrm>
            <a:prstGeom prst="rect">
              <a:avLst/>
            </a:prstGeom>
            <a:noFill/>
          </p:spPr>
          <p:txBody>
            <a:bodyPr wrap="none" lIns="0" tIns="0" rIns="0" bIns="0" anchor="b" anchorCtr="1">
              <a:normAutofit/>
            </a:bodyPr>
            <a:lstStyle/>
            <a:p>
              <a:pPr latinLnBrk="0"/>
              <a:r>
                <a:rPr lang="zh-CN" altLang="en-US" sz="1400"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1" name="TextBox 91"/>
            <p:cNvSpPr txBox="1"/>
            <p:nvPr/>
          </p:nvSpPr>
          <p:spPr bwMode="auto">
            <a:xfrm>
              <a:off x="7110595" y="1545905"/>
              <a:ext cx="1944699" cy="881926"/>
            </a:xfrm>
            <a:prstGeom prst="rect">
              <a:avLst/>
            </a:prstGeom>
            <a:noFill/>
          </p:spPr>
          <p:txBody>
            <a:bodyPr wrap="square" lIns="90000" tIns="46800" rIns="90000" bIns="360000" anchor="t" anchorCtr="1">
              <a:normAutofit fontScale="62500" lnSpcReduction="20000"/>
            </a:bodyPr>
            <a:lstStyle/>
            <a:p>
              <a:pPr latinLnBrk="0">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2250"/>
                            </p:stCondLst>
                            <p:childTnLst>
                              <p:par>
                                <p:cTn id="23" presetID="47" presetClass="entr" presetSubtype="0"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000"/>
                                        <p:tgtEl>
                                          <p:spTgt spid="79"/>
                                        </p:tgtEl>
                                      </p:cBhvr>
                                    </p:animEffect>
                                    <p:anim calcmode="lin" valueType="num">
                                      <p:cBhvr>
                                        <p:cTn id="26" dur="1000" fill="hold"/>
                                        <p:tgtEl>
                                          <p:spTgt spid="79"/>
                                        </p:tgtEl>
                                        <p:attrNameLst>
                                          <p:attrName>ppt_x</p:attrName>
                                        </p:attrNameLst>
                                      </p:cBhvr>
                                      <p:tavLst>
                                        <p:tav tm="0">
                                          <p:val>
                                            <p:strVal val="#ppt_x"/>
                                          </p:val>
                                        </p:tav>
                                        <p:tav tm="100000">
                                          <p:val>
                                            <p:strVal val="#ppt_x"/>
                                          </p:val>
                                        </p:tav>
                                      </p:tavLst>
                                    </p:anim>
                                    <p:anim calcmode="lin" valueType="num">
                                      <p:cBhvr>
                                        <p:cTn id="27" dur="1000" fill="hold"/>
                                        <p:tgtEl>
                                          <p:spTgt spid="7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1000"/>
                                        <p:tgtEl>
                                          <p:spTgt spid="76"/>
                                        </p:tgtEl>
                                      </p:cBhvr>
                                    </p:animEffect>
                                    <p:anim calcmode="lin" valueType="num">
                                      <p:cBhvr>
                                        <p:cTn id="31" dur="1000" fill="hold"/>
                                        <p:tgtEl>
                                          <p:spTgt spid="76"/>
                                        </p:tgtEl>
                                        <p:attrNameLst>
                                          <p:attrName>ppt_x</p:attrName>
                                        </p:attrNameLst>
                                      </p:cBhvr>
                                      <p:tavLst>
                                        <p:tav tm="0">
                                          <p:val>
                                            <p:strVal val="#ppt_x"/>
                                          </p:val>
                                        </p:tav>
                                        <p:tav tm="100000">
                                          <p:val>
                                            <p:strVal val="#ppt_x"/>
                                          </p:val>
                                        </p:tav>
                                      </p:tavLst>
                                    </p:anim>
                                    <p:anim calcmode="lin" valueType="num">
                                      <p:cBhvr>
                                        <p:cTn id="32" dur="1000" fill="hold"/>
                                        <p:tgtEl>
                                          <p:spTgt spid="7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sp>
        <p:nvSpPr>
          <p:cNvPr id="14" name="文本框 17"/>
          <p:cNvSpPr txBox="1"/>
          <p:nvPr/>
        </p:nvSpPr>
        <p:spPr>
          <a:xfrm>
            <a:off x="5685524" y="1980012"/>
            <a:ext cx="1565863" cy="219472"/>
          </a:xfrm>
          <a:prstGeom prst="rect">
            <a:avLst/>
          </a:prstGeom>
          <a:noFill/>
        </p:spPr>
        <p:txBody>
          <a:bodyPr wrap="square" lIns="72000" tIns="0" rIns="72000" bIns="0" anchor="ctr" anchorCtr="0">
            <a:normAutofit fontScale="85000" lnSpcReduction="20000"/>
          </a:bodyPr>
          <a:lstStyle/>
          <a:p>
            <a:pP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5" name="矩形 14"/>
          <p:cNvSpPr/>
          <p:nvPr/>
        </p:nvSpPr>
        <p:spPr>
          <a:xfrm>
            <a:off x="5685524" y="1720434"/>
            <a:ext cx="1422491" cy="152098"/>
          </a:xfrm>
          <a:prstGeom prst="rect">
            <a:avLst/>
          </a:prstGeom>
        </p:spPr>
        <p:txBody>
          <a:bodyPr wrap="none" lIns="72000" tIns="0" rIns="72000" bIns="0">
            <a:normAutofit fontScale="85000" lnSpcReduction="20000"/>
          </a:bodyPr>
          <a:lstStyle/>
          <a:p>
            <a:pP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6" name="文本框 25"/>
          <p:cNvSpPr txBox="1"/>
          <p:nvPr/>
        </p:nvSpPr>
        <p:spPr>
          <a:xfrm>
            <a:off x="5685523" y="3842681"/>
            <a:ext cx="1689470" cy="219472"/>
          </a:xfrm>
          <a:prstGeom prst="rect">
            <a:avLst/>
          </a:prstGeom>
          <a:noFill/>
        </p:spPr>
        <p:txBody>
          <a:bodyPr wrap="square" lIns="72000" tIns="0" rIns="72000" bIns="0" anchor="ctr" anchorCtr="0">
            <a:normAutofit fontScale="85000" lnSpcReduction="20000"/>
          </a:bodyPr>
          <a:lstStyle/>
          <a:p>
            <a:pPr defTabSz="914400">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7" name="矩形 16"/>
          <p:cNvSpPr/>
          <p:nvPr/>
        </p:nvSpPr>
        <p:spPr>
          <a:xfrm>
            <a:off x="5685524" y="3583104"/>
            <a:ext cx="1422491" cy="152098"/>
          </a:xfrm>
          <a:prstGeom prst="rect">
            <a:avLst/>
          </a:prstGeom>
        </p:spPr>
        <p:txBody>
          <a:bodyPr wrap="none" lIns="72000" tIns="0" rIns="72000" bIns="0">
            <a:normAutofit fontScale="85000" lnSpcReduction="20000"/>
          </a:bodyPr>
          <a:lstStyle/>
          <a:p>
            <a:pP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8" name="文本框 27"/>
          <p:cNvSpPr txBox="1"/>
          <p:nvPr/>
        </p:nvSpPr>
        <p:spPr>
          <a:xfrm>
            <a:off x="1045891" y="3852093"/>
            <a:ext cx="1812681" cy="219472"/>
          </a:xfrm>
          <a:prstGeom prst="rect">
            <a:avLst/>
          </a:prstGeom>
          <a:noFill/>
        </p:spPr>
        <p:txBody>
          <a:bodyPr wrap="square" lIns="72000" tIns="0" rIns="72000" bIns="0" anchor="ctr" anchorCtr="0">
            <a:normAutofit fontScale="85000" lnSpcReduction="20000"/>
          </a:bodyPr>
          <a:lstStyle/>
          <a:p>
            <a:pPr algn="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0" name="矩形 19"/>
          <p:cNvSpPr/>
          <p:nvPr/>
        </p:nvSpPr>
        <p:spPr>
          <a:xfrm>
            <a:off x="1436082" y="3592518"/>
            <a:ext cx="1422491" cy="152098"/>
          </a:xfrm>
          <a:prstGeom prst="rect">
            <a:avLst/>
          </a:prstGeom>
        </p:spPr>
        <p:txBody>
          <a:bodyPr wrap="none" lIns="72000" tIns="0" rIns="72000" bIns="0">
            <a:normAutofit fontScale="85000" lnSpcReduction="20000"/>
          </a:bodyPr>
          <a:lstStyle/>
          <a:p>
            <a:pPr algn="r" defTabSz="914400">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文本框 29"/>
          <p:cNvSpPr txBox="1"/>
          <p:nvPr/>
        </p:nvSpPr>
        <p:spPr>
          <a:xfrm>
            <a:off x="1305203" y="1965474"/>
            <a:ext cx="1553367" cy="219472"/>
          </a:xfrm>
          <a:prstGeom prst="rect">
            <a:avLst/>
          </a:prstGeom>
          <a:noFill/>
        </p:spPr>
        <p:txBody>
          <a:bodyPr wrap="square" lIns="72000" tIns="0" rIns="72000" bIns="0" anchor="ctr" anchorCtr="0">
            <a:normAutofit fontScale="85000" lnSpcReduction="20000"/>
          </a:bodyPr>
          <a:lstStyle/>
          <a:p>
            <a:pPr algn="r" defTabSz="914400">
              <a:lnSpc>
                <a:spcPct val="120000"/>
              </a:lnSpc>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2" name="矩形 21"/>
          <p:cNvSpPr/>
          <p:nvPr/>
        </p:nvSpPr>
        <p:spPr>
          <a:xfrm>
            <a:off x="1436082" y="1705898"/>
            <a:ext cx="1422491" cy="152098"/>
          </a:xfrm>
          <a:prstGeom prst="rect">
            <a:avLst/>
          </a:prstGeom>
        </p:spPr>
        <p:txBody>
          <a:bodyPr wrap="none" lIns="72000" tIns="0" rIns="72000" bIns="0">
            <a:normAutofit fontScale="85000" lnSpcReduction="20000"/>
          </a:bodyPr>
          <a:lstStyle/>
          <a:p>
            <a:pPr algn="r" defTabSz="914400">
              <a:defRPr/>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nvGrpSpPr>
          <p:cNvPr id="23" name="组合 22"/>
          <p:cNvGrpSpPr/>
          <p:nvPr/>
        </p:nvGrpSpPr>
        <p:grpSpPr>
          <a:xfrm>
            <a:off x="2894802" y="1913871"/>
            <a:ext cx="2761103" cy="2232635"/>
            <a:chOff x="3180551" y="1618595"/>
            <a:chExt cx="2761103" cy="2232635"/>
          </a:xfrm>
        </p:grpSpPr>
        <p:sp>
          <p:nvSpPr>
            <p:cNvPr id="24" name="椭圆 23"/>
            <p:cNvSpPr/>
            <p:nvPr/>
          </p:nvSpPr>
          <p:spPr>
            <a:xfrm>
              <a:off x="3940529" y="2105946"/>
              <a:ext cx="1257932" cy="1257932"/>
            </a:xfrm>
            <a:prstGeom prst="ellips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grpSp>
          <p:nvGrpSpPr>
            <p:cNvPr id="25" name="组合 24"/>
            <p:cNvGrpSpPr/>
            <p:nvPr/>
          </p:nvGrpSpPr>
          <p:grpSpPr>
            <a:xfrm>
              <a:off x="5193927" y="1618595"/>
              <a:ext cx="600454" cy="827147"/>
              <a:chOff x="7106847" y="1621875"/>
              <a:chExt cx="972030" cy="1339009"/>
            </a:xfrm>
          </p:grpSpPr>
          <p:sp>
            <p:nvSpPr>
              <p:cNvPr id="38" name="梯形 37"/>
              <p:cNvSpPr/>
              <p:nvPr/>
            </p:nvSpPr>
            <p:spPr>
              <a:xfrm rot="13500000">
                <a:off x="7528982" y="1860283"/>
                <a:ext cx="788304" cy="311487"/>
              </a:xfrm>
              <a:prstGeom prst="trapezoid">
                <a:avLst>
                  <a:gd name="adj" fmla="val 39970"/>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sp>
            <p:nvSpPr>
              <p:cNvPr id="39" name="箭头: 右 30"/>
              <p:cNvSpPr/>
              <p:nvPr/>
            </p:nvSpPr>
            <p:spPr>
              <a:xfrm rot="8100000">
                <a:off x="7106847" y="1876426"/>
                <a:ext cx="827318" cy="1084458"/>
              </a:xfrm>
              <a:prstGeom prst="rightArrow">
                <a:avLst>
                  <a:gd name="adj1" fmla="val 50000"/>
                  <a:gd name="adj2" fmla="val 53750"/>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grpSp>
        <p:sp>
          <p:nvSpPr>
            <p:cNvPr id="26" name="梯形 25"/>
            <p:cNvSpPr/>
            <p:nvPr/>
          </p:nvSpPr>
          <p:spPr>
            <a:xfrm rot="8100000" flipH="1">
              <a:off x="3180551" y="1765868"/>
              <a:ext cx="486960" cy="192415"/>
            </a:xfrm>
            <a:prstGeom prst="trapezoid">
              <a:avLst>
                <a:gd name="adj" fmla="val 39970"/>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sp>
          <p:nvSpPr>
            <p:cNvPr id="27" name="箭头: 右 10"/>
            <p:cNvSpPr/>
            <p:nvPr/>
          </p:nvSpPr>
          <p:spPr>
            <a:xfrm rot="13500000" flipH="1">
              <a:off x="3417217" y="1775840"/>
              <a:ext cx="511060" cy="669903"/>
            </a:xfrm>
            <a:prstGeom prst="rightArrow">
              <a:avLst>
                <a:gd name="adj1" fmla="val 50000"/>
                <a:gd name="adj2" fmla="val 53750"/>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grpSp>
          <p:nvGrpSpPr>
            <p:cNvPr id="28" name="组合 27"/>
            <p:cNvGrpSpPr/>
            <p:nvPr/>
          </p:nvGrpSpPr>
          <p:grpSpPr>
            <a:xfrm>
              <a:off x="5114506" y="3103504"/>
              <a:ext cx="827148" cy="600454"/>
              <a:chOff x="6978277" y="4025687"/>
              <a:chExt cx="1339009" cy="972032"/>
            </a:xfrm>
          </p:grpSpPr>
          <p:sp>
            <p:nvSpPr>
              <p:cNvPr id="36" name="梯形 35"/>
              <p:cNvSpPr/>
              <p:nvPr/>
            </p:nvSpPr>
            <p:spPr>
              <a:xfrm rot="8100000" flipV="1">
                <a:off x="7528982" y="4686232"/>
                <a:ext cx="788304" cy="311487"/>
              </a:xfrm>
              <a:prstGeom prst="trapezoid">
                <a:avLst>
                  <a:gd name="adj" fmla="val 39970"/>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sp>
            <p:nvSpPr>
              <p:cNvPr id="37" name="箭头: 右 28"/>
              <p:cNvSpPr/>
              <p:nvPr/>
            </p:nvSpPr>
            <p:spPr>
              <a:xfrm rot="13500000" flipV="1">
                <a:off x="7106847" y="3897117"/>
                <a:ext cx="827318" cy="1084458"/>
              </a:xfrm>
              <a:prstGeom prst="rightArrow">
                <a:avLst>
                  <a:gd name="adj1" fmla="val 50000"/>
                  <a:gd name="adj2" fmla="val 53750"/>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grpSp>
        <p:sp>
          <p:nvSpPr>
            <p:cNvPr id="29" name="梯形 28"/>
            <p:cNvSpPr/>
            <p:nvPr/>
          </p:nvSpPr>
          <p:spPr>
            <a:xfrm rot="13500000" flipH="1" flipV="1">
              <a:off x="3180551" y="3511542"/>
              <a:ext cx="486960" cy="192415"/>
            </a:xfrm>
            <a:prstGeom prst="trapezoid">
              <a:avLst>
                <a:gd name="adj" fmla="val 39970"/>
              </a:avLst>
            </a:pr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sp>
          <p:nvSpPr>
            <p:cNvPr id="30" name="箭头: 右 13"/>
            <p:cNvSpPr/>
            <p:nvPr/>
          </p:nvSpPr>
          <p:spPr>
            <a:xfrm rot="8100000" flipH="1" flipV="1">
              <a:off x="3417217" y="3024081"/>
              <a:ext cx="511060" cy="669903"/>
            </a:xfrm>
            <a:prstGeom prst="rightArrow">
              <a:avLst>
                <a:gd name="adj1" fmla="val 50000"/>
                <a:gd name="adj2" fmla="val 53750"/>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000"/>
            </a:p>
          </p:txBody>
        </p:sp>
        <p:sp>
          <p:nvSpPr>
            <p:cNvPr id="31" name="矩形 30"/>
            <p:cNvSpPr/>
            <p:nvPr/>
          </p:nvSpPr>
          <p:spPr>
            <a:xfrm>
              <a:off x="3508105" y="1966636"/>
              <a:ext cx="245501" cy="300082"/>
            </a:xfrm>
            <a:prstGeom prst="rect">
              <a:avLst/>
            </a:prstGeom>
          </p:spPr>
          <p:txBody>
            <a:bodyPr wrap="none">
              <a:normAutofit fontScale="85000" lnSpcReduction="10000"/>
            </a:bodyPr>
            <a:lstStyle/>
            <a:p>
              <a:pPr algn="ctr"/>
              <a:r>
                <a:rPr lang="en-US" altLang="zh-CN" sz="1800" b="1">
                  <a:solidFill>
                    <a:schemeClr val="bg1"/>
                  </a:solidFill>
                </a:rPr>
                <a:t>1</a:t>
              </a:r>
            </a:p>
          </p:txBody>
        </p:sp>
        <p:sp>
          <p:nvSpPr>
            <p:cNvPr id="32" name="矩形 31"/>
            <p:cNvSpPr/>
            <p:nvPr/>
          </p:nvSpPr>
          <p:spPr>
            <a:xfrm>
              <a:off x="5306120" y="1966636"/>
              <a:ext cx="245501" cy="300082"/>
            </a:xfrm>
            <a:prstGeom prst="rect">
              <a:avLst/>
            </a:prstGeom>
          </p:spPr>
          <p:txBody>
            <a:bodyPr wrap="none">
              <a:normAutofit fontScale="85000" lnSpcReduction="10000"/>
            </a:bodyPr>
            <a:lstStyle/>
            <a:p>
              <a:pPr algn="ctr"/>
              <a:r>
                <a:rPr lang="en-US" altLang="zh-CN" sz="1800" b="1">
                  <a:solidFill>
                    <a:schemeClr val="bg1"/>
                  </a:solidFill>
                </a:rPr>
                <a:t>2</a:t>
              </a:r>
            </a:p>
          </p:txBody>
        </p:sp>
        <p:sp>
          <p:nvSpPr>
            <p:cNvPr id="33" name="矩形 32"/>
            <p:cNvSpPr/>
            <p:nvPr/>
          </p:nvSpPr>
          <p:spPr>
            <a:xfrm>
              <a:off x="3508105" y="3203172"/>
              <a:ext cx="245501" cy="300082"/>
            </a:xfrm>
            <a:prstGeom prst="rect">
              <a:avLst/>
            </a:prstGeom>
          </p:spPr>
          <p:txBody>
            <a:bodyPr wrap="none">
              <a:normAutofit fontScale="85000" lnSpcReduction="10000"/>
            </a:bodyPr>
            <a:lstStyle/>
            <a:p>
              <a:pPr algn="ctr"/>
              <a:r>
                <a:rPr lang="en-US" altLang="zh-CN" sz="1800" b="1">
                  <a:solidFill>
                    <a:schemeClr val="bg1"/>
                  </a:solidFill>
                </a:rPr>
                <a:t>4</a:t>
              </a:r>
            </a:p>
          </p:txBody>
        </p:sp>
        <p:sp>
          <p:nvSpPr>
            <p:cNvPr id="34" name="矩形 33"/>
            <p:cNvSpPr/>
            <p:nvPr/>
          </p:nvSpPr>
          <p:spPr>
            <a:xfrm>
              <a:off x="5306120" y="3203172"/>
              <a:ext cx="245501" cy="300082"/>
            </a:xfrm>
            <a:prstGeom prst="rect">
              <a:avLst/>
            </a:prstGeom>
          </p:spPr>
          <p:txBody>
            <a:bodyPr wrap="none">
              <a:normAutofit fontScale="85000" lnSpcReduction="10000"/>
            </a:bodyPr>
            <a:lstStyle/>
            <a:p>
              <a:pPr algn="ctr"/>
              <a:r>
                <a:rPr lang="en-US" altLang="zh-CN" sz="1800" b="1">
                  <a:solidFill>
                    <a:schemeClr val="bg1"/>
                  </a:solidFill>
                </a:rPr>
                <a:t>3</a:t>
              </a:r>
            </a:p>
          </p:txBody>
        </p:sp>
        <p:sp>
          <p:nvSpPr>
            <p:cNvPr id="35" name="任意多边形: 形状 26"/>
            <p:cNvSpPr/>
            <p:nvPr/>
          </p:nvSpPr>
          <p:spPr bwMode="auto">
            <a:xfrm>
              <a:off x="4257291" y="2429639"/>
              <a:ext cx="607624" cy="610546"/>
            </a:xfrm>
            <a:custGeom>
              <a:avLst/>
              <a:gdLst>
                <a:gd name="connsiteX0" fmla="*/ 88447 w 330200"/>
                <a:gd name="connsiteY0" fmla="*/ 273050 h 331788"/>
                <a:gd name="connsiteX1" fmla="*/ 80963 w 330200"/>
                <a:gd name="connsiteY1" fmla="*/ 278423 h 331788"/>
                <a:gd name="connsiteX2" fmla="*/ 98426 w 330200"/>
                <a:gd name="connsiteY2" fmla="*/ 290513 h 331788"/>
                <a:gd name="connsiteX3" fmla="*/ 88447 w 330200"/>
                <a:gd name="connsiteY3" fmla="*/ 273050 h 331788"/>
                <a:gd name="connsiteX4" fmla="*/ 130856 w 330200"/>
                <a:gd name="connsiteY4" fmla="*/ 257175 h 331788"/>
                <a:gd name="connsiteX5" fmla="*/ 104775 w 330200"/>
                <a:gd name="connsiteY5" fmla="*/ 264898 h 331788"/>
                <a:gd name="connsiteX6" fmla="*/ 141288 w 330200"/>
                <a:gd name="connsiteY6" fmla="*/ 304800 h 331788"/>
                <a:gd name="connsiteX7" fmla="*/ 130856 w 330200"/>
                <a:gd name="connsiteY7" fmla="*/ 257175 h 331788"/>
                <a:gd name="connsiteX8" fmla="*/ 239255 w 330200"/>
                <a:gd name="connsiteY8" fmla="*/ 180975 h 331788"/>
                <a:gd name="connsiteX9" fmla="*/ 239255 w 330200"/>
                <a:gd name="connsiteY9" fmla="*/ 196465 h 331788"/>
                <a:gd name="connsiteX10" fmla="*/ 210842 w 330200"/>
                <a:gd name="connsiteY10" fmla="*/ 227443 h 331788"/>
                <a:gd name="connsiteX11" fmla="*/ 241838 w 330200"/>
                <a:gd name="connsiteY11" fmla="*/ 258422 h 331788"/>
                <a:gd name="connsiteX12" fmla="*/ 259920 w 330200"/>
                <a:gd name="connsiteY12" fmla="*/ 272620 h 331788"/>
                <a:gd name="connsiteX13" fmla="*/ 243130 w 330200"/>
                <a:gd name="connsiteY13" fmla="*/ 282947 h 331788"/>
                <a:gd name="connsiteX14" fmla="*/ 214716 w 330200"/>
                <a:gd name="connsiteY14" fmla="*/ 275202 h 331788"/>
                <a:gd name="connsiteX15" fmla="*/ 209550 w 330200"/>
                <a:gd name="connsiteY15" fmla="*/ 295854 h 331788"/>
                <a:gd name="connsiteX16" fmla="*/ 239255 w 330200"/>
                <a:gd name="connsiteY16" fmla="*/ 302308 h 331788"/>
                <a:gd name="connsiteX17" fmla="*/ 239255 w 330200"/>
                <a:gd name="connsiteY17" fmla="*/ 319088 h 331788"/>
                <a:gd name="connsiteX18" fmla="*/ 254754 w 330200"/>
                <a:gd name="connsiteY18" fmla="*/ 319088 h 331788"/>
                <a:gd name="connsiteX19" fmla="*/ 254754 w 330200"/>
                <a:gd name="connsiteY19" fmla="*/ 301017 h 331788"/>
                <a:gd name="connsiteX20" fmla="*/ 285750 w 330200"/>
                <a:gd name="connsiteY20" fmla="*/ 270039 h 331788"/>
                <a:gd name="connsiteX21" fmla="*/ 257337 w 330200"/>
                <a:gd name="connsiteY21" fmla="*/ 239060 h 331788"/>
                <a:gd name="connsiteX22" fmla="*/ 236672 w 330200"/>
                <a:gd name="connsiteY22" fmla="*/ 224862 h 331788"/>
                <a:gd name="connsiteX23" fmla="*/ 250879 w 330200"/>
                <a:gd name="connsiteY23" fmla="*/ 214535 h 331788"/>
                <a:gd name="connsiteX24" fmla="*/ 275418 w 330200"/>
                <a:gd name="connsiteY24" fmla="*/ 220989 h 331788"/>
                <a:gd name="connsiteX25" fmla="*/ 280584 w 330200"/>
                <a:gd name="connsiteY25" fmla="*/ 201628 h 331788"/>
                <a:gd name="connsiteX26" fmla="*/ 256045 w 330200"/>
                <a:gd name="connsiteY26" fmla="*/ 196465 h 331788"/>
                <a:gd name="connsiteX27" fmla="*/ 256045 w 330200"/>
                <a:gd name="connsiteY27" fmla="*/ 180975 h 331788"/>
                <a:gd name="connsiteX28" fmla="*/ 239255 w 330200"/>
                <a:gd name="connsiteY28" fmla="*/ 180975 h 331788"/>
                <a:gd name="connsiteX29" fmla="*/ 82550 w 330200"/>
                <a:gd name="connsiteY29" fmla="*/ 177800 h 331788"/>
                <a:gd name="connsiteX30" fmla="*/ 97896 w 330200"/>
                <a:gd name="connsiteY30" fmla="*/ 249238 h 331788"/>
                <a:gd name="connsiteX31" fmla="*/ 128588 w 330200"/>
                <a:gd name="connsiteY31" fmla="*/ 237548 h 331788"/>
                <a:gd name="connsiteX32" fmla="*/ 124751 w 330200"/>
                <a:gd name="connsiteY32" fmla="*/ 177800 h 331788"/>
                <a:gd name="connsiteX33" fmla="*/ 82550 w 330200"/>
                <a:gd name="connsiteY33" fmla="*/ 177800 h 331788"/>
                <a:gd name="connsiteX34" fmla="*/ 23813 w 330200"/>
                <a:gd name="connsiteY34" fmla="*/ 177800 h 331788"/>
                <a:gd name="connsiteX35" fmla="*/ 66675 w 330200"/>
                <a:gd name="connsiteY35" fmla="*/ 266700 h 331788"/>
                <a:gd name="connsiteX36" fmla="*/ 80963 w 330200"/>
                <a:gd name="connsiteY36" fmla="*/ 256393 h 331788"/>
                <a:gd name="connsiteX37" fmla="*/ 64078 w 330200"/>
                <a:gd name="connsiteY37" fmla="*/ 177800 h 331788"/>
                <a:gd name="connsiteX38" fmla="*/ 23813 w 330200"/>
                <a:gd name="connsiteY38" fmla="*/ 177800 h 331788"/>
                <a:gd name="connsiteX39" fmla="*/ 247650 w 330200"/>
                <a:gd name="connsiteY39" fmla="*/ 166687 h 331788"/>
                <a:gd name="connsiteX40" fmla="*/ 330200 w 330200"/>
                <a:gd name="connsiteY40" fmla="*/ 249237 h 331788"/>
                <a:gd name="connsiteX41" fmla="*/ 247650 w 330200"/>
                <a:gd name="connsiteY41" fmla="*/ 331787 h 331788"/>
                <a:gd name="connsiteX42" fmla="*/ 165100 w 330200"/>
                <a:gd name="connsiteY42" fmla="*/ 249237 h 331788"/>
                <a:gd name="connsiteX43" fmla="*/ 247650 w 330200"/>
                <a:gd name="connsiteY43" fmla="*/ 166687 h 331788"/>
                <a:gd name="connsiteX44" fmla="*/ 146797 w 330200"/>
                <a:gd name="connsiteY44" fmla="*/ 96837 h 331788"/>
                <a:gd name="connsiteX45" fmla="*/ 142875 w 330200"/>
                <a:gd name="connsiteY45" fmla="*/ 152400 h 331788"/>
                <a:gd name="connsiteX46" fmla="*/ 187325 w 330200"/>
                <a:gd name="connsiteY46" fmla="*/ 152400 h 331788"/>
                <a:gd name="connsiteX47" fmla="*/ 183403 w 330200"/>
                <a:gd name="connsiteY47" fmla="*/ 96837 h 331788"/>
                <a:gd name="connsiteX48" fmla="*/ 165100 w 330200"/>
                <a:gd name="connsiteY48" fmla="*/ 98129 h 331788"/>
                <a:gd name="connsiteX49" fmla="*/ 146797 w 330200"/>
                <a:gd name="connsiteY49" fmla="*/ 96837 h 331788"/>
                <a:gd name="connsiteX50" fmla="*/ 97896 w 330200"/>
                <a:gd name="connsiteY50" fmla="*/ 82550 h 331788"/>
                <a:gd name="connsiteX51" fmla="*/ 82550 w 330200"/>
                <a:gd name="connsiteY51" fmla="*/ 152400 h 331788"/>
                <a:gd name="connsiteX52" fmla="*/ 124751 w 330200"/>
                <a:gd name="connsiteY52" fmla="*/ 152400 h 331788"/>
                <a:gd name="connsiteX53" fmla="*/ 128588 w 330200"/>
                <a:gd name="connsiteY53" fmla="*/ 94191 h 331788"/>
                <a:gd name="connsiteX54" fmla="*/ 97896 w 330200"/>
                <a:gd name="connsiteY54" fmla="*/ 82550 h 331788"/>
                <a:gd name="connsiteX55" fmla="*/ 66675 w 330200"/>
                <a:gd name="connsiteY55" fmla="*/ 65087 h 331788"/>
                <a:gd name="connsiteX56" fmla="*/ 23813 w 330200"/>
                <a:gd name="connsiteY56" fmla="*/ 152400 h 331788"/>
                <a:gd name="connsiteX57" fmla="*/ 64078 w 330200"/>
                <a:gd name="connsiteY57" fmla="*/ 152400 h 331788"/>
                <a:gd name="connsiteX58" fmla="*/ 80963 w 330200"/>
                <a:gd name="connsiteY58" fmla="*/ 74075 h 331788"/>
                <a:gd name="connsiteX59" fmla="*/ 66675 w 330200"/>
                <a:gd name="connsiteY59" fmla="*/ 65087 h 331788"/>
                <a:gd name="connsiteX60" fmla="*/ 231775 w 330200"/>
                <a:gd name="connsiteY60" fmla="*/ 41275 h 331788"/>
                <a:gd name="connsiteX61" fmla="*/ 241754 w 330200"/>
                <a:gd name="connsiteY61" fmla="*/ 58738 h 331788"/>
                <a:gd name="connsiteX62" fmla="*/ 249238 w 330200"/>
                <a:gd name="connsiteY62" fmla="*/ 53748 h 331788"/>
                <a:gd name="connsiteX63" fmla="*/ 231775 w 330200"/>
                <a:gd name="connsiteY63" fmla="*/ 41275 h 331788"/>
                <a:gd name="connsiteX64" fmla="*/ 98426 w 330200"/>
                <a:gd name="connsiteY64" fmla="*/ 41275 h 331788"/>
                <a:gd name="connsiteX65" fmla="*/ 80963 w 330200"/>
                <a:gd name="connsiteY65" fmla="*/ 53748 h 331788"/>
                <a:gd name="connsiteX66" fmla="*/ 88447 w 330200"/>
                <a:gd name="connsiteY66" fmla="*/ 58738 h 331788"/>
                <a:gd name="connsiteX67" fmla="*/ 98426 w 330200"/>
                <a:gd name="connsiteY67" fmla="*/ 41275 h 331788"/>
                <a:gd name="connsiteX68" fmla="*/ 188913 w 330200"/>
                <a:gd name="connsiteY68" fmla="*/ 26987 h 331788"/>
                <a:gd name="connsiteX69" fmla="*/ 198891 w 330200"/>
                <a:gd name="connsiteY69" fmla="*/ 76200 h 331788"/>
                <a:gd name="connsiteX70" fmla="*/ 223838 w 330200"/>
                <a:gd name="connsiteY70" fmla="*/ 66889 h 331788"/>
                <a:gd name="connsiteX71" fmla="*/ 188913 w 330200"/>
                <a:gd name="connsiteY71" fmla="*/ 26987 h 331788"/>
                <a:gd name="connsiteX72" fmla="*/ 141288 w 330200"/>
                <a:gd name="connsiteY72" fmla="*/ 26987 h 331788"/>
                <a:gd name="connsiteX73" fmla="*/ 104775 w 330200"/>
                <a:gd name="connsiteY73" fmla="*/ 68219 h 331788"/>
                <a:gd name="connsiteX74" fmla="*/ 130856 w 330200"/>
                <a:gd name="connsiteY74" fmla="*/ 76200 h 331788"/>
                <a:gd name="connsiteX75" fmla="*/ 141288 w 330200"/>
                <a:gd name="connsiteY75" fmla="*/ 26987 h 331788"/>
                <a:gd name="connsiteX76" fmla="*/ 163777 w 330200"/>
                <a:gd name="connsiteY76" fmla="*/ 25400 h 331788"/>
                <a:gd name="connsiteX77" fmla="*/ 149225 w 330200"/>
                <a:gd name="connsiteY77" fmla="*/ 79671 h 331788"/>
                <a:gd name="connsiteX78" fmla="*/ 165100 w 330200"/>
                <a:gd name="connsiteY78" fmla="*/ 80963 h 331788"/>
                <a:gd name="connsiteX79" fmla="*/ 180975 w 330200"/>
                <a:gd name="connsiteY79" fmla="*/ 79671 h 331788"/>
                <a:gd name="connsiteX80" fmla="*/ 166423 w 330200"/>
                <a:gd name="connsiteY80" fmla="*/ 25400 h 331788"/>
                <a:gd name="connsiteX81" fmla="*/ 165100 w 330200"/>
                <a:gd name="connsiteY81" fmla="*/ 25400 h 331788"/>
                <a:gd name="connsiteX82" fmla="*/ 163777 w 330200"/>
                <a:gd name="connsiteY82" fmla="*/ 25400 h 331788"/>
                <a:gd name="connsiteX83" fmla="*/ 165100 w 330200"/>
                <a:gd name="connsiteY83" fmla="*/ 0 h 331788"/>
                <a:gd name="connsiteX84" fmla="*/ 330200 w 330200"/>
                <a:gd name="connsiteY84" fmla="*/ 165894 h 331788"/>
                <a:gd name="connsiteX85" fmla="*/ 328910 w 330200"/>
                <a:gd name="connsiteY85" fmla="*/ 184039 h 331788"/>
                <a:gd name="connsiteX86" fmla="*/ 290215 w 330200"/>
                <a:gd name="connsiteY86" fmla="*/ 152933 h 331788"/>
                <a:gd name="connsiteX87" fmla="*/ 305693 w 330200"/>
                <a:gd name="connsiteY87" fmla="*/ 152933 h 331788"/>
                <a:gd name="connsiteX88" fmla="*/ 263128 w 330200"/>
                <a:gd name="connsiteY88" fmla="*/ 64802 h 331788"/>
                <a:gd name="connsiteX89" fmla="*/ 248940 w 330200"/>
                <a:gd name="connsiteY89" fmla="*/ 73874 h 331788"/>
                <a:gd name="connsiteX90" fmla="*/ 264418 w 330200"/>
                <a:gd name="connsiteY90" fmla="*/ 146453 h 331788"/>
                <a:gd name="connsiteX91" fmla="*/ 247650 w 330200"/>
                <a:gd name="connsiteY91" fmla="*/ 143861 h 331788"/>
                <a:gd name="connsiteX92" fmla="*/ 246360 w 330200"/>
                <a:gd name="connsiteY92" fmla="*/ 143861 h 331788"/>
                <a:gd name="connsiteX93" fmla="*/ 232172 w 330200"/>
                <a:gd name="connsiteY93" fmla="*/ 82947 h 331788"/>
                <a:gd name="connsiteX94" fmla="*/ 201215 w 330200"/>
                <a:gd name="connsiteY94" fmla="*/ 94611 h 331788"/>
                <a:gd name="connsiteX95" fmla="*/ 205085 w 330200"/>
                <a:gd name="connsiteY95" fmla="*/ 152933 h 331788"/>
                <a:gd name="connsiteX96" fmla="*/ 170259 w 330200"/>
                <a:gd name="connsiteY96" fmla="*/ 177558 h 331788"/>
                <a:gd name="connsiteX97" fmla="*/ 143173 w 330200"/>
                <a:gd name="connsiteY97" fmla="*/ 177558 h 331788"/>
                <a:gd name="connsiteX98" fmla="*/ 145752 w 330200"/>
                <a:gd name="connsiteY98" fmla="*/ 222920 h 331788"/>
                <a:gd name="connsiteX99" fmla="*/ 141883 w 330200"/>
                <a:gd name="connsiteY99" fmla="*/ 248841 h 331788"/>
                <a:gd name="connsiteX100" fmla="*/ 180578 w 330200"/>
                <a:gd name="connsiteY100" fmla="*/ 330492 h 331788"/>
                <a:gd name="connsiteX101" fmla="*/ 165100 w 330200"/>
                <a:gd name="connsiteY101" fmla="*/ 331788 h 331788"/>
                <a:gd name="connsiteX102" fmla="*/ 0 w 330200"/>
                <a:gd name="connsiteY102" fmla="*/ 165894 h 331788"/>
                <a:gd name="connsiteX103" fmla="*/ 165100 w 330200"/>
                <a:gd name="connsiteY10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0200" h="331788">
                  <a:moveTo>
                    <a:pt x="88447" y="273050"/>
                  </a:moveTo>
                  <a:cubicBezTo>
                    <a:pt x="85952" y="275737"/>
                    <a:pt x="83458" y="277080"/>
                    <a:pt x="80963" y="278423"/>
                  </a:cubicBezTo>
                  <a:cubicBezTo>
                    <a:pt x="87200" y="283797"/>
                    <a:pt x="92189" y="287827"/>
                    <a:pt x="98426" y="290513"/>
                  </a:cubicBezTo>
                  <a:cubicBezTo>
                    <a:pt x="94684" y="285140"/>
                    <a:pt x="92189" y="279767"/>
                    <a:pt x="88447" y="273050"/>
                  </a:cubicBezTo>
                  <a:close/>
                  <a:moveTo>
                    <a:pt x="130856" y="257175"/>
                  </a:moveTo>
                  <a:cubicBezTo>
                    <a:pt x="121727" y="258462"/>
                    <a:pt x="112599" y="262324"/>
                    <a:pt x="104775" y="264898"/>
                  </a:cubicBezTo>
                  <a:cubicBezTo>
                    <a:pt x="115207" y="282918"/>
                    <a:pt x="126943" y="297077"/>
                    <a:pt x="141288" y="304800"/>
                  </a:cubicBezTo>
                  <a:cubicBezTo>
                    <a:pt x="136072" y="290641"/>
                    <a:pt x="133464" y="273908"/>
                    <a:pt x="130856" y="257175"/>
                  </a:cubicBezTo>
                  <a:close/>
                  <a:moveTo>
                    <a:pt x="239255" y="180975"/>
                  </a:moveTo>
                  <a:cubicBezTo>
                    <a:pt x="239255" y="180975"/>
                    <a:pt x="239255" y="180975"/>
                    <a:pt x="239255" y="196465"/>
                  </a:cubicBezTo>
                  <a:cubicBezTo>
                    <a:pt x="221174" y="200337"/>
                    <a:pt x="210842" y="211954"/>
                    <a:pt x="210842" y="227443"/>
                  </a:cubicBezTo>
                  <a:cubicBezTo>
                    <a:pt x="210842" y="242932"/>
                    <a:pt x="223757" y="251968"/>
                    <a:pt x="241838" y="258422"/>
                  </a:cubicBezTo>
                  <a:cubicBezTo>
                    <a:pt x="253462" y="262294"/>
                    <a:pt x="259920" y="266166"/>
                    <a:pt x="259920" y="272620"/>
                  </a:cubicBezTo>
                  <a:cubicBezTo>
                    <a:pt x="259920" y="279074"/>
                    <a:pt x="252170" y="282947"/>
                    <a:pt x="243130" y="282947"/>
                  </a:cubicBezTo>
                  <a:cubicBezTo>
                    <a:pt x="232798" y="282947"/>
                    <a:pt x="222465" y="279074"/>
                    <a:pt x="214716" y="275202"/>
                  </a:cubicBezTo>
                  <a:cubicBezTo>
                    <a:pt x="214716" y="275202"/>
                    <a:pt x="214716" y="275202"/>
                    <a:pt x="209550" y="295854"/>
                  </a:cubicBezTo>
                  <a:cubicBezTo>
                    <a:pt x="216008" y="299727"/>
                    <a:pt x="227631" y="302308"/>
                    <a:pt x="239255" y="302308"/>
                  </a:cubicBezTo>
                  <a:cubicBezTo>
                    <a:pt x="239255" y="302308"/>
                    <a:pt x="239255" y="302308"/>
                    <a:pt x="239255" y="319088"/>
                  </a:cubicBezTo>
                  <a:cubicBezTo>
                    <a:pt x="239255" y="319088"/>
                    <a:pt x="239255" y="319088"/>
                    <a:pt x="254754" y="319088"/>
                  </a:cubicBezTo>
                  <a:cubicBezTo>
                    <a:pt x="254754" y="319088"/>
                    <a:pt x="254754" y="319088"/>
                    <a:pt x="254754" y="301017"/>
                  </a:cubicBezTo>
                  <a:cubicBezTo>
                    <a:pt x="274126" y="298436"/>
                    <a:pt x="285750" y="285528"/>
                    <a:pt x="285750" y="270039"/>
                  </a:cubicBezTo>
                  <a:cubicBezTo>
                    <a:pt x="285750" y="254549"/>
                    <a:pt x="276709" y="245514"/>
                    <a:pt x="257337" y="239060"/>
                  </a:cubicBezTo>
                  <a:cubicBezTo>
                    <a:pt x="243130" y="233897"/>
                    <a:pt x="236672" y="230025"/>
                    <a:pt x="236672" y="224862"/>
                  </a:cubicBezTo>
                  <a:cubicBezTo>
                    <a:pt x="236672" y="219699"/>
                    <a:pt x="240547" y="214535"/>
                    <a:pt x="250879" y="214535"/>
                  </a:cubicBezTo>
                  <a:cubicBezTo>
                    <a:pt x="263794" y="214535"/>
                    <a:pt x="271543" y="218408"/>
                    <a:pt x="275418" y="220989"/>
                  </a:cubicBezTo>
                  <a:cubicBezTo>
                    <a:pt x="275418" y="220989"/>
                    <a:pt x="275418" y="220989"/>
                    <a:pt x="280584" y="201628"/>
                  </a:cubicBezTo>
                  <a:cubicBezTo>
                    <a:pt x="275418" y="199046"/>
                    <a:pt x="267669" y="196465"/>
                    <a:pt x="256045" y="196465"/>
                  </a:cubicBezTo>
                  <a:cubicBezTo>
                    <a:pt x="256045" y="196465"/>
                    <a:pt x="256045" y="196465"/>
                    <a:pt x="256045" y="180975"/>
                  </a:cubicBezTo>
                  <a:cubicBezTo>
                    <a:pt x="256045" y="180975"/>
                    <a:pt x="256045" y="180975"/>
                    <a:pt x="239255" y="180975"/>
                  </a:cubicBezTo>
                  <a:close/>
                  <a:moveTo>
                    <a:pt x="82550" y="177800"/>
                  </a:moveTo>
                  <a:cubicBezTo>
                    <a:pt x="83829" y="203778"/>
                    <a:pt x="88944" y="228456"/>
                    <a:pt x="97896" y="249238"/>
                  </a:cubicBezTo>
                  <a:cubicBezTo>
                    <a:pt x="108127" y="244043"/>
                    <a:pt x="118357" y="240146"/>
                    <a:pt x="128588" y="237548"/>
                  </a:cubicBezTo>
                  <a:cubicBezTo>
                    <a:pt x="126030" y="214169"/>
                    <a:pt x="126030" y="192088"/>
                    <a:pt x="124751" y="177800"/>
                  </a:cubicBezTo>
                  <a:cubicBezTo>
                    <a:pt x="124751" y="177800"/>
                    <a:pt x="124751" y="177800"/>
                    <a:pt x="82550" y="177800"/>
                  </a:cubicBezTo>
                  <a:close/>
                  <a:moveTo>
                    <a:pt x="23813" y="177800"/>
                  </a:moveTo>
                  <a:cubicBezTo>
                    <a:pt x="27709" y="212587"/>
                    <a:pt x="43296" y="243509"/>
                    <a:pt x="66675" y="266700"/>
                  </a:cubicBezTo>
                  <a:cubicBezTo>
                    <a:pt x="71871" y="262835"/>
                    <a:pt x="75767" y="260258"/>
                    <a:pt x="80963" y="256393"/>
                  </a:cubicBezTo>
                  <a:cubicBezTo>
                    <a:pt x="71871" y="234490"/>
                    <a:pt x="65377" y="207434"/>
                    <a:pt x="64078" y="177800"/>
                  </a:cubicBezTo>
                  <a:cubicBezTo>
                    <a:pt x="64078" y="177800"/>
                    <a:pt x="64078" y="177800"/>
                    <a:pt x="23813" y="177800"/>
                  </a:cubicBezTo>
                  <a:close/>
                  <a:moveTo>
                    <a:pt x="247650" y="166687"/>
                  </a:moveTo>
                  <a:cubicBezTo>
                    <a:pt x="293241" y="166687"/>
                    <a:pt x="330200" y="203646"/>
                    <a:pt x="330200" y="249237"/>
                  </a:cubicBezTo>
                  <a:cubicBezTo>
                    <a:pt x="330200" y="294828"/>
                    <a:pt x="293241" y="331787"/>
                    <a:pt x="247650" y="331787"/>
                  </a:cubicBezTo>
                  <a:cubicBezTo>
                    <a:pt x="202059" y="331787"/>
                    <a:pt x="165100" y="294828"/>
                    <a:pt x="165100" y="249237"/>
                  </a:cubicBezTo>
                  <a:cubicBezTo>
                    <a:pt x="165100" y="203646"/>
                    <a:pt x="202059" y="166687"/>
                    <a:pt x="247650" y="166687"/>
                  </a:cubicBezTo>
                  <a:close/>
                  <a:moveTo>
                    <a:pt x="146797" y="96837"/>
                  </a:moveTo>
                  <a:cubicBezTo>
                    <a:pt x="145490" y="113635"/>
                    <a:pt x="144182" y="131725"/>
                    <a:pt x="142875" y="152400"/>
                  </a:cubicBezTo>
                  <a:cubicBezTo>
                    <a:pt x="142875" y="152400"/>
                    <a:pt x="142875" y="152400"/>
                    <a:pt x="187325" y="152400"/>
                  </a:cubicBezTo>
                  <a:cubicBezTo>
                    <a:pt x="186018" y="131725"/>
                    <a:pt x="184710" y="113635"/>
                    <a:pt x="183403" y="96837"/>
                  </a:cubicBezTo>
                  <a:cubicBezTo>
                    <a:pt x="176866" y="96837"/>
                    <a:pt x="171637" y="98129"/>
                    <a:pt x="165100" y="98129"/>
                  </a:cubicBezTo>
                  <a:cubicBezTo>
                    <a:pt x="158563" y="98129"/>
                    <a:pt x="153334" y="96837"/>
                    <a:pt x="146797" y="96837"/>
                  </a:cubicBezTo>
                  <a:close/>
                  <a:moveTo>
                    <a:pt x="97896" y="82550"/>
                  </a:moveTo>
                  <a:cubicBezTo>
                    <a:pt x="88944" y="103246"/>
                    <a:pt x="83829" y="127823"/>
                    <a:pt x="82550" y="152400"/>
                  </a:cubicBezTo>
                  <a:cubicBezTo>
                    <a:pt x="82550" y="152400"/>
                    <a:pt x="82550" y="152400"/>
                    <a:pt x="124751" y="152400"/>
                  </a:cubicBezTo>
                  <a:cubicBezTo>
                    <a:pt x="126030" y="139465"/>
                    <a:pt x="126030" y="117475"/>
                    <a:pt x="128588" y="94191"/>
                  </a:cubicBezTo>
                  <a:cubicBezTo>
                    <a:pt x="118357" y="91604"/>
                    <a:pt x="108127" y="87724"/>
                    <a:pt x="97896" y="82550"/>
                  </a:cubicBezTo>
                  <a:close/>
                  <a:moveTo>
                    <a:pt x="66675" y="65087"/>
                  </a:moveTo>
                  <a:cubicBezTo>
                    <a:pt x="43296" y="88199"/>
                    <a:pt x="27709" y="119015"/>
                    <a:pt x="23813" y="152400"/>
                  </a:cubicBezTo>
                  <a:cubicBezTo>
                    <a:pt x="23813" y="152400"/>
                    <a:pt x="23813" y="152400"/>
                    <a:pt x="64078" y="152400"/>
                  </a:cubicBezTo>
                  <a:cubicBezTo>
                    <a:pt x="65377" y="124151"/>
                    <a:pt x="71871" y="97187"/>
                    <a:pt x="80963" y="74075"/>
                  </a:cubicBezTo>
                  <a:cubicBezTo>
                    <a:pt x="75767" y="71507"/>
                    <a:pt x="71871" y="68939"/>
                    <a:pt x="66675" y="65087"/>
                  </a:cubicBezTo>
                  <a:close/>
                  <a:moveTo>
                    <a:pt x="231775" y="41275"/>
                  </a:moveTo>
                  <a:cubicBezTo>
                    <a:pt x="235517" y="47512"/>
                    <a:pt x="238012" y="52501"/>
                    <a:pt x="241754" y="58738"/>
                  </a:cubicBezTo>
                  <a:cubicBezTo>
                    <a:pt x="244249" y="56243"/>
                    <a:pt x="246743" y="54996"/>
                    <a:pt x="249238" y="53748"/>
                  </a:cubicBezTo>
                  <a:cubicBezTo>
                    <a:pt x="243001" y="48759"/>
                    <a:pt x="238012" y="45017"/>
                    <a:pt x="231775" y="41275"/>
                  </a:cubicBezTo>
                  <a:close/>
                  <a:moveTo>
                    <a:pt x="98426" y="41275"/>
                  </a:moveTo>
                  <a:cubicBezTo>
                    <a:pt x="92189" y="45017"/>
                    <a:pt x="87200" y="48759"/>
                    <a:pt x="80963" y="53748"/>
                  </a:cubicBezTo>
                  <a:cubicBezTo>
                    <a:pt x="83458" y="54996"/>
                    <a:pt x="85952" y="56243"/>
                    <a:pt x="88447" y="58738"/>
                  </a:cubicBezTo>
                  <a:cubicBezTo>
                    <a:pt x="92189" y="52501"/>
                    <a:pt x="94684" y="47512"/>
                    <a:pt x="98426" y="41275"/>
                  </a:cubicBezTo>
                  <a:close/>
                  <a:moveTo>
                    <a:pt x="188913" y="26987"/>
                  </a:moveTo>
                  <a:cubicBezTo>
                    <a:pt x="193902" y="40288"/>
                    <a:pt x="196397" y="58909"/>
                    <a:pt x="198891" y="76200"/>
                  </a:cubicBezTo>
                  <a:cubicBezTo>
                    <a:pt x="207623" y="74870"/>
                    <a:pt x="216354" y="70879"/>
                    <a:pt x="223838" y="66889"/>
                  </a:cubicBezTo>
                  <a:cubicBezTo>
                    <a:pt x="215107" y="48268"/>
                    <a:pt x="202633" y="34967"/>
                    <a:pt x="188913" y="26987"/>
                  </a:cubicBezTo>
                  <a:close/>
                  <a:moveTo>
                    <a:pt x="141288" y="26987"/>
                  </a:moveTo>
                  <a:cubicBezTo>
                    <a:pt x="126943" y="34967"/>
                    <a:pt x="115207" y="49598"/>
                    <a:pt x="104775" y="68219"/>
                  </a:cubicBezTo>
                  <a:cubicBezTo>
                    <a:pt x="112599" y="70879"/>
                    <a:pt x="121727" y="74870"/>
                    <a:pt x="130856" y="76200"/>
                  </a:cubicBezTo>
                  <a:cubicBezTo>
                    <a:pt x="133464" y="58909"/>
                    <a:pt x="136072" y="40288"/>
                    <a:pt x="141288" y="26987"/>
                  </a:cubicBezTo>
                  <a:close/>
                  <a:moveTo>
                    <a:pt x="163777" y="25400"/>
                  </a:moveTo>
                  <a:cubicBezTo>
                    <a:pt x="158485" y="33153"/>
                    <a:pt x="153194" y="51243"/>
                    <a:pt x="149225" y="79671"/>
                  </a:cubicBezTo>
                  <a:cubicBezTo>
                    <a:pt x="154517" y="79671"/>
                    <a:pt x="159808" y="80963"/>
                    <a:pt x="165100" y="80963"/>
                  </a:cubicBezTo>
                  <a:cubicBezTo>
                    <a:pt x="170392" y="80963"/>
                    <a:pt x="175683" y="79671"/>
                    <a:pt x="180975" y="79671"/>
                  </a:cubicBezTo>
                  <a:cubicBezTo>
                    <a:pt x="177006" y="51243"/>
                    <a:pt x="171714" y="33153"/>
                    <a:pt x="166423" y="25400"/>
                  </a:cubicBezTo>
                  <a:cubicBezTo>
                    <a:pt x="166423" y="25400"/>
                    <a:pt x="165100" y="25400"/>
                    <a:pt x="165100" y="25400"/>
                  </a:cubicBezTo>
                  <a:cubicBezTo>
                    <a:pt x="165100" y="25400"/>
                    <a:pt x="163777" y="25400"/>
                    <a:pt x="163777" y="25400"/>
                  </a:cubicBezTo>
                  <a:close/>
                  <a:moveTo>
                    <a:pt x="165100" y="0"/>
                  </a:moveTo>
                  <a:cubicBezTo>
                    <a:pt x="256679" y="0"/>
                    <a:pt x="330200" y="73874"/>
                    <a:pt x="330200" y="165894"/>
                  </a:cubicBezTo>
                  <a:cubicBezTo>
                    <a:pt x="330200" y="172374"/>
                    <a:pt x="330200" y="177558"/>
                    <a:pt x="328910" y="184039"/>
                  </a:cubicBezTo>
                  <a:cubicBezTo>
                    <a:pt x="318592" y="171078"/>
                    <a:pt x="305693" y="160710"/>
                    <a:pt x="290215" y="152933"/>
                  </a:cubicBezTo>
                  <a:cubicBezTo>
                    <a:pt x="290215" y="152933"/>
                    <a:pt x="290215" y="152933"/>
                    <a:pt x="305693" y="152933"/>
                  </a:cubicBezTo>
                  <a:cubicBezTo>
                    <a:pt x="301824" y="119236"/>
                    <a:pt x="286345" y="88131"/>
                    <a:pt x="263128" y="64802"/>
                  </a:cubicBezTo>
                  <a:cubicBezTo>
                    <a:pt x="257969" y="68690"/>
                    <a:pt x="254099" y="71282"/>
                    <a:pt x="248940" y="73874"/>
                  </a:cubicBezTo>
                  <a:cubicBezTo>
                    <a:pt x="257969" y="94611"/>
                    <a:pt x="263128" y="119236"/>
                    <a:pt x="264418" y="146453"/>
                  </a:cubicBezTo>
                  <a:cubicBezTo>
                    <a:pt x="259259" y="145157"/>
                    <a:pt x="252810" y="143861"/>
                    <a:pt x="247650" y="143861"/>
                  </a:cubicBezTo>
                  <a:cubicBezTo>
                    <a:pt x="246360" y="143861"/>
                    <a:pt x="246360" y="143861"/>
                    <a:pt x="246360" y="143861"/>
                  </a:cubicBezTo>
                  <a:cubicBezTo>
                    <a:pt x="245070" y="121828"/>
                    <a:pt x="239911" y="101091"/>
                    <a:pt x="232172" y="82947"/>
                  </a:cubicBezTo>
                  <a:cubicBezTo>
                    <a:pt x="223143" y="88131"/>
                    <a:pt x="211535" y="92019"/>
                    <a:pt x="201215" y="94611"/>
                  </a:cubicBezTo>
                  <a:cubicBezTo>
                    <a:pt x="203795" y="116644"/>
                    <a:pt x="203795" y="139973"/>
                    <a:pt x="205085" y="152933"/>
                  </a:cubicBezTo>
                  <a:cubicBezTo>
                    <a:pt x="192187" y="159414"/>
                    <a:pt x="180578" y="167190"/>
                    <a:pt x="170259" y="177558"/>
                  </a:cubicBezTo>
                  <a:cubicBezTo>
                    <a:pt x="170259" y="177558"/>
                    <a:pt x="170259" y="177558"/>
                    <a:pt x="143173" y="177558"/>
                  </a:cubicBezTo>
                  <a:cubicBezTo>
                    <a:pt x="144462" y="194407"/>
                    <a:pt x="144462" y="209960"/>
                    <a:pt x="145752" y="222920"/>
                  </a:cubicBezTo>
                  <a:cubicBezTo>
                    <a:pt x="143173" y="231993"/>
                    <a:pt x="141883" y="239769"/>
                    <a:pt x="141883" y="248841"/>
                  </a:cubicBezTo>
                  <a:cubicBezTo>
                    <a:pt x="141883" y="282538"/>
                    <a:pt x="157361" y="311051"/>
                    <a:pt x="180578" y="330492"/>
                  </a:cubicBezTo>
                  <a:cubicBezTo>
                    <a:pt x="175419" y="331788"/>
                    <a:pt x="170259" y="331788"/>
                    <a:pt x="165100" y="331788"/>
                  </a:cubicBezTo>
                  <a:cubicBezTo>
                    <a:pt x="73521" y="331788"/>
                    <a:pt x="0" y="257914"/>
                    <a:pt x="0" y="165894"/>
                  </a:cubicBezTo>
                  <a:cubicBezTo>
                    <a:pt x="0" y="73874"/>
                    <a:pt x="73521" y="0"/>
                    <a:pt x="165100" y="0"/>
                  </a:cubicBezTo>
                  <a:close/>
                </a:path>
              </a:pathLst>
            </a:custGeom>
            <a:solidFill>
              <a:schemeClr val="bg1"/>
            </a:solidFill>
            <a:ln w="9525">
              <a:noFill/>
              <a:round/>
            </a:ln>
          </p:spPr>
          <p:txBody>
            <a:bodyPr anchor="ctr"/>
            <a:lstStyle/>
            <a:p>
              <a:pPr algn="ctr"/>
              <a:endParaRPr sz="4000"/>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31"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5" grpId="0"/>
      <p:bldP spid="16" grpId="0"/>
      <p:bldP spid="17"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TextBox 143"/>
          <p:cNvSpPr txBox="1"/>
          <p:nvPr/>
        </p:nvSpPr>
        <p:spPr>
          <a:xfrm>
            <a:off x="940442" y="2843659"/>
            <a:ext cx="7263116" cy="784830"/>
          </a:xfrm>
          <a:prstGeom prst="rect">
            <a:avLst/>
          </a:prstGeom>
          <a:noFill/>
        </p:spPr>
        <p:txBody>
          <a:bodyPr wrap="square" rtlCol="0">
            <a:spAutoFit/>
          </a:bodyPr>
          <a:lstStyle/>
          <a:p>
            <a:pPr algn="ctr"/>
            <a:r>
              <a:rPr lang="zh-CN" altLang="en-US" sz="4400" spc="450" dirty="0">
                <a:ln w="6350">
                  <a:noFill/>
                </a:ln>
                <a:solidFill>
                  <a:schemeClr val="tx1">
                    <a:lumMod val="65000"/>
                    <a:lumOff val="35000"/>
                  </a:schemeClr>
                </a:solidFill>
                <a:latin typeface="微软雅黑" panose="020B0503020204020204" pitchFamily="34" charset="-122"/>
                <a:ea typeface="微软雅黑" panose="020B0503020204020204" pitchFamily="34" charset="-122"/>
              </a:rPr>
              <a:t>演讲</a:t>
            </a:r>
            <a:r>
              <a:rPr lang="zh-CN" altLang="en-US" sz="4500" spc="450" dirty="0">
                <a:ln w="6350">
                  <a:noFill/>
                </a:ln>
                <a:solidFill>
                  <a:schemeClr val="tx1">
                    <a:lumMod val="65000"/>
                    <a:lumOff val="35000"/>
                  </a:schemeClr>
                </a:solidFill>
                <a:latin typeface="微软雅黑" panose="020B0503020204020204" pitchFamily="34" charset="-122"/>
                <a:ea typeface="微软雅黑" panose="020B0503020204020204" pitchFamily="34" charset="-122"/>
              </a:rPr>
              <a:t>完毕，谢谢您的观看</a:t>
            </a:r>
            <a:endParaRPr lang="en-US" altLang="zh-CN" sz="4500" spc="450" dirty="0">
              <a:ln w="6350">
                <a:noFill/>
              </a:ln>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125" y="-169664"/>
            <a:ext cx="3356658" cy="3356658"/>
          </a:xfrm>
          <a:prstGeom prst="rect">
            <a:avLst/>
          </a:prstGeom>
        </p:spPr>
      </p:pic>
      <p:sp>
        <p:nvSpPr>
          <p:cNvPr id="6" name="矩形 5"/>
          <p:cNvSpPr/>
          <p:nvPr/>
        </p:nvSpPr>
        <p:spPr>
          <a:xfrm>
            <a:off x="4972050" y="4456212"/>
            <a:ext cx="3057526" cy="306705"/>
          </a:xfrm>
          <a:prstGeom prst="rect">
            <a:avLst/>
          </a:prstGeom>
        </p:spPr>
        <p:txBody>
          <a:bodyPr wrap="square">
            <a:spAutoFit/>
          </a:bodyPr>
          <a:lstStyle/>
          <a:p>
            <a:pPr algn="ctr">
              <a:spcBef>
                <a:spcPts val="0"/>
              </a:spcBef>
            </a:pPr>
            <a:r>
              <a:rPr lang="zh-CN" altLang="en-US" sz="1400">
                <a:solidFill>
                  <a:schemeClr val="tx1">
                    <a:lumMod val="65000"/>
                    <a:lumOff val="35000"/>
                  </a:schemeClr>
                </a:solidFill>
                <a:cs typeface="+mn-ea"/>
                <a:sym typeface="+mn-lt"/>
              </a:rPr>
              <a:t>汇报人：</a:t>
            </a:r>
            <a:r>
              <a:rPr lang="en-US" altLang="zh-CN" sz="1400">
                <a:solidFill>
                  <a:schemeClr val="tx1">
                    <a:lumMod val="65000"/>
                    <a:lumOff val="35000"/>
                  </a:schemeClr>
                </a:solidFill>
                <a:cs typeface="+mn-ea"/>
                <a:sym typeface="+mn-lt"/>
              </a:rPr>
              <a:t>xiazaii  </a:t>
            </a:r>
            <a:r>
              <a:rPr lang="zh-CN" altLang="en-US" sz="1400">
                <a:solidFill>
                  <a:schemeClr val="tx1">
                    <a:lumMod val="65000"/>
                    <a:lumOff val="35000"/>
                  </a:schemeClr>
                </a:solidFill>
                <a:cs typeface="+mn-ea"/>
                <a:sym typeface="+mn-lt"/>
              </a:rPr>
              <a:t>时间</a:t>
            </a:r>
            <a:r>
              <a:rPr lang="en-US" altLang="zh-CN" sz="1400">
                <a:solidFill>
                  <a:schemeClr val="tx1">
                    <a:lumMod val="65000"/>
                    <a:lumOff val="35000"/>
                  </a:schemeClr>
                </a:solidFill>
                <a:cs typeface="+mn-ea"/>
                <a:sym typeface="+mn-lt"/>
              </a:rPr>
              <a:t>: XXXX</a:t>
            </a:r>
            <a:endParaRPr lang="en-US" altLang="zh-CN" sz="14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1000"/>
                                        <p:tgtEl>
                                          <p:spTgt spid="41"/>
                                        </p:tgtEl>
                                      </p:cBhvr>
                                    </p:animEffect>
                                    <p:anim calcmode="lin" valueType="num">
                                      <p:cBhvr>
                                        <p:cTn id="12" dur="1000" fill="hold"/>
                                        <p:tgtEl>
                                          <p:spTgt spid="41"/>
                                        </p:tgtEl>
                                        <p:attrNameLst>
                                          <p:attrName>ppt_x</p:attrName>
                                        </p:attrNameLst>
                                      </p:cBhvr>
                                      <p:tavLst>
                                        <p:tav tm="0">
                                          <p:val>
                                            <p:strVal val="#ppt_x"/>
                                          </p:val>
                                        </p:tav>
                                        <p:tav tm="100000">
                                          <p:val>
                                            <p:strVal val="#ppt_x"/>
                                          </p:val>
                                        </p:tav>
                                      </p:tavLst>
                                    </p:anim>
                                    <p:anim calcmode="lin" valueType="num">
                                      <p:cBhvr>
                                        <p:cTn id="1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0" y="3941180"/>
            <a:ext cx="9144000" cy="120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157" y="1266704"/>
            <a:ext cx="3295892" cy="3295892"/>
          </a:xfrm>
          <a:prstGeom prst="rect">
            <a:avLst/>
          </a:prstGeom>
        </p:spPr>
      </p:pic>
      <p:sp>
        <p:nvSpPr>
          <p:cNvPr id="12" name="文本框 11"/>
          <p:cNvSpPr txBox="1"/>
          <p:nvPr/>
        </p:nvSpPr>
        <p:spPr>
          <a:xfrm>
            <a:off x="1693524" y="2618582"/>
            <a:ext cx="2823865" cy="830997"/>
          </a:xfrm>
          <a:prstGeom prst="rect">
            <a:avLst/>
          </a:prstGeom>
          <a:noFill/>
        </p:spPr>
        <p:txBody>
          <a:bodyPr wrap="square" rtlCol="0">
            <a:spAutoFit/>
          </a:bodyPr>
          <a:lstStyle/>
          <a:p>
            <a:pPr>
              <a:defRPr/>
            </a:pPr>
            <a:r>
              <a:rPr lang="en-US" altLang="zh-CN" sz="4800" b="1" dirty="0">
                <a:solidFill>
                  <a:schemeClr val="accent1"/>
                </a:solidFill>
                <a:latin typeface="微软雅黑" panose="020B0503020204020204" pitchFamily="34" charset="-122"/>
                <a:ea typeface="微软雅黑" panose="020B0503020204020204" pitchFamily="34" charset="-122"/>
                <a:cs typeface="+mn-ea"/>
                <a:sym typeface="+mn-lt"/>
              </a:rPr>
              <a:t>Part.01</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p:nvPr/>
        </p:nvCxnSpPr>
        <p:spPr>
          <a:xfrm>
            <a:off x="778699" y="2171019"/>
            <a:ext cx="415010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676707" y="881457"/>
            <a:ext cx="2037737" cy="646331"/>
          </a:xfrm>
          <a:prstGeom prst="rect">
            <a:avLst/>
          </a:prstGeom>
          <a:noFill/>
        </p:spPr>
        <p:txBody>
          <a:bodyPr vert="horz" wrap="none" rtlCol="0" anchor="ctr">
            <a:spAutoFit/>
          </a:bodyPr>
          <a:lstStyle/>
          <a:p>
            <a:pPr algn="ctr"/>
            <a:r>
              <a:rPr lang="zh-CN" altLang="en-US" sz="3600" b="1" dirty="0">
                <a:solidFill>
                  <a:schemeClr val="tx1">
                    <a:lumMod val="75000"/>
                    <a:lumOff val="25000"/>
                  </a:schemeClr>
                </a:solidFill>
              </a:rPr>
              <a:t>绪论背景</a:t>
            </a:r>
          </a:p>
        </p:txBody>
      </p:sp>
      <p:sp>
        <p:nvSpPr>
          <p:cNvPr id="17" name="矩形 47"/>
          <p:cNvSpPr>
            <a:spLocks noChangeArrowheads="1"/>
          </p:cNvSpPr>
          <p:nvPr/>
        </p:nvSpPr>
        <p:spPr bwMode="auto">
          <a:xfrm>
            <a:off x="842712" y="1595343"/>
            <a:ext cx="3705726"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en-US" altLang="zh-CN" sz="120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cxnSp>
        <p:nvCxnSpPr>
          <p:cNvPr id="14" name="Straight Connector 74"/>
          <p:cNvCxnSpPr/>
          <p:nvPr/>
        </p:nvCxnSpPr>
        <p:spPr>
          <a:xfrm flipH="1">
            <a:off x="1587132" y="3325134"/>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85"/>
          <p:cNvCxnSpPr/>
          <p:nvPr/>
        </p:nvCxnSpPr>
        <p:spPr>
          <a:xfrm flipH="1">
            <a:off x="4571760" y="3325134"/>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90"/>
          <p:cNvCxnSpPr/>
          <p:nvPr/>
        </p:nvCxnSpPr>
        <p:spPr>
          <a:xfrm flipH="1">
            <a:off x="7560629" y="3325134"/>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95"/>
          <p:cNvCxnSpPr/>
          <p:nvPr/>
        </p:nvCxnSpPr>
        <p:spPr>
          <a:xfrm rot="10800000" flipH="1">
            <a:off x="3078852" y="3325134"/>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00"/>
          <p:cNvCxnSpPr/>
          <p:nvPr/>
        </p:nvCxnSpPr>
        <p:spPr>
          <a:xfrm rot="10800000" flipH="1">
            <a:off x="6061027" y="3325134"/>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Freeform 65"/>
          <p:cNvSpPr/>
          <p:nvPr/>
        </p:nvSpPr>
        <p:spPr>
          <a:xfrm>
            <a:off x="1144455" y="240251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62" tIns="182862" rIns="157992" bIns="157992" numCol="1" spcCol="1693" anchor="ctr" anchorCtr="0">
            <a:noAutofit/>
          </a:bodyPr>
          <a:lstStyle/>
          <a:p>
            <a:pPr algn="ctr" defTabSz="889000">
              <a:lnSpc>
                <a:spcPct val="90000"/>
              </a:lnSpc>
              <a:spcBef>
                <a:spcPct val="0"/>
              </a:spcBef>
              <a:spcAft>
                <a:spcPct val="35000"/>
              </a:spcAft>
            </a:pPr>
            <a:endParaRPr lang="en-US" sz="3200" dirty="0">
              <a:latin typeface="Arial" panose="020B0604020202020204"/>
              <a:ea typeface="微软雅黑" panose="020B0503020204020204" pitchFamily="34" charset="-122"/>
              <a:cs typeface="+mn-ea"/>
              <a:sym typeface="Arial" panose="020B0604020202020204"/>
            </a:endParaRPr>
          </a:p>
        </p:txBody>
      </p:sp>
      <p:sp>
        <p:nvSpPr>
          <p:cNvPr id="21" name="Freeform 67"/>
          <p:cNvSpPr/>
          <p:nvPr/>
        </p:nvSpPr>
        <p:spPr>
          <a:xfrm>
            <a:off x="2635887" y="240251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889000">
              <a:lnSpc>
                <a:spcPct val="90000"/>
              </a:lnSpc>
              <a:spcBef>
                <a:spcPct val="0"/>
              </a:spcBef>
              <a:spcAft>
                <a:spcPct val="35000"/>
              </a:spcAft>
            </a:pPr>
            <a:endParaRPr lang="en-US" sz="2800" dirty="0">
              <a:latin typeface="Arial" panose="020B0604020202020204"/>
              <a:ea typeface="微软雅黑" panose="020B0503020204020204" pitchFamily="34" charset="-122"/>
              <a:cs typeface="+mn-ea"/>
              <a:sym typeface="Arial" panose="020B0604020202020204"/>
            </a:endParaRPr>
          </a:p>
        </p:txBody>
      </p:sp>
      <p:sp>
        <p:nvSpPr>
          <p:cNvPr id="22" name="Freeform 68"/>
          <p:cNvSpPr/>
          <p:nvPr/>
        </p:nvSpPr>
        <p:spPr>
          <a:xfrm>
            <a:off x="4127318" y="240251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62" tIns="182862" rIns="182862" bIns="157992" numCol="1" spcCol="1693" anchor="ctr" anchorCtr="0">
            <a:noAutofit/>
          </a:bodyPr>
          <a:lstStyle/>
          <a:p>
            <a:pPr algn="ctr" defTabSz="889000">
              <a:lnSpc>
                <a:spcPct val="90000"/>
              </a:lnSpc>
              <a:spcBef>
                <a:spcPct val="0"/>
              </a:spcBef>
              <a:spcAft>
                <a:spcPct val="35000"/>
              </a:spcAft>
            </a:pPr>
            <a:endParaRPr lang="en-US" sz="2800" dirty="0">
              <a:latin typeface="Arial" panose="020B0604020202020204"/>
              <a:ea typeface="微软雅黑" panose="020B0503020204020204" pitchFamily="34" charset="-122"/>
              <a:cs typeface="+mn-ea"/>
              <a:sym typeface="Arial" panose="020B0604020202020204"/>
            </a:endParaRPr>
          </a:p>
        </p:txBody>
      </p:sp>
      <p:sp>
        <p:nvSpPr>
          <p:cNvPr id="23" name="Freeform 72"/>
          <p:cNvSpPr/>
          <p:nvPr/>
        </p:nvSpPr>
        <p:spPr>
          <a:xfrm>
            <a:off x="5618750" y="240251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62" tIns="157992" rIns="157992" bIns="91431" numCol="1" spcCol="1693" anchor="ctr" anchorCtr="0">
            <a:noAutofit/>
          </a:bodyPr>
          <a:lstStyle/>
          <a:p>
            <a:pPr algn="ctr" defTabSz="889000">
              <a:lnSpc>
                <a:spcPct val="90000"/>
              </a:lnSpc>
              <a:spcBef>
                <a:spcPct val="0"/>
              </a:spcBef>
              <a:spcAft>
                <a:spcPct val="35000"/>
              </a:spcAft>
            </a:pPr>
            <a:endParaRPr lang="en-US" sz="2800" dirty="0">
              <a:latin typeface="Arial" panose="020B0604020202020204"/>
              <a:ea typeface="微软雅黑" panose="020B0503020204020204" pitchFamily="34" charset="-122"/>
              <a:cs typeface="+mn-ea"/>
              <a:sym typeface="Arial" panose="020B0604020202020204"/>
            </a:endParaRPr>
          </a:p>
        </p:txBody>
      </p:sp>
      <p:sp>
        <p:nvSpPr>
          <p:cNvPr id="24" name="Freeform 76"/>
          <p:cNvSpPr/>
          <p:nvPr/>
        </p:nvSpPr>
        <p:spPr>
          <a:xfrm>
            <a:off x="7110182" y="240251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62" tIns="157992" rIns="157992" bIns="157992" numCol="1" spcCol="1693" anchor="ctr" anchorCtr="0">
            <a:noAutofit/>
          </a:bodyPr>
          <a:lstStyle/>
          <a:p>
            <a:pPr algn="ctr" defTabSz="889000">
              <a:lnSpc>
                <a:spcPct val="90000"/>
              </a:lnSpc>
              <a:spcBef>
                <a:spcPct val="0"/>
              </a:spcBef>
              <a:spcAft>
                <a:spcPct val="35000"/>
              </a:spcAft>
            </a:pPr>
            <a:endParaRPr lang="en-US" sz="2800" dirty="0">
              <a:latin typeface="Arial" panose="020B0604020202020204"/>
              <a:ea typeface="微软雅黑" panose="020B0503020204020204" pitchFamily="34" charset="-122"/>
              <a:cs typeface="+mn-ea"/>
              <a:sym typeface="Arial" panose="020B0604020202020204"/>
            </a:endParaRPr>
          </a:p>
        </p:txBody>
      </p:sp>
      <p:sp>
        <p:nvSpPr>
          <p:cNvPr id="25" name="Oval 78"/>
          <p:cNvSpPr>
            <a:spLocks noChangeAspect="1"/>
          </p:cNvSpPr>
          <p:nvPr/>
        </p:nvSpPr>
        <p:spPr>
          <a:xfrm>
            <a:off x="899782" y="2312774"/>
            <a:ext cx="520686" cy="52068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1000" b="1" dirty="0">
                <a:solidFill>
                  <a:schemeClr val="accent1"/>
                </a:solidFill>
                <a:latin typeface="Arial" panose="020B0604020202020204"/>
                <a:ea typeface="微软雅黑" panose="020B0503020204020204" pitchFamily="34" charset="-122"/>
                <a:cs typeface="+mn-ea"/>
                <a:sym typeface="Arial" panose="020B0604020202020204"/>
              </a:rPr>
              <a:t>01</a:t>
            </a:r>
          </a:p>
        </p:txBody>
      </p:sp>
      <p:sp>
        <p:nvSpPr>
          <p:cNvPr id="26" name="Oval 79"/>
          <p:cNvSpPr>
            <a:spLocks noChangeAspect="1"/>
          </p:cNvSpPr>
          <p:nvPr/>
        </p:nvSpPr>
        <p:spPr>
          <a:xfrm>
            <a:off x="2397073" y="2312774"/>
            <a:ext cx="520686" cy="520683"/>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1000" b="1" dirty="0">
                <a:solidFill>
                  <a:schemeClr val="accent4"/>
                </a:solidFill>
                <a:latin typeface="Arial" panose="020B0604020202020204"/>
                <a:ea typeface="微软雅黑" panose="020B0503020204020204" pitchFamily="34" charset="-122"/>
                <a:cs typeface="+mn-ea"/>
                <a:sym typeface="Arial" panose="020B0604020202020204"/>
              </a:rPr>
              <a:t>02</a:t>
            </a:r>
            <a:endParaRPr lang="en-US" sz="1000" dirty="0">
              <a:solidFill>
                <a:schemeClr val="accent4"/>
              </a:solidFill>
              <a:latin typeface="Arial" panose="020B0604020202020204"/>
              <a:ea typeface="微软雅黑" panose="020B0503020204020204" pitchFamily="34" charset="-122"/>
              <a:cs typeface="+mn-ea"/>
              <a:sym typeface="Arial" panose="020B0604020202020204"/>
            </a:endParaRPr>
          </a:p>
        </p:txBody>
      </p:sp>
      <p:sp>
        <p:nvSpPr>
          <p:cNvPr id="27" name="Oval 80"/>
          <p:cNvSpPr>
            <a:spLocks noChangeAspect="1"/>
          </p:cNvSpPr>
          <p:nvPr/>
        </p:nvSpPr>
        <p:spPr>
          <a:xfrm>
            <a:off x="3894364" y="2312774"/>
            <a:ext cx="520686" cy="52068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1000" b="1" dirty="0">
                <a:solidFill>
                  <a:schemeClr val="accent1"/>
                </a:solidFill>
                <a:latin typeface="Arial" panose="020B0604020202020204"/>
                <a:ea typeface="微软雅黑" panose="020B0503020204020204" pitchFamily="34" charset="-122"/>
                <a:cs typeface="+mn-ea"/>
                <a:sym typeface="Arial" panose="020B0604020202020204"/>
              </a:rPr>
              <a:t>03</a:t>
            </a:r>
            <a:endParaRPr lang="en-US" sz="1000" dirty="0">
              <a:solidFill>
                <a:schemeClr val="accent1"/>
              </a:solidFill>
              <a:latin typeface="Arial" panose="020B0604020202020204"/>
              <a:ea typeface="微软雅黑" panose="020B0503020204020204" pitchFamily="34" charset="-122"/>
              <a:cs typeface="+mn-ea"/>
              <a:sym typeface="Arial" panose="020B0604020202020204"/>
            </a:endParaRPr>
          </a:p>
        </p:txBody>
      </p:sp>
      <p:sp>
        <p:nvSpPr>
          <p:cNvPr id="28" name="Oval 81"/>
          <p:cNvSpPr>
            <a:spLocks noChangeAspect="1"/>
          </p:cNvSpPr>
          <p:nvPr/>
        </p:nvSpPr>
        <p:spPr>
          <a:xfrm>
            <a:off x="5391655" y="2312774"/>
            <a:ext cx="520686" cy="52068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1000" b="1" dirty="0">
                <a:solidFill>
                  <a:schemeClr val="accent2"/>
                </a:solidFill>
                <a:latin typeface="Arial" panose="020B0604020202020204"/>
                <a:ea typeface="微软雅黑" panose="020B0503020204020204" pitchFamily="34" charset="-122"/>
                <a:cs typeface="+mn-ea"/>
                <a:sym typeface="Arial" panose="020B0604020202020204"/>
              </a:rPr>
              <a:t>04</a:t>
            </a:r>
            <a:endParaRPr lang="en-US" sz="1000" dirty="0">
              <a:solidFill>
                <a:schemeClr val="accent2"/>
              </a:solidFill>
              <a:latin typeface="Arial" panose="020B0604020202020204"/>
              <a:ea typeface="微软雅黑" panose="020B0503020204020204" pitchFamily="34" charset="-122"/>
              <a:cs typeface="+mn-ea"/>
              <a:sym typeface="Arial" panose="020B0604020202020204"/>
            </a:endParaRPr>
          </a:p>
        </p:txBody>
      </p:sp>
      <p:sp>
        <p:nvSpPr>
          <p:cNvPr id="29" name="Oval 82"/>
          <p:cNvSpPr>
            <a:spLocks noChangeAspect="1"/>
          </p:cNvSpPr>
          <p:nvPr/>
        </p:nvSpPr>
        <p:spPr>
          <a:xfrm>
            <a:off x="6888947" y="2312774"/>
            <a:ext cx="520686" cy="520683"/>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r>
              <a:rPr lang="en-US" sz="1000" b="1" dirty="0">
                <a:solidFill>
                  <a:schemeClr val="accent3"/>
                </a:solidFill>
                <a:latin typeface="Arial" panose="020B0604020202020204"/>
                <a:ea typeface="微软雅黑" panose="020B0503020204020204" pitchFamily="34" charset="-122"/>
                <a:cs typeface="+mn-ea"/>
                <a:sym typeface="Arial" panose="020B0604020202020204"/>
              </a:rPr>
              <a:t>05</a:t>
            </a:r>
            <a:endParaRPr lang="en-US" sz="1000" dirty="0">
              <a:solidFill>
                <a:schemeClr val="accent3"/>
              </a:solidFill>
              <a:latin typeface="Arial" panose="020B0604020202020204"/>
              <a:ea typeface="微软雅黑" panose="020B0503020204020204" pitchFamily="34" charset="-122"/>
              <a:cs typeface="+mn-ea"/>
              <a:sym typeface="Arial" panose="020B0604020202020204"/>
            </a:endParaRPr>
          </a:p>
        </p:txBody>
      </p:sp>
      <p:grpSp>
        <p:nvGrpSpPr>
          <p:cNvPr id="30" name="Group 86"/>
          <p:cNvGrpSpPr/>
          <p:nvPr/>
        </p:nvGrpSpPr>
        <p:grpSpPr>
          <a:xfrm>
            <a:off x="984276" y="1315127"/>
            <a:ext cx="1205710" cy="1066443"/>
            <a:chOff x="971610" y="1226241"/>
            <a:chExt cx="1205710" cy="1066443"/>
          </a:xfrm>
        </p:grpSpPr>
        <p:sp>
          <p:nvSpPr>
            <p:cNvPr id="31" name="Rounded Rectangle 32"/>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Arial" panose="020B0604020202020204"/>
                  <a:ea typeface="微软雅黑" panose="020B0503020204020204" pitchFamily="34" charset="-122"/>
                  <a:cs typeface="+mn-ea"/>
                  <a:sym typeface="Arial" panose="020B0604020202020204"/>
                </a:rPr>
                <a:t>2012</a:t>
              </a:r>
              <a:endParaRPr lang="en-US" sz="1000" dirty="0">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32" name="Straight Connector 84"/>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Group 89"/>
          <p:cNvGrpSpPr/>
          <p:nvPr/>
        </p:nvGrpSpPr>
        <p:grpSpPr>
          <a:xfrm>
            <a:off x="2475995" y="1315127"/>
            <a:ext cx="1205710" cy="1066443"/>
            <a:chOff x="971610" y="1226241"/>
            <a:chExt cx="1205710" cy="1066443"/>
          </a:xfrm>
        </p:grpSpPr>
        <p:sp>
          <p:nvSpPr>
            <p:cNvPr id="34" name="Rounded Rectangle 91"/>
            <p:cNvSpPr/>
            <p:nvPr/>
          </p:nvSpPr>
          <p:spPr>
            <a:xfrm rot="10800000" flipV="1">
              <a:off x="971610" y="1226241"/>
              <a:ext cx="1205710" cy="45154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Arial" panose="020B0604020202020204"/>
                  <a:ea typeface="微软雅黑" panose="020B0503020204020204" pitchFamily="34" charset="-122"/>
                  <a:cs typeface="+mn-ea"/>
                  <a:sym typeface="Arial" panose="020B0604020202020204"/>
                </a:rPr>
                <a:t>2013</a:t>
              </a:r>
              <a:endParaRPr lang="en-US" sz="1000" dirty="0">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35" name="Straight Connector 94"/>
            <p:cNvCxnSpPr/>
            <p:nvPr/>
          </p:nvCxnSpPr>
          <p:spPr>
            <a:xfrm flipH="1">
              <a:off x="1574465" y="1677786"/>
              <a:ext cx="1" cy="614898"/>
            </a:xfrm>
            <a:prstGeom prst="line">
              <a:avLst/>
            </a:prstGeom>
            <a:ln w="19050">
              <a:solidFill>
                <a:schemeClr val="accent4"/>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6" name="Group 96"/>
          <p:cNvGrpSpPr/>
          <p:nvPr/>
        </p:nvGrpSpPr>
        <p:grpSpPr>
          <a:xfrm>
            <a:off x="3968904" y="1315127"/>
            <a:ext cx="1205710" cy="1066443"/>
            <a:chOff x="971610" y="1226241"/>
            <a:chExt cx="1205710" cy="1066443"/>
          </a:xfrm>
        </p:grpSpPr>
        <p:sp>
          <p:nvSpPr>
            <p:cNvPr id="37" name="Rounded Rectangle 99"/>
            <p:cNvSpPr/>
            <p:nvPr/>
          </p:nvSpPr>
          <p:spPr>
            <a:xfrm rot="10800000" flipV="1">
              <a:off x="971610" y="1226241"/>
              <a:ext cx="1205710" cy="45154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Arial" panose="020B0604020202020204"/>
                  <a:ea typeface="微软雅黑" panose="020B0503020204020204" pitchFamily="34" charset="-122"/>
                  <a:cs typeface="+mn-ea"/>
                  <a:sym typeface="Arial" panose="020B0604020202020204"/>
                </a:rPr>
                <a:t>2014</a:t>
              </a:r>
              <a:endParaRPr lang="en-US" sz="1000" dirty="0">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38" name="Straight Connector 101"/>
            <p:cNvCxnSpPr/>
            <p:nvPr/>
          </p:nvCxnSpPr>
          <p:spPr>
            <a:xfrm flipH="1">
              <a:off x="1574465" y="1677786"/>
              <a:ext cx="1" cy="614898"/>
            </a:xfrm>
            <a:prstGeom prst="line">
              <a:avLst/>
            </a:prstGeom>
            <a:ln w="19050">
              <a:solidFill>
                <a:schemeClr val="accent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9" name="Group 104"/>
          <p:cNvGrpSpPr/>
          <p:nvPr/>
        </p:nvGrpSpPr>
        <p:grpSpPr>
          <a:xfrm>
            <a:off x="5458170" y="1315127"/>
            <a:ext cx="1205710" cy="1066443"/>
            <a:chOff x="971610" y="1226241"/>
            <a:chExt cx="1205710" cy="1066443"/>
          </a:xfrm>
        </p:grpSpPr>
        <p:sp>
          <p:nvSpPr>
            <p:cNvPr id="40" name="Rounded Rectangle 107"/>
            <p:cNvSpPr/>
            <p:nvPr/>
          </p:nvSpPr>
          <p:spPr>
            <a:xfrm rot="10800000" flipV="1">
              <a:off x="971610" y="1226241"/>
              <a:ext cx="1205710" cy="45154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Arial" panose="020B0604020202020204"/>
                  <a:ea typeface="微软雅黑" panose="020B0503020204020204" pitchFamily="34" charset="-122"/>
                  <a:cs typeface="+mn-ea"/>
                  <a:sym typeface="Arial" panose="020B0604020202020204"/>
                </a:rPr>
                <a:t>2015</a:t>
              </a:r>
              <a:endParaRPr lang="en-US" sz="1000" dirty="0">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41" name="Straight Connector 110"/>
            <p:cNvCxnSpPr/>
            <p:nvPr/>
          </p:nvCxnSpPr>
          <p:spPr>
            <a:xfrm flipH="1">
              <a:off x="1574465" y="1677786"/>
              <a:ext cx="1" cy="614898"/>
            </a:xfrm>
            <a:prstGeom prst="line">
              <a:avLst/>
            </a:prstGeom>
            <a:ln w="19050">
              <a:solidFill>
                <a:schemeClr val="accent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2" name="Group 113"/>
          <p:cNvGrpSpPr/>
          <p:nvPr/>
        </p:nvGrpSpPr>
        <p:grpSpPr>
          <a:xfrm>
            <a:off x="6957773" y="1315127"/>
            <a:ext cx="1205710" cy="1066443"/>
            <a:chOff x="971610" y="1226241"/>
            <a:chExt cx="1205710" cy="1066443"/>
          </a:xfrm>
        </p:grpSpPr>
        <p:sp>
          <p:nvSpPr>
            <p:cNvPr id="43" name="Rounded Rectangle 116"/>
            <p:cNvSpPr/>
            <p:nvPr/>
          </p:nvSpPr>
          <p:spPr>
            <a:xfrm rot="10800000" flipV="1">
              <a:off x="971610" y="1226241"/>
              <a:ext cx="1205710" cy="4515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000" b="1" dirty="0">
                  <a:solidFill>
                    <a:schemeClr val="bg1"/>
                  </a:solidFill>
                  <a:latin typeface="Arial" panose="020B0604020202020204"/>
                  <a:ea typeface="微软雅黑" panose="020B0503020204020204" pitchFamily="34" charset="-122"/>
                  <a:cs typeface="+mn-ea"/>
                  <a:sym typeface="Arial" panose="020B0604020202020204"/>
                </a:rPr>
                <a:t>20XX</a:t>
              </a:r>
              <a:endParaRPr lang="en-US" sz="1000" dirty="0">
                <a:solidFill>
                  <a:schemeClr val="bg1"/>
                </a:solidFill>
                <a:latin typeface="Arial" panose="020B0604020202020204"/>
                <a:ea typeface="微软雅黑" panose="020B0503020204020204" pitchFamily="34" charset="-122"/>
                <a:cs typeface="+mn-ea"/>
                <a:sym typeface="Arial" panose="020B0604020202020204"/>
              </a:endParaRPr>
            </a:p>
          </p:txBody>
        </p:sp>
        <p:cxnSp>
          <p:nvCxnSpPr>
            <p:cNvPr id="44" name="Straight Connector 119"/>
            <p:cNvCxnSpPr/>
            <p:nvPr/>
          </p:nvCxnSpPr>
          <p:spPr>
            <a:xfrm flipH="1">
              <a:off x="1574465" y="1677786"/>
              <a:ext cx="1" cy="614898"/>
            </a:xfrm>
            <a:prstGeom prst="line">
              <a:avLst/>
            </a:prstGeom>
            <a:ln w="19050">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45" name="Freeform 143"/>
          <p:cNvSpPr>
            <a:spLocks noEditPoints="1"/>
          </p:cNvSpPr>
          <p:nvPr/>
        </p:nvSpPr>
        <p:spPr bwMode="auto">
          <a:xfrm>
            <a:off x="1406156" y="2664857"/>
            <a:ext cx="361950" cy="333375"/>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91431" tIns="45716" rIns="91431" bIns="45716"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46" name="Freeform 92"/>
          <p:cNvSpPr>
            <a:spLocks noEditPoints="1"/>
          </p:cNvSpPr>
          <p:nvPr/>
        </p:nvSpPr>
        <p:spPr bwMode="auto">
          <a:xfrm>
            <a:off x="2925551" y="2697637"/>
            <a:ext cx="341313" cy="347663"/>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91431" tIns="45716" rIns="91431" bIns="45716"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grpSp>
        <p:nvGrpSpPr>
          <p:cNvPr id="47" name="组合 46"/>
          <p:cNvGrpSpPr/>
          <p:nvPr/>
        </p:nvGrpSpPr>
        <p:grpSpPr>
          <a:xfrm>
            <a:off x="4422341" y="2687356"/>
            <a:ext cx="320675" cy="300038"/>
            <a:chOff x="6661150" y="233363"/>
            <a:chExt cx="320675" cy="300038"/>
          </a:xfrm>
          <a:solidFill>
            <a:schemeClr val="bg1"/>
          </a:solidFill>
        </p:grpSpPr>
        <p:sp>
          <p:nvSpPr>
            <p:cNvPr id="48"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49"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grpSp>
      <p:sp>
        <p:nvSpPr>
          <p:cNvPr id="52" name="Freeform 140"/>
          <p:cNvSpPr>
            <a:spLocks noEditPoints="1"/>
          </p:cNvSpPr>
          <p:nvPr/>
        </p:nvSpPr>
        <p:spPr bwMode="auto">
          <a:xfrm>
            <a:off x="5882573" y="2685622"/>
            <a:ext cx="355890" cy="35589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91431" tIns="45716" rIns="91431" bIns="45716"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grpSp>
        <p:nvGrpSpPr>
          <p:cNvPr id="53" name="组合 52"/>
          <p:cNvGrpSpPr/>
          <p:nvPr/>
        </p:nvGrpSpPr>
        <p:grpSpPr>
          <a:xfrm>
            <a:off x="7398334" y="2731806"/>
            <a:ext cx="314325" cy="306388"/>
            <a:chOff x="8175625" y="987426"/>
            <a:chExt cx="314325" cy="306388"/>
          </a:xfrm>
          <a:solidFill>
            <a:schemeClr val="bg1"/>
          </a:solidFill>
        </p:grpSpPr>
        <p:sp>
          <p:nvSpPr>
            <p:cNvPr id="54" name="Freeform 104"/>
            <p:cNvSpPr/>
            <p:nvPr/>
          </p:nvSpPr>
          <p:spPr bwMode="auto">
            <a:xfrm>
              <a:off x="8258175" y="1144588"/>
              <a:ext cx="42863" cy="98425"/>
            </a:xfrm>
            <a:custGeom>
              <a:avLst/>
              <a:gdLst>
                <a:gd name="T0" fmla="*/ 11 w 19"/>
                <a:gd name="T1" fmla="*/ 43 h 43"/>
                <a:gd name="T2" fmla="*/ 19 w 19"/>
                <a:gd name="T3" fmla="*/ 43 h 43"/>
                <a:gd name="T4" fmla="*/ 19 w 19"/>
                <a:gd name="T5" fmla="*/ 0 h 43"/>
                <a:gd name="T6" fmla="*/ 12 w 19"/>
                <a:gd name="T7" fmla="*/ 0 h 43"/>
                <a:gd name="T8" fmla="*/ 11 w 19"/>
                <a:gd name="T9" fmla="*/ 4 h 43"/>
                <a:gd name="T10" fmla="*/ 8 w 19"/>
                <a:gd name="T11" fmla="*/ 7 h 43"/>
                <a:gd name="T12" fmla="*/ 4 w 19"/>
                <a:gd name="T13" fmla="*/ 8 h 43"/>
                <a:gd name="T14" fmla="*/ 0 w 19"/>
                <a:gd name="T15" fmla="*/ 9 h 43"/>
                <a:gd name="T16" fmla="*/ 0 w 19"/>
                <a:gd name="T17" fmla="*/ 15 h 43"/>
                <a:gd name="T18" fmla="*/ 11 w 19"/>
                <a:gd name="T19" fmla="*/ 15 h 43"/>
                <a:gd name="T20" fmla="*/ 11 w 19"/>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
                  <a:moveTo>
                    <a:pt x="11" y="43"/>
                  </a:moveTo>
                  <a:cubicBezTo>
                    <a:pt x="19" y="43"/>
                    <a:pt x="19" y="43"/>
                    <a:pt x="19" y="43"/>
                  </a:cubicBezTo>
                  <a:cubicBezTo>
                    <a:pt x="19" y="0"/>
                    <a:pt x="19" y="0"/>
                    <a:pt x="19" y="0"/>
                  </a:cubicBezTo>
                  <a:cubicBezTo>
                    <a:pt x="12" y="0"/>
                    <a:pt x="12" y="0"/>
                    <a:pt x="12" y="0"/>
                  </a:cubicBezTo>
                  <a:cubicBezTo>
                    <a:pt x="12" y="2"/>
                    <a:pt x="12" y="3"/>
                    <a:pt x="11" y="4"/>
                  </a:cubicBezTo>
                  <a:cubicBezTo>
                    <a:pt x="10" y="5"/>
                    <a:pt x="9" y="6"/>
                    <a:pt x="8" y="7"/>
                  </a:cubicBezTo>
                  <a:cubicBezTo>
                    <a:pt x="7" y="8"/>
                    <a:pt x="6" y="8"/>
                    <a:pt x="4" y="8"/>
                  </a:cubicBezTo>
                  <a:cubicBezTo>
                    <a:pt x="3" y="9"/>
                    <a:pt x="1" y="9"/>
                    <a:pt x="0" y="9"/>
                  </a:cubicBezTo>
                  <a:cubicBezTo>
                    <a:pt x="0" y="15"/>
                    <a:pt x="0" y="15"/>
                    <a:pt x="0" y="15"/>
                  </a:cubicBezTo>
                  <a:cubicBezTo>
                    <a:pt x="11" y="15"/>
                    <a:pt x="11" y="15"/>
                    <a:pt x="11" y="15"/>
                  </a:cubicBezTo>
                  <a:lnTo>
                    <a:pt x="1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5" name="Freeform 105"/>
            <p:cNvSpPr/>
            <p:nvPr/>
          </p:nvSpPr>
          <p:spPr bwMode="auto">
            <a:xfrm>
              <a:off x="8324850" y="1144588"/>
              <a:ext cx="71438" cy="98425"/>
            </a:xfrm>
            <a:custGeom>
              <a:avLst/>
              <a:gdLst>
                <a:gd name="T0" fmla="*/ 21 w 31"/>
                <a:gd name="T1" fmla="*/ 34 h 43"/>
                <a:gd name="T2" fmla="*/ 18 w 31"/>
                <a:gd name="T3" fmla="*/ 36 h 43"/>
                <a:gd name="T4" fmla="*/ 15 w 31"/>
                <a:gd name="T5" fmla="*/ 36 h 43"/>
                <a:gd name="T6" fmla="*/ 11 w 31"/>
                <a:gd name="T7" fmla="*/ 35 h 43"/>
                <a:gd name="T8" fmla="*/ 8 w 31"/>
                <a:gd name="T9" fmla="*/ 30 h 43"/>
                <a:gd name="T10" fmla="*/ 0 w 31"/>
                <a:gd name="T11" fmla="*/ 30 h 43"/>
                <a:gd name="T12" fmla="*/ 1 w 31"/>
                <a:gd name="T13" fmla="*/ 36 h 43"/>
                <a:gd name="T14" fmla="*/ 5 w 31"/>
                <a:gd name="T15" fmla="*/ 40 h 43"/>
                <a:gd name="T16" fmla="*/ 10 w 31"/>
                <a:gd name="T17" fmla="*/ 43 h 43"/>
                <a:gd name="T18" fmla="*/ 15 w 31"/>
                <a:gd name="T19" fmla="*/ 43 h 43"/>
                <a:gd name="T20" fmla="*/ 22 w 31"/>
                <a:gd name="T21" fmla="*/ 42 h 43"/>
                <a:gd name="T22" fmla="*/ 27 w 31"/>
                <a:gd name="T23" fmla="*/ 39 h 43"/>
                <a:gd name="T24" fmla="*/ 30 w 31"/>
                <a:gd name="T25" fmla="*/ 34 h 43"/>
                <a:gd name="T26" fmla="*/ 31 w 31"/>
                <a:gd name="T27" fmla="*/ 28 h 43"/>
                <a:gd name="T28" fmla="*/ 30 w 31"/>
                <a:gd name="T29" fmla="*/ 23 h 43"/>
                <a:gd name="T30" fmla="*/ 28 w 31"/>
                <a:gd name="T31" fmla="*/ 18 h 43"/>
                <a:gd name="T32" fmla="*/ 24 w 31"/>
                <a:gd name="T33" fmla="*/ 15 h 43"/>
                <a:gd name="T34" fmla="*/ 18 w 31"/>
                <a:gd name="T35" fmla="*/ 14 h 43"/>
                <a:gd name="T36" fmla="*/ 14 w 31"/>
                <a:gd name="T37" fmla="*/ 14 h 43"/>
                <a:gd name="T38" fmla="*/ 10 w 31"/>
                <a:gd name="T39" fmla="*/ 17 h 43"/>
                <a:gd name="T40" fmla="*/ 10 w 31"/>
                <a:gd name="T41" fmla="*/ 17 h 43"/>
                <a:gd name="T42" fmla="*/ 11 w 31"/>
                <a:gd name="T43" fmla="*/ 7 h 43"/>
                <a:gd name="T44" fmla="*/ 29 w 31"/>
                <a:gd name="T45" fmla="*/ 7 h 43"/>
                <a:gd name="T46" fmla="*/ 29 w 31"/>
                <a:gd name="T47" fmla="*/ 0 h 43"/>
                <a:gd name="T48" fmla="*/ 5 w 31"/>
                <a:gd name="T49" fmla="*/ 0 h 43"/>
                <a:gd name="T50" fmla="*/ 1 w 31"/>
                <a:gd name="T51" fmla="*/ 24 h 43"/>
                <a:gd name="T52" fmla="*/ 9 w 31"/>
                <a:gd name="T53" fmla="*/ 24 h 43"/>
                <a:gd name="T54" fmla="*/ 12 w 31"/>
                <a:gd name="T55" fmla="*/ 21 h 43"/>
                <a:gd name="T56" fmla="*/ 15 w 31"/>
                <a:gd name="T57" fmla="*/ 20 h 43"/>
                <a:gd name="T58" fmla="*/ 18 w 31"/>
                <a:gd name="T59" fmla="*/ 21 h 43"/>
                <a:gd name="T60" fmla="*/ 21 w 31"/>
                <a:gd name="T61" fmla="*/ 23 h 43"/>
                <a:gd name="T62" fmla="*/ 22 w 31"/>
                <a:gd name="T63" fmla="*/ 25 h 43"/>
                <a:gd name="T64" fmla="*/ 23 w 31"/>
                <a:gd name="T65" fmla="*/ 28 h 43"/>
                <a:gd name="T66" fmla="*/ 22 w 31"/>
                <a:gd name="T67" fmla="*/ 31 h 43"/>
                <a:gd name="T68" fmla="*/ 21 w 31"/>
                <a:gd name="T69"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43">
                  <a:moveTo>
                    <a:pt x="21" y="34"/>
                  </a:moveTo>
                  <a:cubicBezTo>
                    <a:pt x="20" y="35"/>
                    <a:pt x="19" y="35"/>
                    <a:pt x="18" y="36"/>
                  </a:cubicBezTo>
                  <a:cubicBezTo>
                    <a:pt x="17" y="36"/>
                    <a:pt x="16" y="36"/>
                    <a:pt x="15" y="36"/>
                  </a:cubicBezTo>
                  <a:cubicBezTo>
                    <a:pt x="13" y="36"/>
                    <a:pt x="12" y="36"/>
                    <a:pt x="11" y="35"/>
                  </a:cubicBezTo>
                  <a:cubicBezTo>
                    <a:pt x="9" y="34"/>
                    <a:pt x="9" y="32"/>
                    <a:pt x="8" y="30"/>
                  </a:cubicBezTo>
                  <a:cubicBezTo>
                    <a:pt x="0" y="30"/>
                    <a:pt x="0" y="30"/>
                    <a:pt x="0" y="30"/>
                  </a:cubicBezTo>
                  <a:cubicBezTo>
                    <a:pt x="0" y="32"/>
                    <a:pt x="0" y="34"/>
                    <a:pt x="1" y="36"/>
                  </a:cubicBezTo>
                  <a:cubicBezTo>
                    <a:pt x="2" y="38"/>
                    <a:pt x="3" y="39"/>
                    <a:pt x="5" y="40"/>
                  </a:cubicBezTo>
                  <a:cubicBezTo>
                    <a:pt x="6" y="41"/>
                    <a:pt x="8" y="42"/>
                    <a:pt x="10" y="43"/>
                  </a:cubicBezTo>
                  <a:cubicBezTo>
                    <a:pt x="11" y="43"/>
                    <a:pt x="13" y="43"/>
                    <a:pt x="15" y="43"/>
                  </a:cubicBezTo>
                  <a:cubicBezTo>
                    <a:pt x="18" y="43"/>
                    <a:pt x="20" y="43"/>
                    <a:pt x="22" y="42"/>
                  </a:cubicBezTo>
                  <a:cubicBezTo>
                    <a:pt x="23" y="42"/>
                    <a:pt x="25" y="41"/>
                    <a:pt x="27" y="39"/>
                  </a:cubicBezTo>
                  <a:cubicBezTo>
                    <a:pt x="28" y="38"/>
                    <a:pt x="29" y="36"/>
                    <a:pt x="30" y="34"/>
                  </a:cubicBezTo>
                  <a:cubicBezTo>
                    <a:pt x="31" y="32"/>
                    <a:pt x="31" y="30"/>
                    <a:pt x="31" y="28"/>
                  </a:cubicBezTo>
                  <a:cubicBezTo>
                    <a:pt x="31" y="26"/>
                    <a:pt x="31" y="24"/>
                    <a:pt x="30" y="23"/>
                  </a:cubicBezTo>
                  <a:cubicBezTo>
                    <a:pt x="30" y="21"/>
                    <a:pt x="29" y="19"/>
                    <a:pt x="28" y="18"/>
                  </a:cubicBezTo>
                  <a:cubicBezTo>
                    <a:pt x="27" y="17"/>
                    <a:pt x="25" y="16"/>
                    <a:pt x="24" y="15"/>
                  </a:cubicBezTo>
                  <a:cubicBezTo>
                    <a:pt x="22" y="14"/>
                    <a:pt x="20" y="14"/>
                    <a:pt x="18" y="14"/>
                  </a:cubicBezTo>
                  <a:cubicBezTo>
                    <a:pt x="16" y="14"/>
                    <a:pt x="15" y="14"/>
                    <a:pt x="14" y="14"/>
                  </a:cubicBezTo>
                  <a:cubicBezTo>
                    <a:pt x="12" y="15"/>
                    <a:pt x="11" y="16"/>
                    <a:pt x="10" y="17"/>
                  </a:cubicBezTo>
                  <a:cubicBezTo>
                    <a:pt x="10" y="17"/>
                    <a:pt x="10" y="17"/>
                    <a:pt x="10" y="17"/>
                  </a:cubicBezTo>
                  <a:cubicBezTo>
                    <a:pt x="11" y="7"/>
                    <a:pt x="11" y="7"/>
                    <a:pt x="11" y="7"/>
                  </a:cubicBezTo>
                  <a:cubicBezTo>
                    <a:pt x="29" y="7"/>
                    <a:pt x="29" y="7"/>
                    <a:pt x="29" y="7"/>
                  </a:cubicBezTo>
                  <a:cubicBezTo>
                    <a:pt x="29" y="0"/>
                    <a:pt x="29" y="0"/>
                    <a:pt x="29" y="0"/>
                  </a:cubicBezTo>
                  <a:cubicBezTo>
                    <a:pt x="5" y="0"/>
                    <a:pt x="5" y="0"/>
                    <a:pt x="5" y="0"/>
                  </a:cubicBezTo>
                  <a:cubicBezTo>
                    <a:pt x="1" y="24"/>
                    <a:pt x="1" y="24"/>
                    <a:pt x="1" y="24"/>
                  </a:cubicBezTo>
                  <a:cubicBezTo>
                    <a:pt x="9" y="24"/>
                    <a:pt x="9" y="24"/>
                    <a:pt x="9" y="24"/>
                  </a:cubicBezTo>
                  <a:cubicBezTo>
                    <a:pt x="10" y="22"/>
                    <a:pt x="11" y="22"/>
                    <a:pt x="12" y="21"/>
                  </a:cubicBezTo>
                  <a:cubicBezTo>
                    <a:pt x="13" y="21"/>
                    <a:pt x="14" y="20"/>
                    <a:pt x="15" y="20"/>
                  </a:cubicBezTo>
                  <a:cubicBezTo>
                    <a:pt x="16" y="20"/>
                    <a:pt x="18" y="20"/>
                    <a:pt x="18" y="21"/>
                  </a:cubicBezTo>
                  <a:cubicBezTo>
                    <a:pt x="19" y="21"/>
                    <a:pt x="20" y="22"/>
                    <a:pt x="21" y="23"/>
                  </a:cubicBezTo>
                  <a:cubicBezTo>
                    <a:pt x="21" y="23"/>
                    <a:pt x="22" y="24"/>
                    <a:pt x="22" y="25"/>
                  </a:cubicBezTo>
                  <a:cubicBezTo>
                    <a:pt x="23" y="26"/>
                    <a:pt x="23" y="27"/>
                    <a:pt x="23" y="28"/>
                  </a:cubicBezTo>
                  <a:cubicBezTo>
                    <a:pt x="23" y="29"/>
                    <a:pt x="22" y="30"/>
                    <a:pt x="22" y="31"/>
                  </a:cubicBezTo>
                  <a:cubicBezTo>
                    <a:pt x="22" y="32"/>
                    <a:pt x="21" y="33"/>
                    <a:pt x="2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6" name="Freeform 106"/>
            <p:cNvSpPr/>
            <p:nvPr/>
          </p:nvSpPr>
          <p:spPr bwMode="auto">
            <a:xfrm>
              <a:off x="8232775"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7" name="Freeform 107"/>
            <p:cNvSpPr/>
            <p:nvPr/>
          </p:nvSpPr>
          <p:spPr bwMode="auto">
            <a:xfrm>
              <a:off x="8396288" y="987426"/>
              <a:ext cx="36513" cy="63500"/>
            </a:xfrm>
            <a:custGeom>
              <a:avLst/>
              <a:gdLst>
                <a:gd name="T0" fmla="*/ 3 w 16"/>
                <a:gd name="T1" fmla="*/ 28 h 28"/>
                <a:gd name="T2" fmla="*/ 13 w 16"/>
                <a:gd name="T3" fmla="*/ 28 h 28"/>
                <a:gd name="T4" fmla="*/ 16 w 16"/>
                <a:gd name="T5" fmla="*/ 25 h 28"/>
                <a:gd name="T6" fmla="*/ 16 w 16"/>
                <a:gd name="T7" fmla="*/ 3 h 28"/>
                <a:gd name="T8" fmla="*/ 13 w 16"/>
                <a:gd name="T9" fmla="*/ 0 h 28"/>
                <a:gd name="T10" fmla="*/ 3 w 16"/>
                <a:gd name="T11" fmla="*/ 0 h 28"/>
                <a:gd name="T12" fmla="*/ 0 w 16"/>
                <a:gd name="T13" fmla="*/ 3 h 28"/>
                <a:gd name="T14" fmla="*/ 0 w 16"/>
                <a:gd name="T15" fmla="*/ 25 h 28"/>
                <a:gd name="T16" fmla="*/ 3 w 1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8">
                  <a:moveTo>
                    <a:pt x="3" y="28"/>
                  </a:moveTo>
                  <a:cubicBezTo>
                    <a:pt x="13" y="28"/>
                    <a:pt x="13" y="28"/>
                    <a:pt x="13" y="28"/>
                  </a:cubicBezTo>
                  <a:cubicBezTo>
                    <a:pt x="14" y="28"/>
                    <a:pt x="16" y="27"/>
                    <a:pt x="16" y="25"/>
                  </a:cubicBezTo>
                  <a:cubicBezTo>
                    <a:pt x="16" y="3"/>
                    <a:pt x="16" y="3"/>
                    <a:pt x="16" y="3"/>
                  </a:cubicBezTo>
                  <a:cubicBezTo>
                    <a:pt x="16" y="2"/>
                    <a:pt x="14" y="0"/>
                    <a:pt x="13" y="0"/>
                  </a:cubicBezTo>
                  <a:cubicBezTo>
                    <a:pt x="3" y="0"/>
                    <a:pt x="3" y="0"/>
                    <a:pt x="3" y="0"/>
                  </a:cubicBezTo>
                  <a:cubicBezTo>
                    <a:pt x="1" y="0"/>
                    <a:pt x="0" y="2"/>
                    <a:pt x="0" y="3"/>
                  </a:cubicBezTo>
                  <a:cubicBezTo>
                    <a:pt x="0" y="25"/>
                    <a:pt x="0" y="25"/>
                    <a:pt x="0" y="25"/>
                  </a:cubicBezTo>
                  <a:cubicBezTo>
                    <a:pt x="0" y="27"/>
                    <a:pt x="1" y="28"/>
                    <a:pt x="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sp>
          <p:nvSpPr>
            <p:cNvPr id="58" name="Freeform 108"/>
            <p:cNvSpPr>
              <a:spLocks noEditPoints="1"/>
            </p:cNvSpPr>
            <p:nvPr/>
          </p:nvSpPr>
          <p:spPr bwMode="auto">
            <a:xfrm>
              <a:off x="8175625" y="1012826"/>
              <a:ext cx="314325" cy="280988"/>
            </a:xfrm>
            <a:custGeom>
              <a:avLst/>
              <a:gdLst>
                <a:gd name="T0" fmla="*/ 121 w 137"/>
                <a:gd name="T1" fmla="*/ 0 h 122"/>
                <a:gd name="T2" fmla="*/ 117 w 137"/>
                <a:gd name="T3" fmla="*/ 0 h 122"/>
                <a:gd name="T4" fmla="*/ 117 w 137"/>
                <a:gd name="T5" fmla="*/ 14 h 122"/>
                <a:gd name="T6" fmla="*/ 109 w 137"/>
                <a:gd name="T7" fmla="*/ 23 h 122"/>
                <a:gd name="T8" fmla="*/ 99 w 137"/>
                <a:gd name="T9" fmla="*/ 23 h 122"/>
                <a:gd name="T10" fmla="*/ 90 w 137"/>
                <a:gd name="T11" fmla="*/ 14 h 122"/>
                <a:gd name="T12" fmla="*/ 90 w 137"/>
                <a:gd name="T13" fmla="*/ 0 h 122"/>
                <a:gd name="T14" fmla="*/ 46 w 137"/>
                <a:gd name="T15" fmla="*/ 0 h 122"/>
                <a:gd name="T16" fmla="*/ 46 w 137"/>
                <a:gd name="T17" fmla="*/ 14 h 122"/>
                <a:gd name="T18" fmla="*/ 38 w 137"/>
                <a:gd name="T19" fmla="*/ 23 h 122"/>
                <a:gd name="T20" fmla="*/ 28 w 137"/>
                <a:gd name="T21" fmla="*/ 23 h 122"/>
                <a:gd name="T22" fmla="*/ 20 w 137"/>
                <a:gd name="T23" fmla="*/ 14 h 122"/>
                <a:gd name="T24" fmla="*/ 20 w 137"/>
                <a:gd name="T25" fmla="*/ 0 h 122"/>
                <a:gd name="T26" fmla="*/ 16 w 137"/>
                <a:gd name="T27" fmla="*/ 0 h 122"/>
                <a:gd name="T28" fmla="*/ 0 w 137"/>
                <a:gd name="T29" fmla="*/ 16 h 122"/>
                <a:gd name="T30" fmla="*/ 0 w 137"/>
                <a:gd name="T31" fmla="*/ 46 h 122"/>
                <a:gd name="T32" fmla="*/ 0 w 137"/>
                <a:gd name="T33" fmla="*/ 106 h 122"/>
                <a:gd name="T34" fmla="*/ 16 w 137"/>
                <a:gd name="T35" fmla="*/ 122 h 122"/>
                <a:gd name="T36" fmla="*/ 121 w 137"/>
                <a:gd name="T37" fmla="*/ 122 h 122"/>
                <a:gd name="T38" fmla="*/ 137 w 137"/>
                <a:gd name="T39" fmla="*/ 106 h 122"/>
                <a:gd name="T40" fmla="*/ 137 w 137"/>
                <a:gd name="T41" fmla="*/ 46 h 122"/>
                <a:gd name="T42" fmla="*/ 137 w 137"/>
                <a:gd name="T43" fmla="*/ 16 h 122"/>
                <a:gd name="T44" fmla="*/ 121 w 137"/>
                <a:gd name="T45" fmla="*/ 0 h 122"/>
                <a:gd name="T46" fmla="*/ 127 w 137"/>
                <a:gd name="T47" fmla="*/ 106 h 122"/>
                <a:gd name="T48" fmla="*/ 121 w 137"/>
                <a:gd name="T49" fmla="*/ 112 h 122"/>
                <a:gd name="T50" fmla="*/ 16 w 137"/>
                <a:gd name="T51" fmla="*/ 112 h 122"/>
                <a:gd name="T52" fmla="*/ 10 w 137"/>
                <a:gd name="T53" fmla="*/ 106 h 122"/>
                <a:gd name="T54" fmla="*/ 10 w 137"/>
                <a:gd name="T55" fmla="*/ 46 h 122"/>
                <a:gd name="T56" fmla="*/ 127 w 137"/>
                <a:gd name="T57" fmla="*/ 46 h 122"/>
                <a:gd name="T58" fmla="*/ 127 w 137"/>
                <a:gd name="T59" fmla="*/ 10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22">
                  <a:moveTo>
                    <a:pt x="121" y="0"/>
                  </a:moveTo>
                  <a:cubicBezTo>
                    <a:pt x="117" y="0"/>
                    <a:pt x="117" y="0"/>
                    <a:pt x="117" y="0"/>
                  </a:cubicBezTo>
                  <a:cubicBezTo>
                    <a:pt x="117" y="14"/>
                    <a:pt x="117" y="14"/>
                    <a:pt x="117" y="14"/>
                  </a:cubicBezTo>
                  <a:cubicBezTo>
                    <a:pt x="117" y="19"/>
                    <a:pt x="113" y="23"/>
                    <a:pt x="109" y="23"/>
                  </a:cubicBezTo>
                  <a:cubicBezTo>
                    <a:pt x="99" y="23"/>
                    <a:pt x="99" y="23"/>
                    <a:pt x="99" y="23"/>
                  </a:cubicBezTo>
                  <a:cubicBezTo>
                    <a:pt x="94" y="23"/>
                    <a:pt x="90" y="19"/>
                    <a:pt x="90" y="14"/>
                  </a:cubicBezTo>
                  <a:cubicBezTo>
                    <a:pt x="90" y="0"/>
                    <a:pt x="90" y="0"/>
                    <a:pt x="90" y="0"/>
                  </a:cubicBezTo>
                  <a:cubicBezTo>
                    <a:pt x="46" y="0"/>
                    <a:pt x="46" y="0"/>
                    <a:pt x="46" y="0"/>
                  </a:cubicBezTo>
                  <a:cubicBezTo>
                    <a:pt x="46" y="14"/>
                    <a:pt x="46" y="14"/>
                    <a:pt x="46" y="14"/>
                  </a:cubicBezTo>
                  <a:cubicBezTo>
                    <a:pt x="46" y="19"/>
                    <a:pt x="42" y="23"/>
                    <a:pt x="38" y="23"/>
                  </a:cubicBezTo>
                  <a:cubicBezTo>
                    <a:pt x="28" y="23"/>
                    <a:pt x="28" y="23"/>
                    <a:pt x="28" y="23"/>
                  </a:cubicBezTo>
                  <a:cubicBezTo>
                    <a:pt x="23" y="23"/>
                    <a:pt x="20" y="19"/>
                    <a:pt x="20" y="14"/>
                  </a:cubicBezTo>
                  <a:cubicBezTo>
                    <a:pt x="20" y="0"/>
                    <a:pt x="20" y="0"/>
                    <a:pt x="20" y="0"/>
                  </a:cubicBezTo>
                  <a:cubicBezTo>
                    <a:pt x="16" y="0"/>
                    <a:pt x="16" y="0"/>
                    <a:pt x="16" y="0"/>
                  </a:cubicBezTo>
                  <a:cubicBezTo>
                    <a:pt x="7" y="0"/>
                    <a:pt x="0" y="7"/>
                    <a:pt x="0" y="16"/>
                  </a:cubicBezTo>
                  <a:cubicBezTo>
                    <a:pt x="0" y="46"/>
                    <a:pt x="0" y="46"/>
                    <a:pt x="0" y="46"/>
                  </a:cubicBezTo>
                  <a:cubicBezTo>
                    <a:pt x="0" y="106"/>
                    <a:pt x="0" y="106"/>
                    <a:pt x="0" y="106"/>
                  </a:cubicBezTo>
                  <a:cubicBezTo>
                    <a:pt x="0" y="115"/>
                    <a:pt x="7" y="122"/>
                    <a:pt x="16" y="122"/>
                  </a:cubicBezTo>
                  <a:cubicBezTo>
                    <a:pt x="121" y="122"/>
                    <a:pt x="121" y="122"/>
                    <a:pt x="121" y="122"/>
                  </a:cubicBezTo>
                  <a:cubicBezTo>
                    <a:pt x="129" y="122"/>
                    <a:pt x="137" y="115"/>
                    <a:pt x="137" y="106"/>
                  </a:cubicBezTo>
                  <a:cubicBezTo>
                    <a:pt x="137" y="46"/>
                    <a:pt x="137" y="46"/>
                    <a:pt x="137" y="46"/>
                  </a:cubicBezTo>
                  <a:cubicBezTo>
                    <a:pt x="137" y="16"/>
                    <a:pt x="137" y="16"/>
                    <a:pt x="137" y="16"/>
                  </a:cubicBezTo>
                  <a:cubicBezTo>
                    <a:pt x="137" y="7"/>
                    <a:pt x="129" y="0"/>
                    <a:pt x="121" y="0"/>
                  </a:cubicBezTo>
                  <a:close/>
                  <a:moveTo>
                    <a:pt x="127" y="106"/>
                  </a:moveTo>
                  <a:cubicBezTo>
                    <a:pt x="127" y="109"/>
                    <a:pt x="124" y="112"/>
                    <a:pt x="121" y="112"/>
                  </a:cubicBezTo>
                  <a:cubicBezTo>
                    <a:pt x="16" y="112"/>
                    <a:pt x="16" y="112"/>
                    <a:pt x="16" y="112"/>
                  </a:cubicBezTo>
                  <a:cubicBezTo>
                    <a:pt x="13" y="112"/>
                    <a:pt x="10" y="109"/>
                    <a:pt x="10" y="106"/>
                  </a:cubicBezTo>
                  <a:cubicBezTo>
                    <a:pt x="10" y="46"/>
                    <a:pt x="10" y="46"/>
                    <a:pt x="10" y="46"/>
                  </a:cubicBezTo>
                  <a:cubicBezTo>
                    <a:pt x="127" y="46"/>
                    <a:pt x="127" y="46"/>
                    <a:pt x="127" y="46"/>
                  </a:cubicBezTo>
                  <a:lnTo>
                    <a:pt x="127"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100">
                <a:latin typeface="Arial" panose="020B0604020202020204"/>
                <a:ea typeface="微软雅黑" panose="020B0503020204020204" pitchFamily="34" charset="-122"/>
                <a:cs typeface="+mn-ea"/>
                <a:sym typeface="Arial" panose="020B0604020202020204"/>
              </a:endParaRPr>
            </a:p>
          </p:txBody>
        </p:sp>
      </p:grpSp>
      <p:sp>
        <p:nvSpPr>
          <p:cNvPr id="59" name="Rectangle 29"/>
          <p:cNvSpPr/>
          <p:nvPr/>
        </p:nvSpPr>
        <p:spPr>
          <a:xfrm>
            <a:off x="682870" y="3957148"/>
            <a:ext cx="1507116" cy="646331"/>
          </a:xfrm>
          <a:prstGeom prst="rect">
            <a:avLst/>
          </a:prstGeom>
        </p:spPr>
        <p:txBody>
          <a:bodyPr wrap="square">
            <a:spAutoFit/>
          </a:bodyPr>
          <a:lstStyle/>
          <a:p>
            <a:pPr>
              <a:lnSpc>
                <a:spcPct val="150000"/>
              </a:lnSpc>
            </a:pPr>
            <a:r>
              <a:rPr lang="zh-CN" altLang="en-US" sz="8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8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60" name="Rectangle 30"/>
          <p:cNvSpPr/>
          <p:nvPr/>
        </p:nvSpPr>
        <p:spPr>
          <a:xfrm>
            <a:off x="682870" y="3701904"/>
            <a:ext cx="819106" cy="261610"/>
          </a:xfrm>
          <a:prstGeom prst="rect">
            <a:avLst/>
          </a:prstGeom>
        </p:spPr>
        <p:txBody>
          <a:bodyPr wrap="square">
            <a:spAutoFit/>
          </a:bodyPr>
          <a:lstStyle/>
          <a:p>
            <a:r>
              <a:rPr lang="zh-CN" alt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61" name="Rectangle 29"/>
          <p:cNvSpPr/>
          <p:nvPr/>
        </p:nvSpPr>
        <p:spPr>
          <a:xfrm>
            <a:off x="2164201" y="3957148"/>
            <a:ext cx="1507116" cy="646331"/>
          </a:xfrm>
          <a:prstGeom prst="rect">
            <a:avLst/>
          </a:prstGeom>
        </p:spPr>
        <p:txBody>
          <a:bodyPr wrap="square">
            <a:spAutoFit/>
          </a:bodyPr>
          <a:lstStyle/>
          <a:p>
            <a:pPr>
              <a:lnSpc>
                <a:spcPct val="150000"/>
              </a:lnSpc>
            </a:pPr>
            <a:r>
              <a:rPr lang="zh-CN" altLang="en-US" sz="8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8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62" name="Rectangle 30"/>
          <p:cNvSpPr/>
          <p:nvPr/>
        </p:nvSpPr>
        <p:spPr>
          <a:xfrm>
            <a:off x="2164201" y="3701904"/>
            <a:ext cx="819106" cy="261610"/>
          </a:xfrm>
          <a:prstGeom prst="rect">
            <a:avLst/>
          </a:prstGeom>
        </p:spPr>
        <p:txBody>
          <a:bodyPr wrap="square">
            <a:spAutoFit/>
          </a:bodyPr>
          <a:lstStyle/>
          <a:p>
            <a:r>
              <a:rPr lang="zh-CN" alt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63" name="Rectangle 29"/>
          <p:cNvSpPr/>
          <p:nvPr/>
        </p:nvSpPr>
        <p:spPr>
          <a:xfrm>
            <a:off x="3611204" y="3957148"/>
            <a:ext cx="1507116" cy="646331"/>
          </a:xfrm>
          <a:prstGeom prst="rect">
            <a:avLst/>
          </a:prstGeom>
        </p:spPr>
        <p:txBody>
          <a:bodyPr wrap="square">
            <a:spAutoFit/>
          </a:bodyPr>
          <a:lstStyle/>
          <a:p>
            <a:pPr>
              <a:lnSpc>
                <a:spcPct val="150000"/>
              </a:lnSpc>
            </a:pPr>
            <a:r>
              <a:rPr lang="zh-CN" altLang="en-US" sz="8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8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64" name="Rectangle 30"/>
          <p:cNvSpPr/>
          <p:nvPr/>
        </p:nvSpPr>
        <p:spPr>
          <a:xfrm>
            <a:off x="3611204" y="3701904"/>
            <a:ext cx="819106" cy="261610"/>
          </a:xfrm>
          <a:prstGeom prst="rect">
            <a:avLst/>
          </a:prstGeom>
        </p:spPr>
        <p:txBody>
          <a:bodyPr wrap="square">
            <a:spAutoFit/>
          </a:bodyPr>
          <a:lstStyle/>
          <a:p>
            <a:r>
              <a:rPr lang="zh-CN" alt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65" name="Rectangle 29"/>
          <p:cNvSpPr/>
          <p:nvPr/>
        </p:nvSpPr>
        <p:spPr>
          <a:xfrm>
            <a:off x="5084162" y="3973517"/>
            <a:ext cx="1507116" cy="646331"/>
          </a:xfrm>
          <a:prstGeom prst="rect">
            <a:avLst/>
          </a:prstGeom>
        </p:spPr>
        <p:txBody>
          <a:bodyPr wrap="square">
            <a:spAutoFit/>
          </a:bodyPr>
          <a:lstStyle/>
          <a:p>
            <a:pPr>
              <a:lnSpc>
                <a:spcPct val="150000"/>
              </a:lnSpc>
            </a:pPr>
            <a:r>
              <a:rPr lang="zh-CN" altLang="en-US" sz="8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8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66" name="Rectangle 30"/>
          <p:cNvSpPr/>
          <p:nvPr/>
        </p:nvSpPr>
        <p:spPr>
          <a:xfrm>
            <a:off x="5084162" y="3718273"/>
            <a:ext cx="819106" cy="261610"/>
          </a:xfrm>
          <a:prstGeom prst="rect">
            <a:avLst/>
          </a:prstGeom>
        </p:spPr>
        <p:txBody>
          <a:bodyPr wrap="square">
            <a:spAutoFit/>
          </a:bodyPr>
          <a:lstStyle/>
          <a:p>
            <a:r>
              <a:rPr lang="zh-CN" alt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67" name="Rectangle 29"/>
          <p:cNvSpPr/>
          <p:nvPr/>
        </p:nvSpPr>
        <p:spPr>
          <a:xfrm>
            <a:off x="6638291" y="3973517"/>
            <a:ext cx="1507116" cy="646331"/>
          </a:xfrm>
          <a:prstGeom prst="rect">
            <a:avLst/>
          </a:prstGeom>
        </p:spPr>
        <p:txBody>
          <a:bodyPr wrap="square">
            <a:spAutoFit/>
          </a:bodyPr>
          <a:lstStyle/>
          <a:p>
            <a:pPr>
              <a:lnSpc>
                <a:spcPct val="150000"/>
              </a:lnSpc>
            </a:pPr>
            <a:r>
              <a:rPr lang="zh-CN" altLang="en-US" sz="8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8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68" name="Rectangle 30"/>
          <p:cNvSpPr/>
          <p:nvPr/>
        </p:nvSpPr>
        <p:spPr>
          <a:xfrm>
            <a:off x="6638292" y="3718273"/>
            <a:ext cx="819106" cy="261610"/>
          </a:xfrm>
          <a:prstGeom prst="rect">
            <a:avLst/>
          </a:prstGeom>
        </p:spPr>
        <p:txBody>
          <a:bodyPr wrap="square">
            <a:spAutoFit/>
          </a:bodyPr>
          <a:lstStyle/>
          <a:p>
            <a:r>
              <a:rPr lang="zh-CN" alt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1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 presetClass="entr" presetSubtype="4" accel="50000" decel="5000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3" presetClass="entr" presetSubtype="16"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childTnLst>
                                </p:cTn>
                              </p:par>
                            </p:childTnLst>
                          </p:cTn>
                        </p:par>
                        <p:par>
                          <p:cTn id="28" fill="hold">
                            <p:stCondLst>
                              <p:cond delay="2250"/>
                            </p:stCondLst>
                            <p:childTnLst>
                              <p:par>
                                <p:cTn id="29" presetID="23" presetClass="entr" presetSubtype="16"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childTnLst>
                                </p:cTn>
                              </p:par>
                            </p:childTnLst>
                          </p:cTn>
                        </p:par>
                        <p:par>
                          <p:cTn id="33" fill="hold">
                            <p:stCondLst>
                              <p:cond delay="2750"/>
                            </p:stCondLst>
                            <p:childTnLst>
                              <p:par>
                                <p:cTn id="34" presetID="18" presetClass="entr" presetSubtype="1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trips(downLeft)">
                                      <p:cBhvr>
                                        <p:cTn id="36" dur="500"/>
                                        <p:tgtEl>
                                          <p:spTgt spid="14"/>
                                        </p:tgtEl>
                                      </p:cBhvr>
                                    </p:animEffect>
                                  </p:childTnLst>
                                </p:cTn>
                              </p:par>
                            </p:childTnLst>
                          </p:cTn>
                        </p:par>
                        <p:par>
                          <p:cTn id="37" fill="hold">
                            <p:stCondLst>
                              <p:cond delay="3250"/>
                            </p:stCondLst>
                            <p:childTnLst>
                              <p:par>
                                <p:cTn id="38" presetID="2" presetClass="entr" presetSubtype="4" accel="50000" decel="5000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3750"/>
                            </p:stCondLst>
                            <p:childTnLst>
                              <p:par>
                                <p:cTn id="43" presetID="2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childTnLst>
                                </p:cTn>
                              </p:par>
                            </p:childTnLst>
                          </p:cTn>
                        </p:par>
                        <p:par>
                          <p:cTn id="47" fill="hold">
                            <p:stCondLst>
                              <p:cond delay="4250"/>
                            </p:stCondLst>
                            <p:childTnLst>
                              <p:par>
                                <p:cTn id="48" presetID="23" presetClass="entr" presetSubtype="1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childTnLst>
                                </p:cTn>
                              </p:par>
                            </p:childTnLst>
                          </p:cTn>
                        </p:par>
                        <p:par>
                          <p:cTn id="52" fill="hold">
                            <p:stCondLst>
                              <p:cond delay="4750"/>
                            </p:stCondLst>
                            <p:childTnLst>
                              <p:par>
                                <p:cTn id="53" presetID="18" presetClass="entr" presetSubtype="1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strips(downLeft)">
                                      <p:cBhvr>
                                        <p:cTn id="55" dur="500"/>
                                        <p:tgtEl>
                                          <p:spTgt spid="17"/>
                                        </p:tgtEl>
                                      </p:cBhvr>
                                    </p:animEffect>
                                  </p:childTnLst>
                                </p:cTn>
                              </p:par>
                            </p:childTnLst>
                          </p:cTn>
                        </p:par>
                        <p:par>
                          <p:cTn id="56" fill="hold">
                            <p:stCondLst>
                              <p:cond delay="5250"/>
                            </p:stCondLst>
                            <p:childTnLst>
                              <p:par>
                                <p:cTn id="57" presetID="2" presetClass="entr" presetSubtype="4" accel="50000" decel="50000"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par>
                          <p:cTn id="61" fill="hold">
                            <p:stCondLst>
                              <p:cond delay="5750"/>
                            </p:stCondLst>
                            <p:childTnLst>
                              <p:par>
                                <p:cTn id="62" presetID="23"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childTnLst>
                                </p:cTn>
                              </p:par>
                            </p:childTnLst>
                          </p:cTn>
                        </p:par>
                        <p:par>
                          <p:cTn id="66" fill="hold">
                            <p:stCondLst>
                              <p:cond delay="6250"/>
                            </p:stCondLst>
                            <p:childTnLst>
                              <p:par>
                                <p:cTn id="67" presetID="2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childTnLst>
                                </p:cTn>
                              </p:par>
                            </p:childTnLst>
                          </p:cTn>
                        </p:par>
                        <p:par>
                          <p:cTn id="71" fill="hold">
                            <p:stCondLst>
                              <p:cond delay="6750"/>
                            </p:stCondLst>
                            <p:childTnLst>
                              <p:par>
                                <p:cTn id="72" presetID="18" presetClass="entr" presetSubtype="12" fill="hold"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strips(downLeft)">
                                      <p:cBhvr>
                                        <p:cTn id="74" dur="500"/>
                                        <p:tgtEl>
                                          <p:spTgt spid="15"/>
                                        </p:tgtEl>
                                      </p:cBhvr>
                                    </p:animEffect>
                                  </p:childTnLst>
                                </p:cTn>
                              </p:par>
                            </p:childTnLst>
                          </p:cTn>
                        </p:par>
                        <p:par>
                          <p:cTn id="75" fill="hold">
                            <p:stCondLst>
                              <p:cond delay="7250"/>
                            </p:stCondLst>
                            <p:childTnLst>
                              <p:par>
                                <p:cTn id="76" presetID="2" presetClass="entr" presetSubtype="4" accel="50000" decel="50000" fill="hold"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ppt_x"/>
                                          </p:val>
                                        </p:tav>
                                        <p:tav tm="100000">
                                          <p:val>
                                            <p:strVal val="#ppt_x"/>
                                          </p:val>
                                        </p:tav>
                                      </p:tavLst>
                                    </p:anim>
                                    <p:anim calcmode="lin" valueType="num">
                                      <p:cBhvr additive="base">
                                        <p:cTn id="79" dur="500" fill="hold"/>
                                        <p:tgtEl>
                                          <p:spTgt spid="39"/>
                                        </p:tgtEl>
                                        <p:attrNameLst>
                                          <p:attrName>ppt_y</p:attrName>
                                        </p:attrNameLst>
                                      </p:cBhvr>
                                      <p:tavLst>
                                        <p:tav tm="0">
                                          <p:val>
                                            <p:strVal val="1+#ppt_h/2"/>
                                          </p:val>
                                        </p:tav>
                                        <p:tav tm="100000">
                                          <p:val>
                                            <p:strVal val="#ppt_y"/>
                                          </p:val>
                                        </p:tav>
                                      </p:tavLst>
                                    </p:anim>
                                  </p:childTnLst>
                                </p:cTn>
                              </p:par>
                            </p:childTnLst>
                          </p:cTn>
                        </p:par>
                        <p:par>
                          <p:cTn id="80" fill="hold">
                            <p:stCondLst>
                              <p:cond delay="7750"/>
                            </p:stCondLst>
                            <p:childTnLst>
                              <p:par>
                                <p:cTn id="81" presetID="23" presetClass="entr" presetSubtype="16"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childTnLst>
                                </p:cTn>
                              </p:par>
                            </p:childTnLst>
                          </p:cTn>
                        </p:par>
                        <p:par>
                          <p:cTn id="85" fill="hold">
                            <p:stCondLst>
                              <p:cond delay="8250"/>
                            </p:stCondLst>
                            <p:childTnLst>
                              <p:par>
                                <p:cTn id="86" presetID="23" presetClass="entr" presetSubtype="16"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childTnLst>
                                </p:cTn>
                              </p:par>
                            </p:childTnLst>
                          </p:cTn>
                        </p:par>
                        <p:par>
                          <p:cTn id="90" fill="hold">
                            <p:stCondLst>
                              <p:cond delay="8750"/>
                            </p:stCondLst>
                            <p:childTnLst>
                              <p:par>
                                <p:cTn id="91" presetID="18" presetClass="entr" presetSubtype="12"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strips(downLeft)">
                                      <p:cBhvr>
                                        <p:cTn id="93" dur="500"/>
                                        <p:tgtEl>
                                          <p:spTgt spid="18"/>
                                        </p:tgtEl>
                                      </p:cBhvr>
                                    </p:animEffect>
                                  </p:childTnLst>
                                </p:cTn>
                              </p:par>
                            </p:childTnLst>
                          </p:cTn>
                        </p:par>
                        <p:par>
                          <p:cTn id="94" fill="hold">
                            <p:stCondLst>
                              <p:cond delay="9250"/>
                            </p:stCondLst>
                            <p:childTnLst>
                              <p:par>
                                <p:cTn id="95" presetID="2" presetClass="entr" presetSubtype="4" accel="50000" decel="50000"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childTnLst>
                          </p:cTn>
                        </p:par>
                        <p:par>
                          <p:cTn id="99" fill="hold">
                            <p:stCondLst>
                              <p:cond delay="9750"/>
                            </p:stCondLst>
                            <p:childTnLst>
                              <p:par>
                                <p:cTn id="100" presetID="23" presetClass="entr" presetSubtype="16"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childTnLst>
                                </p:cTn>
                              </p:par>
                            </p:childTnLst>
                          </p:cTn>
                        </p:par>
                        <p:par>
                          <p:cTn id="104" fill="hold">
                            <p:stCondLst>
                              <p:cond delay="10250"/>
                            </p:stCondLst>
                            <p:childTnLst>
                              <p:par>
                                <p:cTn id="105" presetID="23" presetClass="entr" presetSubtype="16"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 calcmode="lin" valueType="num">
                                      <p:cBhvr>
                                        <p:cTn id="107" dur="500" fill="hold"/>
                                        <p:tgtEl>
                                          <p:spTgt spid="29"/>
                                        </p:tgtEl>
                                        <p:attrNameLst>
                                          <p:attrName>ppt_w</p:attrName>
                                        </p:attrNameLst>
                                      </p:cBhvr>
                                      <p:tavLst>
                                        <p:tav tm="0">
                                          <p:val>
                                            <p:fltVal val="0"/>
                                          </p:val>
                                        </p:tav>
                                        <p:tav tm="100000">
                                          <p:val>
                                            <p:strVal val="#ppt_w"/>
                                          </p:val>
                                        </p:tav>
                                      </p:tavLst>
                                    </p:anim>
                                    <p:anim calcmode="lin" valueType="num">
                                      <p:cBhvr>
                                        <p:cTn id="108" dur="500" fill="hold"/>
                                        <p:tgtEl>
                                          <p:spTgt spid="29"/>
                                        </p:tgtEl>
                                        <p:attrNameLst>
                                          <p:attrName>ppt_h</p:attrName>
                                        </p:attrNameLst>
                                      </p:cBhvr>
                                      <p:tavLst>
                                        <p:tav tm="0">
                                          <p:val>
                                            <p:fltVal val="0"/>
                                          </p:val>
                                        </p:tav>
                                        <p:tav tm="100000">
                                          <p:val>
                                            <p:strVal val="#ppt_h"/>
                                          </p:val>
                                        </p:tav>
                                      </p:tavLst>
                                    </p:anim>
                                  </p:childTnLst>
                                </p:cTn>
                              </p:par>
                            </p:childTnLst>
                          </p:cTn>
                        </p:par>
                        <p:par>
                          <p:cTn id="109" fill="hold">
                            <p:stCondLst>
                              <p:cond delay="10750"/>
                            </p:stCondLst>
                            <p:childTnLst>
                              <p:par>
                                <p:cTn id="110" presetID="18" presetClass="entr" presetSubtype="12" fill="hold" nodeType="after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strips(downLeft)">
                                      <p:cBhvr>
                                        <p:cTn id="112" dur="500"/>
                                        <p:tgtEl>
                                          <p:spTgt spid="16"/>
                                        </p:tgtEl>
                                      </p:cBhvr>
                                    </p:animEffect>
                                  </p:childTnLst>
                                </p:cTn>
                              </p:par>
                            </p:childTnLst>
                          </p:cTn>
                        </p:par>
                        <p:par>
                          <p:cTn id="113" fill="hold">
                            <p:stCondLst>
                              <p:cond delay="11250"/>
                            </p:stCondLst>
                            <p:childTnLst>
                              <p:par>
                                <p:cTn id="114" presetID="23" presetClass="entr" presetSubtype="16"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p:cTn id="116" dur="500" fill="hold"/>
                                        <p:tgtEl>
                                          <p:spTgt spid="45"/>
                                        </p:tgtEl>
                                        <p:attrNameLst>
                                          <p:attrName>ppt_w</p:attrName>
                                        </p:attrNameLst>
                                      </p:cBhvr>
                                      <p:tavLst>
                                        <p:tav tm="0">
                                          <p:val>
                                            <p:fltVal val="0"/>
                                          </p:val>
                                        </p:tav>
                                        <p:tav tm="100000">
                                          <p:val>
                                            <p:strVal val="#ppt_w"/>
                                          </p:val>
                                        </p:tav>
                                      </p:tavLst>
                                    </p:anim>
                                    <p:anim calcmode="lin" valueType="num">
                                      <p:cBhvr>
                                        <p:cTn id="117" dur="500" fill="hold"/>
                                        <p:tgtEl>
                                          <p:spTgt spid="45"/>
                                        </p:tgtEl>
                                        <p:attrNameLst>
                                          <p:attrName>ppt_h</p:attrName>
                                        </p:attrNameLst>
                                      </p:cBhvr>
                                      <p:tavLst>
                                        <p:tav tm="0">
                                          <p:val>
                                            <p:fltVal val="0"/>
                                          </p:val>
                                        </p:tav>
                                        <p:tav tm="100000">
                                          <p:val>
                                            <p:strVal val="#ppt_h"/>
                                          </p:val>
                                        </p:tav>
                                      </p:tavLst>
                                    </p:anim>
                                  </p:childTnLst>
                                </p:cTn>
                              </p:par>
                            </p:childTnLst>
                          </p:cTn>
                        </p:par>
                        <p:par>
                          <p:cTn id="118" fill="hold">
                            <p:stCondLst>
                              <p:cond delay="11750"/>
                            </p:stCondLst>
                            <p:childTnLst>
                              <p:par>
                                <p:cTn id="119" presetID="23" presetClass="entr" presetSubtype="16" fill="hold" grpId="0" nodeType="after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fltVal val="0"/>
                                          </p:val>
                                        </p:tav>
                                        <p:tav tm="100000">
                                          <p:val>
                                            <p:strVal val="#ppt_h"/>
                                          </p:val>
                                        </p:tav>
                                      </p:tavLst>
                                    </p:anim>
                                  </p:childTnLst>
                                </p:cTn>
                              </p:par>
                            </p:childTnLst>
                          </p:cTn>
                        </p:par>
                        <p:par>
                          <p:cTn id="123" fill="hold">
                            <p:stCondLst>
                              <p:cond delay="12250"/>
                            </p:stCondLst>
                            <p:childTnLst>
                              <p:par>
                                <p:cTn id="124" presetID="23" presetClass="entr" presetSubtype="16" fill="hold" nodeType="after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childTnLst>
                                </p:cTn>
                              </p:par>
                            </p:childTnLst>
                          </p:cTn>
                        </p:par>
                        <p:par>
                          <p:cTn id="128" fill="hold">
                            <p:stCondLst>
                              <p:cond delay="12750"/>
                            </p:stCondLst>
                            <p:childTnLst>
                              <p:par>
                                <p:cTn id="129" presetID="23" presetClass="entr" presetSubtype="16" fill="hold" grpId="0" nodeType="after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childTnLst>
                                </p:cTn>
                              </p:par>
                            </p:childTnLst>
                          </p:cTn>
                        </p:par>
                        <p:par>
                          <p:cTn id="133" fill="hold">
                            <p:stCondLst>
                              <p:cond delay="13250"/>
                            </p:stCondLst>
                            <p:childTnLst>
                              <p:par>
                                <p:cTn id="134" presetID="23" presetClass="entr" presetSubtype="16" fill="hold" nodeType="afterEffect">
                                  <p:stCondLst>
                                    <p:cond delay="0"/>
                                  </p:stCondLst>
                                  <p:childTnLst>
                                    <p:set>
                                      <p:cBhvr>
                                        <p:cTn id="135" dur="1" fill="hold">
                                          <p:stCondLst>
                                            <p:cond delay="0"/>
                                          </p:stCondLst>
                                        </p:cTn>
                                        <p:tgtEl>
                                          <p:spTgt spid="53"/>
                                        </p:tgtEl>
                                        <p:attrNameLst>
                                          <p:attrName>style.visibility</p:attrName>
                                        </p:attrNameLst>
                                      </p:cBhvr>
                                      <p:to>
                                        <p:strVal val="visible"/>
                                      </p:to>
                                    </p:set>
                                    <p:anim calcmode="lin" valueType="num">
                                      <p:cBhvr>
                                        <p:cTn id="136" dur="500" fill="hold"/>
                                        <p:tgtEl>
                                          <p:spTgt spid="53"/>
                                        </p:tgtEl>
                                        <p:attrNameLst>
                                          <p:attrName>ppt_w</p:attrName>
                                        </p:attrNameLst>
                                      </p:cBhvr>
                                      <p:tavLst>
                                        <p:tav tm="0">
                                          <p:val>
                                            <p:fltVal val="0"/>
                                          </p:val>
                                        </p:tav>
                                        <p:tav tm="100000">
                                          <p:val>
                                            <p:strVal val="#ppt_w"/>
                                          </p:val>
                                        </p:tav>
                                      </p:tavLst>
                                    </p:anim>
                                    <p:anim calcmode="lin" valueType="num">
                                      <p:cBhvr>
                                        <p:cTn id="137"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1000"/>
                                        <p:tgtEl>
                                          <p:spTgt spid="59"/>
                                        </p:tgtEl>
                                      </p:cBhvr>
                                    </p:animEffect>
                                    <p:anim calcmode="lin" valueType="num">
                                      <p:cBhvr>
                                        <p:cTn id="143" dur="1000" fill="hold"/>
                                        <p:tgtEl>
                                          <p:spTgt spid="59"/>
                                        </p:tgtEl>
                                        <p:attrNameLst>
                                          <p:attrName>ppt_x</p:attrName>
                                        </p:attrNameLst>
                                      </p:cBhvr>
                                      <p:tavLst>
                                        <p:tav tm="0">
                                          <p:val>
                                            <p:strVal val="#ppt_x"/>
                                          </p:val>
                                        </p:tav>
                                        <p:tav tm="100000">
                                          <p:val>
                                            <p:strVal val="#ppt_x"/>
                                          </p:val>
                                        </p:tav>
                                      </p:tavLst>
                                    </p:anim>
                                    <p:anim calcmode="lin" valueType="num">
                                      <p:cBhvr>
                                        <p:cTn id="144" dur="1000" fill="hold"/>
                                        <p:tgtEl>
                                          <p:spTgt spid="5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fade">
                                      <p:cBhvr>
                                        <p:cTn id="154" dur="1000"/>
                                        <p:tgtEl>
                                          <p:spTgt spid="61"/>
                                        </p:tgtEl>
                                      </p:cBhvr>
                                    </p:animEffect>
                                    <p:anim calcmode="lin" valueType="num">
                                      <p:cBhvr>
                                        <p:cTn id="155" dur="1000" fill="hold"/>
                                        <p:tgtEl>
                                          <p:spTgt spid="61"/>
                                        </p:tgtEl>
                                        <p:attrNameLst>
                                          <p:attrName>ppt_x</p:attrName>
                                        </p:attrNameLst>
                                      </p:cBhvr>
                                      <p:tavLst>
                                        <p:tav tm="0">
                                          <p:val>
                                            <p:strVal val="#ppt_x"/>
                                          </p:val>
                                        </p:tav>
                                        <p:tav tm="100000">
                                          <p:val>
                                            <p:strVal val="#ppt_x"/>
                                          </p:val>
                                        </p:tav>
                                      </p:tavLst>
                                    </p:anim>
                                    <p:anim calcmode="lin" valueType="num">
                                      <p:cBhvr>
                                        <p:cTn id="156" dur="1000" fill="hold"/>
                                        <p:tgtEl>
                                          <p:spTgt spid="61"/>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1000"/>
                                        <p:tgtEl>
                                          <p:spTgt spid="62"/>
                                        </p:tgtEl>
                                      </p:cBhvr>
                                    </p:animEffect>
                                    <p:anim calcmode="lin" valueType="num">
                                      <p:cBhvr>
                                        <p:cTn id="160" dur="1000" fill="hold"/>
                                        <p:tgtEl>
                                          <p:spTgt spid="62"/>
                                        </p:tgtEl>
                                        <p:attrNameLst>
                                          <p:attrName>ppt_x</p:attrName>
                                        </p:attrNameLst>
                                      </p:cBhvr>
                                      <p:tavLst>
                                        <p:tav tm="0">
                                          <p:val>
                                            <p:strVal val="#ppt_x"/>
                                          </p:val>
                                        </p:tav>
                                        <p:tav tm="100000">
                                          <p:val>
                                            <p:strVal val="#ppt_x"/>
                                          </p:val>
                                        </p:tav>
                                      </p:tavLst>
                                    </p:anim>
                                    <p:anim calcmode="lin" valueType="num">
                                      <p:cBhvr>
                                        <p:cTn id="16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fade">
                                      <p:cBhvr>
                                        <p:cTn id="166" dur="1000"/>
                                        <p:tgtEl>
                                          <p:spTgt spid="63"/>
                                        </p:tgtEl>
                                      </p:cBhvr>
                                    </p:animEffect>
                                    <p:anim calcmode="lin" valueType="num">
                                      <p:cBhvr>
                                        <p:cTn id="167" dur="1000" fill="hold"/>
                                        <p:tgtEl>
                                          <p:spTgt spid="63"/>
                                        </p:tgtEl>
                                        <p:attrNameLst>
                                          <p:attrName>ppt_x</p:attrName>
                                        </p:attrNameLst>
                                      </p:cBhvr>
                                      <p:tavLst>
                                        <p:tav tm="0">
                                          <p:val>
                                            <p:strVal val="#ppt_x"/>
                                          </p:val>
                                        </p:tav>
                                        <p:tav tm="100000">
                                          <p:val>
                                            <p:strVal val="#ppt_x"/>
                                          </p:val>
                                        </p:tav>
                                      </p:tavLst>
                                    </p:anim>
                                    <p:anim calcmode="lin" valueType="num">
                                      <p:cBhvr>
                                        <p:cTn id="168" dur="1000" fill="hold"/>
                                        <p:tgtEl>
                                          <p:spTgt spid="63"/>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1000"/>
                                        <p:tgtEl>
                                          <p:spTgt spid="64"/>
                                        </p:tgtEl>
                                      </p:cBhvr>
                                    </p:animEffect>
                                    <p:anim calcmode="lin" valueType="num">
                                      <p:cBhvr>
                                        <p:cTn id="172" dur="1000" fill="hold"/>
                                        <p:tgtEl>
                                          <p:spTgt spid="64"/>
                                        </p:tgtEl>
                                        <p:attrNameLst>
                                          <p:attrName>ppt_x</p:attrName>
                                        </p:attrNameLst>
                                      </p:cBhvr>
                                      <p:tavLst>
                                        <p:tav tm="0">
                                          <p:val>
                                            <p:strVal val="#ppt_x"/>
                                          </p:val>
                                        </p:tav>
                                        <p:tav tm="100000">
                                          <p:val>
                                            <p:strVal val="#ppt_x"/>
                                          </p:val>
                                        </p:tav>
                                      </p:tavLst>
                                    </p:anim>
                                    <p:anim calcmode="lin" valueType="num">
                                      <p:cBhvr>
                                        <p:cTn id="17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childTnLst>
                                    <p:set>
                                      <p:cBhvr>
                                        <p:cTn id="177" dur="1" fill="hold">
                                          <p:stCondLst>
                                            <p:cond delay="0"/>
                                          </p:stCondLst>
                                        </p:cTn>
                                        <p:tgtEl>
                                          <p:spTgt spid="65"/>
                                        </p:tgtEl>
                                        <p:attrNameLst>
                                          <p:attrName>style.visibility</p:attrName>
                                        </p:attrNameLst>
                                      </p:cBhvr>
                                      <p:to>
                                        <p:strVal val="visible"/>
                                      </p:to>
                                    </p:set>
                                    <p:animEffect transition="in" filter="fade">
                                      <p:cBhvr>
                                        <p:cTn id="178" dur="1000"/>
                                        <p:tgtEl>
                                          <p:spTgt spid="65"/>
                                        </p:tgtEl>
                                      </p:cBhvr>
                                    </p:animEffect>
                                    <p:anim calcmode="lin" valueType="num">
                                      <p:cBhvr>
                                        <p:cTn id="179" dur="1000" fill="hold"/>
                                        <p:tgtEl>
                                          <p:spTgt spid="65"/>
                                        </p:tgtEl>
                                        <p:attrNameLst>
                                          <p:attrName>ppt_x</p:attrName>
                                        </p:attrNameLst>
                                      </p:cBhvr>
                                      <p:tavLst>
                                        <p:tav tm="0">
                                          <p:val>
                                            <p:strVal val="#ppt_x"/>
                                          </p:val>
                                        </p:tav>
                                        <p:tav tm="100000">
                                          <p:val>
                                            <p:strVal val="#ppt_x"/>
                                          </p:val>
                                        </p:tav>
                                      </p:tavLst>
                                    </p:anim>
                                    <p:anim calcmode="lin" valueType="num">
                                      <p:cBhvr>
                                        <p:cTn id="180" dur="1000" fill="hold"/>
                                        <p:tgtEl>
                                          <p:spTgt spid="65"/>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66"/>
                                        </p:tgtEl>
                                        <p:attrNameLst>
                                          <p:attrName>style.visibility</p:attrName>
                                        </p:attrNameLst>
                                      </p:cBhvr>
                                      <p:to>
                                        <p:strVal val="visible"/>
                                      </p:to>
                                    </p:set>
                                    <p:animEffect transition="in" filter="fade">
                                      <p:cBhvr>
                                        <p:cTn id="183" dur="1000"/>
                                        <p:tgtEl>
                                          <p:spTgt spid="66"/>
                                        </p:tgtEl>
                                      </p:cBhvr>
                                    </p:animEffect>
                                    <p:anim calcmode="lin" valueType="num">
                                      <p:cBhvr>
                                        <p:cTn id="184" dur="1000" fill="hold"/>
                                        <p:tgtEl>
                                          <p:spTgt spid="66"/>
                                        </p:tgtEl>
                                        <p:attrNameLst>
                                          <p:attrName>ppt_x</p:attrName>
                                        </p:attrNameLst>
                                      </p:cBhvr>
                                      <p:tavLst>
                                        <p:tav tm="0">
                                          <p:val>
                                            <p:strVal val="#ppt_x"/>
                                          </p:val>
                                        </p:tav>
                                        <p:tav tm="100000">
                                          <p:val>
                                            <p:strVal val="#ppt_x"/>
                                          </p:val>
                                        </p:tav>
                                      </p:tavLst>
                                    </p:anim>
                                    <p:anim calcmode="lin" valueType="num">
                                      <p:cBhvr>
                                        <p:cTn id="18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8"/>
                                        </p:tgtEl>
                                        <p:attrNameLst>
                                          <p:attrName>style.visibility</p:attrName>
                                        </p:attrNameLst>
                                      </p:cBhvr>
                                      <p:to>
                                        <p:strVal val="visible"/>
                                      </p:to>
                                    </p:set>
                                    <p:animEffect transition="in" filter="fade">
                                      <p:cBhvr>
                                        <p:cTn id="195" dur="1000"/>
                                        <p:tgtEl>
                                          <p:spTgt spid="68"/>
                                        </p:tgtEl>
                                      </p:cBhvr>
                                    </p:animEffect>
                                    <p:anim calcmode="lin" valueType="num">
                                      <p:cBhvr>
                                        <p:cTn id="196" dur="1000" fill="hold"/>
                                        <p:tgtEl>
                                          <p:spTgt spid="68"/>
                                        </p:tgtEl>
                                        <p:attrNameLst>
                                          <p:attrName>ppt_x</p:attrName>
                                        </p:attrNameLst>
                                      </p:cBhvr>
                                      <p:tavLst>
                                        <p:tav tm="0">
                                          <p:val>
                                            <p:strVal val="#ppt_x"/>
                                          </p:val>
                                        </p:tav>
                                        <p:tav tm="100000">
                                          <p:val>
                                            <p:strVal val="#ppt_x"/>
                                          </p:val>
                                        </p:tav>
                                      </p:tavLst>
                                    </p:anim>
                                    <p:anim calcmode="lin" valueType="num">
                                      <p:cBhvr>
                                        <p:cTn id="197"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45" grpId="0" animBg="1"/>
      <p:bldP spid="46" grpId="0" animBg="1"/>
      <p:bldP spid="52" grpId="0" animBg="1"/>
      <p:bldP spid="59" grpId="0"/>
      <p:bldP spid="60" grpId="0"/>
      <p:bldP spid="61" grpId="0"/>
      <p:bldP spid="62" grpId="0"/>
      <p:bldP spid="63" grpId="0"/>
      <p:bldP spid="64" grpId="0"/>
      <p:bldP spid="65" grpId="0"/>
      <p:bldP spid="66" grpId="0"/>
      <p:bldP spid="67" grpId="0"/>
      <p:bldP spid="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717497" y="1298050"/>
            <a:ext cx="3618402" cy="3618402"/>
            <a:chOff x="3683732" y="1016732"/>
            <a:chExt cx="4824536" cy="4824536"/>
          </a:xfrm>
        </p:grpSpPr>
        <p:sp>
          <p:nvSpPr>
            <p:cNvPr id="15" name="直角三角形 14"/>
            <p:cNvSpPr/>
            <p:nvPr/>
          </p:nvSpPr>
          <p:spPr bwMode="auto">
            <a:xfrm flipH="1">
              <a:off x="3683732" y="1880828"/>
              <a:ext cx="3060340" cy="900100"/>
            </a:xfrm>
            <a:prstGeom prst="rtTriangle">
              <a:avLst/>
            </a:prstGeom>
            <a:solidFill>
              <a:schemeClr val="accent1"/>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直角三角形 15"/>
            <p:cNvSpPr/>
            <p:nvPr/>
          </p:nvSpPr>
          <p:spPr bwMode="auto">
            <a:xfrm rot="5400000" flipH="1">
              <a:off x="5663952" y="2096852"/>
              <a:ext cx="3060340" cy="900100"/>
            </a:xfrm>
            <a:prstGeom prst="rtTriangle">
              <a:avLst/>
            </a:prstGeom>
            <a:solidFill>
              <a:schemeClr val="accent2"/>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直角三角形 16"/>
            <p:cNvSpPr/>
            <p:nvPr/>
          </p:nvSpPr>
          <p:spPr bwMode="auto">
            <a:xfrm rot="10800000" flipH="1">
              <a:off x="5447928" y="4077072"/>
              <a:ext cx="3060340" cy="900100"/>
            </a:xfrm>
            <a:prstGeom prst="rtTriangle">
              <a:avLst/>
            </a:prstGeom>
            <a:solidFill>
              <a:schemeClr val="accent3"/>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直角三角形 17"/>
            <p:cNvSpPr/>
            <p:nvPr/>
          </p:nvSpPr>
          <p:spPr bwMode="auto">
            <a:xfrm rot="16200000" flipH="1">
              <a:off x="3467707" y="3861048"/>
              <a:ext cx="3060340" cy="900100"/>
            </a:xfrm>
            <a:prstGeom prst="rtTriangle">
              <a:avLst/>
            </a:prstGeom>
            <a:solidFill>
              <a:schemeClr val="accent4"/>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任意多边形: 形状 20"/>
            <p:cNvSpPr>
              <a:spLocks noChangeAspect="1"/>
            </p:cNvSpPr>
            <p:nvPr/>
          </p:nvSpPr>
          <p:spPr bwMode="auto">
            <a:xfrm>
              <a:off x="5821444" y="2996951"/>
              <a:ext cx="549110" cy="864098"/>
            </a:xfrm>
            <a:custGeom>
              <a:avLst/>
              <a:gdLst>
                <a:gd name="connsiteX0" fmla="*/ 175847 w 210842"/>
                <a:gd name="connsiteY0" fmla="*/ 180300 h 331788"/>
                <a:gd name="connsiteX1" fmla="*/ 177686 w 210842"/>
                <a:gd name="connsiteY1" fmla="*/ 180300 h 331788"/>
                <a:gd name="connsiteX2" fmla="*/ 177281 w 210842"/>
                <a:gd name="connsiteY2" fmla="*/ 181354 h 331788"/>
                <a:gd name="connsiteX3" fmla="*/ 175847 w 210842"/>
                <a:gd name="connsiteY3" fmla="*/ 182053 h 331788"/>
                <a:gd name="connsiteX4" fmla="*/ 176997 w 210842"/>
                <a:gd name="connsiteY4" fmla="*/ 149225 h 331788"/>
                <a:gd name="connsiteX5" fmla="*/ 181031 w 210842"/>
                <a:gd name="connsiteY5" fmla="*/ 149225 h 331788"/>
                <a:gd name="connsiteX6" fmla="*/ 203065 w 210842"/>
                <a:gd name="connsiteY6" fmla="*/ 164762 h 331788"/>
                <a:gd name="connsiteX7" fmla="*/ 181031 w 210842"/>
                <a:gd name="connsiteY7" fmla="*/ 180300 h 331788"/>
                <a:gd name="connsiteX8" fmla="*/ 180383 w 210842"/>
                <a:gd name="connsiteY8" fmla="*/ 180300 h 331788"/>
                <a:gd name="connsiteX9" fmla="*/ 177686 w 210842"/>
                <a:gd name="connsiteY9" fmla="*/ 180300 h 331788"/>
                <a:gd name="connsiteX10" fmla="*/ 180680 w 210842"/>
                <a:gd name="connsiteY10" fmla="*/ 172499 h 331788"/>
                <a:gd name="connsiteX11" fmla="*/ 97756 w 210842"/>
                <a:gd name="connsiteY11" fmla="*/ 149225 h 331788"/>
                <a:gd name="connsiteX12" fmla="*/ 114341 w 210842"/>
                <a:gd name="connsiteY12" fmla="*/ 149225 h 331788"/>
                <a:gd name="connsiteX13" fmla="*/ 121742 w 210842"/>
                <a:gd name="connsiteY13" fmla="*/ 149225 h 331788"/>
                <a:gd name="connsiteX14" fmla="*/ 122577 w 210842"/>
                <a:gd name="connsiteY14" fmla="*/ 158009 h 331788"/>
                <a:gd name="connsiteX15" fmla="*/ 123710 w 210842"/>
                <a:gd name="connsiteY15" fmla="*/ 169923 h 331788"/>
                <a:gd name="connsiteX16" fmla="*/ 110762 w 210842"/>
                <a:gd name="connsiteY16" fmla="*/ 185379 h 331788"/>
                <a:gd name="connsiteX17" fmla="*/ 95225 w 210842"/>
                <a:gd name="connsiteY17" fmla="*/ 169923 h 331788"/>
                <a:gd name="connsiteX18" fmla="*/ 33273 w 210842"/>
                <a:gd name="connsiteY18" fmla="*/ 149225 h 331788"/>
                <a:gd name="connsiteX19" fmla="*/ 65676 w 210842"/>
                <a:gd name="connsiteY19" fmla="*/ 149225 h 331788"/>
                <a:gd name="connsiteX20" fmla="*/ 67478 w 210842"/>
                <a:gd name="connsiteY20" fmla="*/ 149225 h 331788"/>
                <a:gd name="connsiteX21" fmla="*/ 77777 w 210842"/>
                <a:gd name="connsiteY21" fmla="*/ 149225 h 331788"/>
                <a:gd name="connsiteX22" fmla="*/ 77746 w 210842"/>
                <a:gd name="connsiteY22" fmla="*/ 149798 h 331788"/>
                <a:gd name="connsiteX23" fmla="*/ 75804 w 210842"/>
                <a:gd name="connsiteY23" fmla="*/ 195682 h 331788"/>
                <a:gd name="connsiteX24" fmla="*/ 91341 w 210842"/>
                <a:gd name="connsiteY24" fmla="*/ 209850 h 331788"/>
                <a:gd name="connsiteX25" fmla="*/ 110762 w 210842"/>
                <a:gd name="connsiteY25" fmla="*/ 205986 h 331788"/>
                <a:gd name="connsiteX26" fmla="*/ 132774 w 210842"/>
                <a:gd name="connsiteY26" fmla="*/ 208562 h 331788"/>
                <a:gd name="connsiteX27" fmla="*/ 144426 w 210842"/>
                <a:gd name="connsiteY27" fmla="*/ 199546 h 331788"/>
                <a:gd name="connsiteX28" fmla="*/ 144426 w 210842"/>
                <a:gd name="connsiteY28" fmla="*/ 161873 h 331788"/>
                <a:gd name="connsiteX29" fmla="*/ 143531 w 210842"/>
                <a:gd name="connsiteY29" fmla="*/ 149225 h 331788"/>
                <a:gd name="connsiteX30" fmla="*/ 152712 w 210842"/>
                <a:gd name="connsiteY30" fmla="*/ 149225 h 331788"/>
                <a:gd name="connsiteX31" fmla="*/ 156079 w 210842"/>
                <a:gd name="connsiteY31" fmla="*/ 173787 h 331788"/>
                <a:gd name="connsiteX32" fmla="*/ 167732 w 210842"/>
                <a:gd name="connsiteY32" fmla="*/ 185379 h 331788"/>
                <a:gd name="connsiteX33" fmla="*/ 169027 w 210842"/>
                <a:gd name="connsiteY33" fmla="*/ 185379 h 331788"/>
                <a:gd name="connsiteX34" fmla="*/ 175847 w 210842"/>
                <a:gd name="connsiteY34" fmla="*/ 182053 h 331788"/>
                <a:gd name="connsiteX35" fmla="*/ 175847 w 210842"/>
                <a:gd name="connsiteY35" fmla="*/ 296829 h 331788"/>
                <a:gd name="connsiteX36" fmla="*/ 210842 w 210842"/>
                <a:gd name="connsiteY36" fmla="*/ 296829 h 331788"/>
                <a:gd name="connsiteX37" fmla="*/ 210842 w 210842"/>
                <a:gd name="connsiteY37" fmla="*/ 331788 h 331788"/>
                <a:gd name="connsiteX38" fmla="*/ 6054 w 210842"/>
                <a:gd name="connsiteY38" fmla="*/ 331788 h 331788"/>
                <a:gd name="connsiteX39" fmla="*/ 6054 w 210842"/>
                <a:gd name="connsiteY39" fmla="*/ 296829 h 331788"/>
                <a:gd name="connsiteX40" fmla="*/ 44938 w 210842"/>
                <a:gd name="connsiteY40" fmla="*/ 296829 h 331788"/>
                <a:gd name="connsiteX41" fmla="*/ 44938 w 210842"/>
                <a:gd name="connsiteY41" fmla="*/ 180300 h 331788"/>
                <a:gd name="connsiteX42" fmla="*/ 33273 w 210842"/>
                <a:gd name="connsiteY42" fmla="*/ 180300 h 331788"/>
                <a:gd name="connsiteX43" fmla="*/ 12535 w 210842"/>
                <a:gd name="connsiteY43" fmla="*/ 164762 h 331788"/>
                <a:gd name="connsiteX44" fmla="*/ 33273 w 210842"/>
                <a:gd name="connsiteY44" fmla="*/ 149225 h 331788"/>
                <a:gd name="connsiteX45" fmla="*/ 114647 w 210842"/>
                <a:gd name="connsiteY45" fmla="*/ 74613 h 331788"/>
                <a:gd name="connsiteX46" fmla="*/ 131479 w 210842"/>
                <a:gd name="connsiteY46" fmla="*/ 78477 h 331788"/>
                <a:gd name="connsiteX47" fmla="*/ 139247 w 210842"/>
                <a:gd name="connsiteY47" fmla="*/ 81053 h 331788"/>
                <a:gd name="connsiteX48" fmla="*/ 149606 w 210842"/>
                <a:gd name="connsiteY48" fmla="*/ 87493 h 331788"/>
                <a:gd name="connsiteX49" fmla="*/ 172426 w 210842"/>
                <a:gd name="connsiteY49" fmla="*/ 120336 h 331788"/>
                <a:gd name="connsiteX50" fmla="*/ 176997 w 210842"/>
                <a:gd name="connsiteY50" fmla="*/ 149225 h 331788"/>
                <a:gd name="connsiteX51" fmla="*/ 152712 w 210842"/>
                <a:gd name="connsiteY51" fmla="*/ 149225 h 331788"/>
                <a:gd name="connsiteX52" fmla="*/ 151224 w 210842"/>
                <a:gd name="connsiteY52" fmla="*/ 138367 h 331788"/>
                <a:gd name="connsiteX53" fmla="*/ 140542 w 210842"/>
                <a:gd name="connsiteY53" fmla="*/ 114540 h 331788"/>
                <a:gd name="connsiteX54" fmla="*/ 142606 w 210842"/>
                <a:gd name="connsiteY54" fmla="*/ 136154 h 331788"/>
                <a:gd name="connsiteX55" fmla="*/ 143531 w 210842"/>
                <a:gd name="connsiteY55" fmla="*/ 149225 h 331788"/>
                <a:gd name="connsiteX56" fmla="*/ 142955 w 210842"/>
                <a:gd name="connsiteY56" fmla="*/ 149225 h 331788"/>
                <a:gd name="connsiteX57" fmla="*/ 121742 w 210842"/>
                <a:gd name="connsiteY57" fmla="*/ 149225 h 331788"/>
                <a:gd name="connsiteX58" fmla="*/ 119886 w 210842"/>
                <a:gd name="connsiteY58" fmla="*/ 129714 h 331788"/>
                <a:gd name="connsiteX59" fmla="*/ 114647 w 210842"/>
                <a:gd name="connsiteY59" fmla="*/ 74613 h 331788"/>
                <a:gd name="connsiteX60" fmla="*/ 106878 w 210842"/>
                <a:gd name="connsiteY60" fmla="*/ 74613 h 331788"/>
                <a:gd name="connsiteX61" fmla="*/ 101962 w 210842"/>
                <a:gd name="connsiteY61" fmla="*/ 114822 h 331788"/>
                <a:gd name="connsiteX62" fmla="*/ 97756 w 210842"/>
                <a:gd name="connsiteY62" fmla="*/ 149225 h 331788"/>
                <a:gd name="connsiteX63" fmla="*/ 93839 w 210842"/>
                <a:gd name="connsiteY63" fmla="*/ 149225 h 331788"/>
                <a:gd name="connsiteX64" fmla="*/ 80095 w 210842"/>
                <a:gd name="connsiteY64" fmla="*/ 149225 h 331788"/>
                <a:gd name="connsiteX65" fmla="*/ 77777 w 210842"/>
                <a:gd name="connsiteY65" fmla="*/ 149225 h 331788"/>
                <a:gd name="connsiteX66" fmla="*/ 79688 w 210842"/>
                <a:gd name="connsiteY66" fmla="*/ 114540 h 331788"/>
                <a:gd name="connsiteX67" fmla="*/ 75804 w 210842"/>
                <a:gd name="connsiteY67" fmla="*/ 118404 h 331788"/>
                <a:gd name="connsiteX68" fmla="*/ 73214 w 210842"/>
                <a:gd name="connsiteY68" fmla="*/ 123556 h 331788"/>
                <a:gd name="connsiteX69" fmla="*/ 43434 w 210842"/>
                <a:gd name="connsiteY69" fmla="*/ 142875 h 331788"/>
                <a:gd name="connsiteX70" fmla="*/ 39550 w 210842"/>
                <a:gd name="connsiteY70" fmla="*/ 142875 h 331788"/>
                <a:gd name="connsiteX71" fmla="*/ 4591 w 210842"/>
                <a:gd name="connsiteY71" fmla="*/ 123556 h 331788"/>
                <a:gd name="connsiteX72" fmla="*/ 3296 w 210842"/>
                <a:gd name="connsiteY72" fmla="*/ 106812 h 331788"/>
                <a:gd name="connsiteX73" fmla="*/ 21423 w 210842"/>
                <a:gd name="connsiteY73" fmla="*/ 105524 h 331788"/>
                <a:gd name="connsiteX74" fmla="*/ 43434 w 210842"/>
                <a:gd name="connsiteY74" fmla="*/ 118404 h 331788"/>
                <a:gd name="connsiteX75" fmla="*/ 52498 w 210842"/>
                <a:gd name="connsiteY75" fmla="*/ 109388 h 331788"/>
                <a:gd name="connsiteX76" fmla="*/ 55087 w 210842"/>
                <a:gd name="connsiteY76" fmla="*/ 104236 h 331788"/>
                <a:gd name="connsiteX77" fmla="*/ 78393 w 210842"/>
                <a:gd name="connsiteY77" fmla="*/ 81053 h 331788"/>
                <a:gd name="connsiteX78" fmla="*/ 95225 w 210842"/>
                <a:gd name="connsiteY78" fmla="*/ 75901 h 331788"/>
                <a:gd name="connsiteX79" fmla="*/ 106878 w 210842"/>
                <a:gd name="connsiteY79" fmla="*/ 74613 h 331788"/>
                <a:gd name="connsiteX80" fmla="*/ 110036 w 210842"/>
                <a:gd name="connsiteY80" fmla="*/ 0 h 331788"/>
                <a:gd name="connsiteX81" fmla="*/ 145755 w 210842"/>
                <a:gd name="connsiteY81" fmla="*/ 34925 h 331788"/>
                <a:gd name="connsiteX82" fmla="*/ 110036 w 210842"/>
                <a:gd name="connsiteY82" fmla="*/ 69850 h 331788"/>
                <a:gd name="connsiteX83" fmla="*/ 74317 w 210842"/>
                <a:gd name="connsiteY83" fmla="*/ 34925 h 331788"/>
                <a:gd name="connsiteX84" fmla="*/ 110036 w 210842"/>
                <a:gd name="connsiteY8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0842" h="331788">
                  <a:moveTo>
                    <a:pt x="175847" y="180300"/>
                  </a:moveTo>
                  <a:lnTo>
                    <a:pt x="177686" y="180300"/>
                  </a:lnTo>
                  <a:lnTo>
                    <a:pt x="177281" y="181354"/>
                  </a:lnTo>
                  <a:lnTo>
                    <a:pt x="175847" y="182053"/>
                  </a:lnTo>
                  <a:close/>
                  <a:moveTo>
                    <a:pt x="176997" y="149225"/>
                  </a:moveTo>
                  <a:lnTo>
                    <a:pt x="181031" y="149225"/>
                  </a:lnTo>
                  <a:cubicBezTo>
                    <a:pt x="193992" y="149225"/>
                    <a:pt x="203065" y="155699"/>
                    <a:pt x="203065" y="164762"/>
                  </a:cubicBezTo>
                  <a:cubicBezTo>
                    <a:pt x="203065" y="173826"/>
                    <a:pt x="193992" y="180300"/>
                    <a:pt x="181031" y="180300"/>
                  </a:cubicBezTo>
                  <a:cubicBezTo>
                    <a:pt x="181031" y="180300"/>
                    <a:pt x="181031" y="180300"/>
                    <a:pt x="180383" y="180300"/>
                  </a:cubicBezTo>
                  <a:lnTo>
                    <a:pt x="177686" y="180300"/>
                  </a:lnTo>
                  <a:lnTo>
                    <a:pt x="180680" y="172499"/>
                  </a:lnTo>
                  <a:close/>
                  <a:moveTo>
                    <a:pt x="97756" y="149225"/>
                  </a:moveTo>
                  <a:lnTo>
                    <a:pt x="114341" y="149225"/>
                  </a:lnTo>
                  <a:lnTo>
                    <a:pt x="121742" y="149225"/>
                  </a:lnTo>
                  <a:lnTo>
                    <a:pt x="122577" y="158009"/>
                  </a:lnTo>
                  <a:cubicBezTo>
                    <a:pt x="123710" y="169923"/>
                    <a:pt x="123710" y="169923"/>
                    <a:pt x="123710" y="169923"/>
                  </a:cubicBezTo>
                  <a:cubicBezTo>
                    <a:pt x="110762" y="185379"/>
                    <a:pt x="110762" y="185379"/>
                    <a:pt x="110762" y="185379"/>
                  </a:cubicBezTo>
                  <a:cubicBezTo>
                    <a:pt x="95225" y="169923"/>
                    <a:pt x="95225" y="169923"/>
                    <a:pt x="95225" y="169923"/>
                  </a:cubicBezTo>
                  <a:close/>
                  <a:moveTo>
                    <a:pt x="33273" y="149225"/>
                  </a:moveTo>
                  <a:cubicBezTo>
                    <a:pt x="33273" y="149225"/>
                    <a:pt x="33273" y="149225"/>
                    <a:pt x="65676" y="149225"/>
                  </a:cubicBezTo>
                  <a:cubicBezTo>
                    <a:pt x="65676" y="149225"/>
                    <a:pt x="65676" y="149225"/>
                    <a:pt x="67478" y="149225"/>
                  </a:cubicBezTo>
                  <a:lnTo>
                    <a:pt x="77777" y="149225"/>
                  </a:lnTo>
                  <a:lnTo>
                    <a:pt x="77746" y="149798"/>
                  </a:lnTo>
                  <a:cubicBezTo>
                    <a:pt x="77098" y="164449"/>
                    <a:pt x="76451" y="180871"/>
                    <a:pt x="75804" y="195682"/>
                  </a:cubicBezTo>
                  <a:cubicBezTo>
                    <a:pt x="75804" y="204698"/>
                    <a:pt x="82277" y="209850"/>
                    <a:pt x="91341" y="209850"/>
                  </a:cubicBezTo>
                  <a:cubicBezTo>
                    <a:pt x="97815" y="211138"/>
                    <a:pt x="105583" y="205986"/>
                    <a:pt x="110762" y="205986"/>
                  </a:cubicBezTo>
                  <a:cubicBezTo>
                    <a:pt x="118531" y="205986"/>
                    <a:pt x="127594" y="209850"/>
                    <a:pt x="132774" y="208562"/>
                  </a:cubicBezTo>
                  <a:cubicBezTo>
                    <a:pt x="140542" y="208562"/>
                    <a:pt x="144426" y="203410"/>
                    <a:pt x="144426" y="199546"/>
                  </a:cubicBezTo>
                  <a:cubicBezTo>
                    <a:pt x="145721" y="194395"/>
                    <a:pt x="145398" y="178939"/>
                    <a:pt x="144426" y="161873"/>
                  </a:cubicBezTo>
                  <a:lnTo>
                    <a:pt x="143531" y="149225"/>
                  </a:lnTo>
                  <a:lnTo>
                    <a:pt x="152712" y="149225"/>
                  </a:lnTo>
                  <a:lnTo>
                    <a:pt x="156079" y="173787"/>
                  </a:lnTo>
                  <a:cubicBezTo>
                    <a:pt x="156079" y="180227"/>
                    <a:pt x="161259" y="185379"/>
                    <a:pt x="167732" y="185379"/>
                  </a:cubicBezTo>
                  <a:cubicBezTo>
                    <a:pt x="169027" y="185379"/>
                    <a:pt x="169027" y="185379"/>
                    <a:pt x="169027" y="185379"/>
                  </a:cubicBezTo>
                  <a:lnTo>
                    <a:pt x="175847" y="182053"/>
                  </a:lnTo>
                  <a:lnTo>
                    <a:pt x="175847" y="296829"/>
                  </a:lnTo>
                  <a:cubicBezTo>
                    <a:pt x="175847" y="296829"/>
                    <a:pt x="175847" y="296829"/>
                    <a:pt x="210842" y="296829"/>
                  </a:cubicBezTo>
                  <a:cubicBezTo>
                    <a:pt x="210842" y="296829"/>
                    <a:pt x="210842" y="296829"/>
                    <a:pt x="210842" y="331788"/>
                  </a:cubicBezTo>
                  <a:cubicBezTo>
                    <a:pt x="210842" y="331788"/>
                    <a:pt x="210842" y="331788"/>
                    <a:pt x="6054" y="331788"/>
                  </a:cubicBezTo>
                  <a:cubicBezTo>
                    <a:pt x="6054" y="331788"/>
                    <a:pt x="6054" y="331788"/>
                    <a:pt x="6054" y="296829"/>
                  </a:cubicBezTo>
                  <a:cubicBezTo>
                    <a:pt x="6054" y="296829"/>
                    <a:pt x="6054" y="296829"/>
                    <a:pt x="44938" y="296829"/>
                  </a:cubicBezTo>
                  <a:cubicBezTo>
                    <a:pt x="44938" y="296829"/>
                    <a:pt x="44938" y="296829"/>
                    <a:pt x="44938" y="180300"/>
                  </a:cubicBezTo>
                  <a:cubicBezTo>
                    <a:pt x="44938" y="180300"/>
                    <a:pt x="44938" y="180300"/>
                    <a:pt x="33273" y="180300"/>
                  </a:cubicBezTo>
                  <a:cubicBezTo>
                    <a:pt x="21608" y="180300"/>
                    <a:pt x="12535" y="173826"/>
                    <a:pt x="12535" y="164762"/>
                  </a:cubicBezTo>
                  <a:cubicBezTo>
                    <a:pt x="12535" y="155699"/>
                    <a:pt x="21608" y="149225"/>
                    <a:pt x="33273" y="149225"/>
                  </a:cubicBezTo>
                  <a:close/>
                  <a:moveTo>
                    <a:pt x="114647" y="74613"/>
                  </a:moveTo>
                  <a:cubicBezTo>
                    <a:pt x="121121" y="75901"/>
                    <a:pt x="126300" y="75901"/>
                    <a:pt x="131479" y="78477"/>
                  </a:cubicBezTo>
                  <a:cubicBezTo>
                    <a:pt x="134068" y="78477"/>
                    <a:pt x="136658" y="79765"/>
                    <a:pt x="139247" y="81053"/>
                  </a:cubicBezTo>
                  <a:cubicBezTo>
                    <a:pt x="143132" y="82341"/>
                    <a:pt x="145721" y="84917"/>
                    <a:pt x="149606" y="87493"/>
                  </a:cubicBezTo>
                  <a:cubicBezTo>
                    <a:pt x="159316" y="95221"/>
                    <a:pt x="167085" y="106168"/>
                    <a:pt x="172426" y="120336"/>
                  </a:cubicBezTo>
                  <a:lnTo>
                    <a:pt x="176997" y="149225"/>
                  </a:lnTo>
                  <a:lnTo>
                    <a:pt x="152712" y="149225"/>
                  </a:lnTo>
                  <a:lnTo>
                    <a:pt x="151224" y="138367"/>
                  </a:lnTo>
                  <a:cubicBezTo>
                    <a:pt x="148635" y="128386"/>
                    <a:pt x="145074" y="120336"/>
                    <a:pt x="140542" y="114540"/>
                  </a:cubicBezTo>
                  <a:cubicBezTo>
                    <a:pt x="141190" y="120336"/>
                    <a:pt x="141918" y="127903"/>
                    <a:pt x="142606" y="136154"/>
                  </a:cubicBezTo>
                  <a:lnTo>
                    <a:pt x="143531" y="149225"/>
                  </a:lnTo>
                  <a:lnTo>
                    <a:pt x="142955" y="149225"/>
                  </a:lnTo>
                  <a:lnTo>
                    <a:pt x="121742" y="149225"/>
                  </a:lnTo>
                  <a:lnTo>
                    <a:pt x="119886" y="129714"/>
                  </a:lnTo>
                  <a:cubicBezTo>
                    <a:pt x="118612" y="116311"/>
                    <a:pt x="116913" y="98440"/>
                    <a:pt x="114647" y="74613"/>
                  </a:cubicBezTo>
                  <a:close/>
                  <a:moveTo>
                    <a:pt x="106878" y="74613"/>
                  </a:moveTo>
                  <a:cubicBezTo>
                    <a:pt x="106878" y="74613"/>
                    <a:pt x="106878" y="74613"/>
                    <a:pt x="101962" y="114822"/>
                  </a:cubicBezTo>
                  <a:lnTo>
                    <a:pt x="97756" y="149225"/>
                  </a:lnTo>
                  <a:lnTo>
                    <a:pt x="93839" y="149225"/>
                  </a:lnTo>
                  <a:cubicBezTo>
                    <a:pt x="88206" y="149225"/>
                    <a:pt x="83700" y="149225"/>
                    <a:pt x="80095" y="149225"/>
                  </a:cubicBezTo>
                  <a:lnTo>
                    <a:pt x="77777" y="149225"/>
                  </a:lnTo>
                  <a:lnTo>
                    <a:pt x="79688" y="114540"/>
                  </a:lnTo>
                  <a:cubicBezTo>
                    <a:pt x="78393" y="115828"/>
                    <a:pt x="77098" y="117116"/>
                    <a:pt x="75804" y="118404"/>
                  </a:cubicBezTo>
                  <a:cubicBezTo>
                    <a:pt x="74509" y="120980"/>
                    <a:pt x="74509" y="122268"/>
                    <a:pt x="73214" y="123556"/>
                  </a:cubicBezTo>
                  <a:cubicBezTo>
                    <a:pt x="66740" y="131284"/>
                    <a:pt x="58971" y="142875"/>
                    <a:pt x="43434" y="142875"/>
                  </a:cubicBezTo>
                  <a:cubicBezTo>
                    <a:pt x="42139" y="142875"/>
                    <a:pt x="40845" y="142875"/>
                    <a:pt x="39550" y="142875"/>
                  </a:cubicBezTo>
                  <a:cubicBezTo>
                    <a:pt x="24013" y="140299"/>
                    <a:pt x="5886" y="126132"/>
                    <a:pt x="4591" y="123556"/>
                  </a:cubicBezTo>
                  <a:cubicBezTo>
                    <a:pt x="-588" y="119692"/>
                    <a:pt x="-1883" y="111964"/>
                    <a:pt x="3296" y="106812"/>
                  </a:cubicBezTo>
                  <a:cubicBezTo>
                    <a:pt x="7181" y="101660"/>
                    <a:pt x="14949" y="100372"/>
                    <a:pt x="21423" y="105524"/>
                  </a:cubicBezTo>
                  <a:cubicBezTo>
                    <a:pt x="27897" y="111964"/>
                    <a:pt x="38255" y="117116"/>
                    <a:pt x="43434" y="118404"/>
                  </a:cubicBezTo>
                  <a:cubicBezTo>
                    <a:pt x="44729" y="118404"/>
                    <a:pt x="48613" y="114540"/>
                    <a:pt x="52498" y="109388"/>
                  </a:cubicBezTo>
                  <a:cubicBezTo>
                    <a:pt x="53792" y="108100"/>
                    <a:pt x="53792" y="105524"/>
                    <a:pt x="55087" y="104236"/>
                  </a:cubicBezTo>
                  <a:cubicBezTo>
                    <a:pt x="60266" y="96508"/>
                    <a:pt x="68035" y="87493"/>
                    <a:pt x="78393" y="81053"/>
                  </a:cubicBezTo>
                  <a:cubicBezTo>
                    <a:pt x="84867" y="78477"/>
                    <a:pt x="90046" y="77189"/>
                    <a:pt x="95225" y="75901"/>
                  </a:cubicBezTo>
                  <a:cubicBezTo>
                    <a:pt x="99109" y="75901"/>
                    <a:pt x="102994" y="74613"/>
                    <a:pt x="106878" y="74613"/>
                  </a:cubicBezTo>
                  <a:close/>
                  <a:moveTo>
                    <a:pt x="110036" y="0"/>
                  </a:moveTo>
                  <a:cubicBezTo>
                    <a:pt x="129763" y="0"/>
                    <a:pt x="145755" y="15636"/>
                    <a:pt x="145755" y="34925"/>
                  </a:cubicBezTo>
                  <a:cubicBezTo>
                    <a:pt x="145755" y="54214"/>
                    <a:pt x="129763" y="69850"/>
                    <a:pt x="110036" y="69850"/>
                  </a:cubicBezTo>
                  <a:cubicBezTo>
                    <a:pt x="90309" y="69850"/>
                    <a:pt x="74317" y="54214"/>
                    <a:pt x="74317" y="34925"/>
                  </a:cubicBezTo>
                  <a:cubicBezTo>
                    <a:pt x="74317" y="15636"/>
                    <a:pt x="90309" y="0"/>
                    <a:pt x="110036" y="0"/>
                  </a:cubicBezTo>
                  <a:close/>
                </a:path>
              </a:pathLst>
            </a:custGeom>
            <a:solidFill>
              <a:schemeClr val="tx2"/>
            </a:solidFill>
            <a:ln>
              <a:noFill/>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616038" y="3593306"/>
            <a:ext cx="2173194" cy="661253"/>
            <a:chOff x="8550308" y="1377323"/>
            <a:chExt cx="2897592" cy="881671"/>
          </a:xfrm>
        </p:grpSpPr>
        <p:sp>
          <p:nvSpPr>
            <p:cNvPr id="22" name="文本框 10"/>
            <p:cNvSpPr txBox="1"/>
            <p:nvPr/>
          </p:nvSpPr>
          <p:spPr>
            <a:xfrm>
              <a:off x="8550308" y="1377323"/>
              <a:ext cx="2897592" cy="276999"/>
            </a:xfrm>
            <a:prstGeom prst="rect">
              <a:avLst/>
            </a:prstGeom>
            <a:noFill/>
          </p:spPr>
          <p:txBody>
            <a:bodyPr wrap="none" lIns="0" tIns="0" rIns="0" bIns="0">
              <a:normAutofit fontScale="92500" lnSpcReduction="10000"/>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3" name="矩形 22"/>
            <p:cNvSpPr/>
            <p:nvPr/>
          </p:nvSpPr>
          <p:spPr>
            <a:xfrm>
              <a:off x="8550308" y="1654321"/>
              <a:ext cx="2897592" cy="604673"/>
            </a:xfrm>
            <a:prstGeom prst="rect">
              <a:avLst/>
            </a:prstGeom>
          </p:spPr>
          <p:txBody>
            <a:bodyPr wrap="square" lIns="0" tIns="0" rIns="0" bIns="0" anchor="ctr">
              <a:normAutofit/>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4" name="组合 23"/>
          <p:cNvGrpSpPr/>
          <p:nvPr/>
        </p:nvGrpSpPr>
        <p:grpSpPr>
          <a:xfrm>
            <a:off x="4320782" y="4403397"/>
            <a:ext cx="2186663" cy="661253"/>
            <a:chOff x="8566165" y="4519592"/>
            <a:chExt cx="2915550" cy="881671"/>
          </a:xfrm>
        </p:grpSpPr>
        <p:sp>
          <p:nvSpPr>
            <p:cNvPr id="25" name="文本框 24"/>
            <p:cNvSpPr txBox="1"/>
            <p:nvPr/>
          </p:nvSpPr>
          <p:spPr>
            <a:xfrm>
              <a:off x="8566165" y="4519592"/>
              <a:ext cx="2915550" cy="276999"/>
            </a:xfrm>
            <a:prstGeom prst="rect">
              <a:avLst/>
            </a:prstGeom>
            <a:noFill/>
          </p:spPr>
          <p:txBody>
            <a:bodyPr wrap="none" lIns="0" tIns="0" rIns="0" bIns="0">
              <a:normAutofit fontScale="92500" lnSpcReduction="1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矩形 25"/>
            <p:cNvSpPr/>
            <p:nvPr/>
          </p:nvSpPr>
          <p:spPr>
            <a:xfrm>
              <a:off x="8566165" y="4796590"/>
              <a:ext cx="2915550" cy="604673"/>
            </a:xfrm>
            <a:prstGeom prst="rect">
              <a:avLst/>
            </a:prstGeom>
          </p:spPr>
          <p:txBody>
            <a:bodyPr wrap="square" lIns="0" tIns="0" rIns="0" bIns="0" anchor="ctr">
              <a:normAutofit/>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7" name="组合 26"/>
          <p:cNvGrpSpPr/>
          <p:nvPr/>
        </p:nvGrpSpPr>
        <p:grpSpPr>
          <a:xfrm>
            <a:off x="2496442" y="1298051"/>
            <a:ext cx="2176511" cy="661253"/>
            <a:chOff x="710285" y="1452909"/>
            <a:chExt cx="2902014" cy="881671"/>
          </a:xfrm>
        </p:grpSpPr>
        <p:sp>
          <p:nvSpPr>
            <p:cNvPr id="28" name="文本框 14"/>
            <p:cNvSpPr txBox="1"/>
            <p:nvPr/>
          </p:nvSpPr>
          <p:spPr>
            <a:xfrm>
              <a:off x="710285" y="1452909"/>
              <a:ext cx="2902014" cy="276999"/>
            </a:xfrm>
            <a:prstGeom prst="rect">
              <a:avLst/>
            </a:prstGeom>
            <a:noFill/>
          </p:spPr>
          <p:txBody>
            <a:bodyPr wrap="none" lIns="0" tIns="0" rIns="0" bIns="0">
              <a:normAutofit fontScale="92500" lnSpcReduction="1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9" name="矩形 28"/>
            <p:cNvSpPr/>
            <p:nvPr/>
          </p:nvSpPr>
          <p:spPr>
            <a:xfrm>
              <a:off x="710285" y="1729907"/>
              <a:ext cx="2902014" cy="604673"/>
            </a:xfrm>
            <a:prstGeom prst="rect">
              <a:avLst/>
            </a:prstGeom>
          </p:spPr>
          <p:txBody>
            <a:bodyPr wrap="square" lIns="0" tIns="0" rIns="0" bIns="0" anchor="ctr">
              <a:norm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30" name="组合 29"/>
          <p:cNvGrpSpPr/>
          <p:nvPr/>
        </p:nvGrpSpPr>
        <p:grpSpPr>
          <a:xfrm>
            <a:off x="354769" y="2290570"/>
            <a:ext cx="2141672" cy="661253"/>
            <a:chOff x="710285" y="4523007"/>
            <a:chExt cx="2855562" cy="881671"/>
          </a:xfrm>
        </p:grpSpPr>
        <p:sp>
          <p:nvSpPr>
            <p:cNvPr id="31" name="文本框 16"/>
            <p:cNvSpPr txBox="1"/>
            <p:nvPr/>
          </p:nvSpPr>
          <p:spPr>
            <a:xfrm>
              <a:off x="710285" y="4523007"/>
              <a:ext cx="2855562" cy="276999"/>
            </a:xfrm>
            <a:prstGeom prst="rect">
              <a:avLst/>
            </a:prstGeom>
            <a:noFill/>
          </p:spPr>
          <p:txBody>
            <a:bodyPr wrap="none" lIns="0" tIns="0" rIns="0" bIns="0">
              <a:normAutofit fontScale="92500" lnSpcReduction="10000"/>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矩形 31"/>
            <p:cNvSpPr/>
            <p:nvPr/>
          </p:nvSpPr>
          <p:spPr>
            <a:xfrm>
              <a:off x="710285" y="4800005"/>
              <a:ext cx="2855562" cy="604673"/>
            </a:xfrm>
            <a:prstGeom prst="rect">
              <a:avLst/>
            </a:prstGeom>
          </p:spPr>
          <p:txBody>
            <a:bodyPr wrap="square" lIns="0" tIns="0" rIns="0" bIns="0" anchor="ctr">
              <a:norm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492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7036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cxnSp>
        <p:nvCxnSpPr>
          <p:cNvPr id="14" name="Straight Arrow Connector 46"/>
          <p:cNvCxnSpPr/>
          <p:nvPr/>
        </p:nvCxnSpPr>
        <p:spPr>
          <a:xfrm>
            <a:off x="2220797" y="2311561"/>
            <a:ext cx="2025690"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Freeform 8"/>
          <p:cNvSpPr>
            <a:spLocks noEditPoints="1"/>
          </p:cNvSpPr>
          <p:nvPr/>
        </p:nvSpPr>
        <p:spPr bwMode="auto">
          <a:xfrm>
            <a:off x="4092111" y="1646582"/>
            <a:ext cx="959778" cy="3258022"/>
          </a:xfrm>
          <a:custGeom>
            <a:avLst/>
            <a:gdLst/>
            <a:ahLst/>
            <a:cxnLst>
              <a:cxn ang="0">
                <a:pos x="256" y="150"/>
              </a:cxn>
              <a:cxn ang="0">
                <a:pos x="194" y="60"/>
              </a:cxn>
              <a:cxn ang="0">
                <a:pos x="168" y="0"/>
              </a:cxn>
              <a:cxn ang="0">
                <a:pos x="125" y="26"/>
              </a:cxn>
              <a:cxn ang="0">
                <a:pos x="69" y="150"/>
              </a:cxn>
              <a:cxn ang="0">
                <a:pos x="80" y="311"/>
              </a:cxn>
              <a:cxn ang="0">
                <a:pos x="0" y="972"/>
              </a:cxn>
              <a:cxn ang="0">
                <a:pos x="294" y="972"/>
              </a:cxn>
              <a:cxn ang="0">
                <a:pos x="168" y="377"/>
              </a:cxn>
              <a:cxn ang="0">
                <a:pos x="168" y="308"/>
              </a:cxn>
              <a:cxn ang="0">
                <a:pos x="168" y="308"/>
              </a:cxn>
              <a:cxn ang="0">
                <a:pos x="239" y="687"/>
              </a:cxn>
              <a:cxn ang="0">
                <a:pos x="168" y="792"/>
              </a:cxn>
              <a:cxn ang="0">
                <a:pos x="168" y="491"/>
              </a:cxn>
              <a:cxn ang="0">
                <a:pos x="168" y="491"/>
              </a:cxn>
              <a:cxn ang="0">
                <a:pos x="168" y="505"/>
              </a:cxn>
              <a:cxn ang="0">
                <a:pos x="99" y="323"/>
              </a:cxn>
              <a:cxn ang="0">
                <a:pos x="154" y="491"/>
              </a:cxn>
              <a:cxn ang="0">
                <a:pos x="154" y="491"/>
              </a:cxn>
              <a:cxn ang="0">
                <a:pos x="88" y="505"/>
              </a:cxn>
              <a:cxn ang="0">
                <a:pos x="71" y="687"/>
              </a:cxn>
              <a:cxn ang="0">
                <a:pos x="154" y="702"/>
              </a:cxn>
              <a:cxn ang="0">
                <a:pos x="69" y="702"/>
              </a:cxn>
              <a:cxn ang="0">
                <a:pos x="246" y="709"/>
              </a:cxn>
              <a:cxn ang="0">
                <a:pos x="168" y="815"/>
              </a:cxn>
              <a:cxn ang="0">
                <a:pos x="237" y="515"/>
              </a:cxn>
              <a:cxn ang="0">
                <a:pos x="168" y="401"/>
              </a:cxn>
              <a:cxn ang="0">
                <a:pos x="234" y="479"/>
              </a:cxn>
              <a:cxn ang="0">
                <a:pos x="168" y="218"/>
              </a:cxn>
              <a:cxn ang="0">
                <a:pos x="168" y="221"/>
              </a:cxn>
              <a:cxn ang="0">
                <a:pos x="206" y="150"/>
              </a:cxn>
              <a:cxn ang="0">
                <a:pos x="154" y="202"/>
              </a:cxn>
              <a:cxn ang="0">
                <a:pos x="154" y="308"/>
              </a:cxn>
              <a:cxn ang="0">
                <a:pos x="154" y="308"/>
              </a:cxn>
              <a:cxn ang="0">
                <a:pos x="92" y="334"/>
              </a:cxn>
              <a:cxn ang="0">
                <a:pos x="147" y="588"/>
              </a:cxn>
              <a:cxn ang="0">
                <a:pos x="144" y="827"/>
              </a:cxn>
              <a:cxn ang="0">
                <a:pos x="144" y="827"/>
              </a:cxn>
              <a:cxn ang="0">
                <a:pos x="154" y="972"/>
              </a:cxn>
              <a:cxn ang="0">
                <a:pos x="168" y="860"/>
              </a:cxn>
              <a:cxn ang="0">
                <a:pos x="168" y="860"/>
              </a:cxn>
              <a:cxn ang="0">
                <a:pos x="232" y="135"/>
              </a:cxn>
              <a:cxn ang="0">
                <a:pos x="168" y="74"/>
              </a:cxn>
              <a:cxn ang="0">
                <a:pos x="80" y="74"/>
              </a:cxn>
              <a:cxn ang="0">
                <a:pos x="80" y="135"/>
              </a:cxn>
              <a:cxn ang="0">
                <a:pos x="149" y="221"/>
              </a:cxn>
            </a:cxnLst>
            <a:rect l="0" t="0" r="r" b="b"/>
            <a:pathLst>
              <a:path w="294" h="998">
                <a:moveTo>
                  <a:pt x="275" y="972"/>
                </a:moveTo>
                <a:lnTo>
                  <a:pt x="232" y="150"/>
                </a:lnTo>
                <a:lnTo>
                  <a:pt x="256" y="150"/>
                </a:lnTo>
                <a:lnTo>
                  <a:pt x="256" y="143"/>
                </a:lnTo>
                <a:lnTo>
                  <a:pt x="256" y="60"/>
                </a:lnTo>
                <a:lnTo>
                  <a:pt x="194" y="60"/>
                </a:lnTo>
                <a:lnTo>
                  <a:pt x="194" y="26"/>
                </a:lnTo>
                <a:lnTo>
                  <a:pt x="168" y="26"/>
                </a:lnTo>
                <a:lnTo>
                  <a:pt x="168" y="0"/>
                </a:lnTo>
                <a:lnTo>
                  <a:pt x="154" y="0"/>
                </a:lnTo>
                <a:lnTo>
                  <a:pt x="154" y="26"/>
                </a:lnTo>
                <a:lnTo>
                  <a:pt x="125" y="26"/>
                </a:lnTo>
                <a:lnTo>
                  <a:pt x="125" y="60"/>
                </a:lnTo>
                <a:lnTo>
                  <a:pt x="69" y="60"/>
                </a:lnTo>
                <a:lnTo>
                  <a:pt x="69" y="150"/>
                </a:lnTo>
                <a:lnTo>
                  <a:pt x="92" y="150"/>
                </a:lnTo>
                <a:lnTo>
                  <a:pt x="80" y="311"/>
                </a:lnTo>
                <a:lnTo>
                  <a:pt x="80" y="311"/>
                </a:lnTo>
                <a:lnTo>
                  <a:pt x="80" y="315"/>
                </a:lnTo>
                <a:lnTo>
                  <a:pt x="26" y="972"/>
                </a:lnTo>
                <a:lnTo>
                  <a:pt x="0" y="972"/>
                </a:lnTo>
                <a:lnTo>
                  <a:pt x="0" y="998"/>
                </a:lnTo>
                <a:lnTo>
                  <a:pt x="294" y="998"/>
                </a:lnTo>
                <a:lnTo>
                  <a:pt x="294" y="972"/>
                </a:lnTo>
                <a:lnTo>
                  <a:pt x="275" y="972"/>
                </a:lnTo>
                <a:close/>
                <a:moveTo>
                  <a:pt x="218" y="323"/>
                </a:moveTo>
                <a:lnTo>
                  <a:pt x="168" y="377"/>
                </a:lnTo>
                <a:lnTo>
                  <a:pt x="168" y="323"/>
                </a:lnTo>
                <a:lnTo>
                  <a:pt x="218" y="323"/>
                </a:lnTo>
                <a:close/>
                <a:moveTo>
                  <a:pt x="168" y="308"/>
                </a:moveTo>
                <a:lnTo>
                  <a:pt x="168" y="244"/>
                </a:lnTo>
                <a:lnTo>
                  <a:pt x="220" y="308"/>
                </a:lnTo>
                <a:lnTo>
                  <a:pt x="168" y="308"/>
                </a:lnTo>
                <a:close/>
                <a:moveTo>
                  <a:pt x="168" y="687"/>
                </a:moveTo>
                <a:lnTo>
                  <a:pt x="168" y="612"/>
                </a:lnTo>
                <a:lnTo>
                  <a:pt x="239" y="687"/>
                </a:lnTo>
                <a:lnTo>
                  <a:pt x="168" y="687"/>
                </a:lnTo>
                <a:close/>
                <a:moveTo>
                  <a:pt x="237" y="702"/>
                </a:moveTo>
                <a:lnTo>
                  <a:pt x="168" y="792"/>
                </a:lnTo>
                <a:lnTo>
                  <a:pt x="168" y="702"/>
                </a:lnTo>
                <a:lnTo>
                  <a:pt x="237" y="702"/>
                </a:lnTo>
                <a:close/>
                <a:moveTo>
                  <a:pt x="168" y="491"/>
                </a:moveTo>
                <a:lnTo>
                  <a:pt x="168" y="424"/>
                </a:lnTo>
                <a:lnTo>
                  <a:pt x="227" y="491"/>
                </a:lnTo>
                <a:lnTo>
                  <a:pt x="168" y="491"/>
                </a:lnTo>
                <a:close/>
                <a:moveTo>
                  <a:pt x="227" y="505"/>
                </a:moveTo>
                <a:lnTo>
                  <a:pt x="168" y="567"/>
                </a:lnTo>
                <a:lnTo>
                  <a:pt x="168" y="505"/>
                </a:lnTo>
                <a:lnTo>
                  <a:pt x="227" y="505"/>
                </a:lnTo>
                <a:close/>
                <a:moveTo>
                  <a:pt x="154" y="387"/>
                </a:moveTo>
                <a:lnTo>
                  <a:pt x="99" y="323"/>
                </a:lnTo>
                <a:lnTo>
                  <a:pt x="154" y="323"/>
                </a:lnTo>
                <a:lnTo>
                  <a:pt x="154" y="387"/>
                </a:lnTo>
                <a:close/>
                <a:moveTo>
                  <a:pt x="154" y="491"/>
                </a:moveTo>
                <a:lnTo>
                  <a:pt x="88" y="491"/>
                </a:lnTo>
                <a:lnTo>
                  <a:pt x="154" y="415"/>
                </a:lnTo>
                <a:lnTo>
                  <a:pt x="154" y="491"/>
                </a:lnTo>
                <a:close/>
                <a:moveTo>
                  <a:pt x="154" y="505"/>
                </a:moveTo>
                <a:lnTo>
                  <a:pt x="154" y="576"/>
                </a:lnTo>
                <a:lnTo>
                  <a:pt x="88" y="505"/>
                </a:lnTo>
                <a:lnTo>
                  <a:pt x="154" y="505"/>
                </a:lnTo>
                <a:close/>
                <a:moveTo>
                  <a:pt x="154" y="687"/>
                </a:moveTo>
                <a:lnTo>
                  <a:pt x="71" y="687"/>
                </a:lnTo>
                <a:lnTo>
                  <a:pt x="154" y="600"/>
                </a:lnTo>
                <a:lnTo>
                  <a:pt x="154" y="687"/>
                </a:lnTo>
                <a:close/>
                <a:moveTo>
                  <a:pt x="154" y="702"/>
                </a:moveTo>
                <a:lnTo>
                  <a:pt x="154" y="811"/>
                </a:lnTo>
                <a:lnTo>
                  <a:pt x="152" y="815"/>
                </a:lnTo>
                <a:lnTo>
                  <a:pt x="69" y="702"/>
                </a:lnTo>
                <a:lnTo>
                  <a:pt x="154" y="702"/>
                </a:lnTo>
                <a:close/>
                <a:moveTo>
                  <a:pt x="168" y="815"/>
                </a:moveTo>
                <a:lnTo>
                  <a:pt x="246" y="709"/>
                </a:lnTo>
                <a:lnTo>
                  <a:pt x="260" y="962"/>
                </a:lnTo>
                <a:lnTo>
                  <a:pt x="168" y="837"/>
                </a:lnTo>
                <a:lnTo>
                  <a:pt x="168" y="815"/>
                </a:lnTo>
                <a:close/>
                <a:moveTo>
                  <a:pt x="168" y="590"/>
                </a:moveTo>
                <a:lnTo>
                  <a:pt x="168" y="586"/>
                </a:lnTo>
                <a:lnTo>
                  <a:pt x="237" y="515"/>
                </a:lnTo>
                <a:lnTo>
                  <a:pt x="246" y="673"/>
                </a:lnTo>
                <a:lnTo>
                  <a:pt x="168" y="590"/>
                </a:lnTo>
                <a:close/>
                <a:moveTo>
                  <a:pt x="168" y="401"/>
                </a:moveTo>
                <a:lnTo>
                  <a:pt x="168" y="398"/>
                </a:lnTo>
                <a:lnTo>
                  <a:pt x="227" y="332"/>
                </a:lnTo>
                <a:lnTo>
                  <a:pt x="234" y="479"/>
                </a:lnTo>
                <a:lnTo>
                  <a:pt x="168" y="401"/>
                </a:lnTo>
                <a:close/>
                <a:moveTo>
                  <a:pt x="168" y="221"/>
                </a:moveTo>
                <a:lnTo>
                  <a:pt x="168" y="218"/>
                </a:lnTo>
                <a:lnTo>
                  <a:pt x="218" y="154"/>
                </a:lnTo>
                <a:lnTo>
                  <a:pt x="225" y="294"/>
                </a:lnTo>
                <a:lnTo>
                  <a:pt x="168" y="221"/>
                </a:lnTo>
                <a:close/>
                <a:moveTo>
                  <a:pt x="168" y="197"/>
                </a:moveTo>
                <a:lnTo>
                  <a:pt x="168" y="150"/>
                </a:lnTo>
                <a:lnTo>
                  <a:pt x="206" y="150"/>
                </a:lnTo>
                <a:lnTo>
                  <a:pt x="168" y="197"/>
                </a:lnTo>
                <a:close/>
                <a:moveTo>
                  <a:pt x="154" y="150"/>
                </a:moveTo>
                <a:lnTo>
                  <a:pt x="154" y="202"/>
                </a:lnTo>
                <a:lnTo>
                  <a:pt x="114" y="150"/>
                </a:lnTo>
                <a:lnTo>
                  <a:pt x="154" y="150"/>
                </a:lnTo>
                <a:close/>
                <a:moveTo>
                  <a:pt x="154" y="308"/>
                </a:moveTo>
                <a:lnTo>
                  <a:pt x="99" y="308"/>
                </a:lnTo>
                <a:lnTo>
                  <a:pt x="154" y="237"/>
                </a:lnTo>
                <a:lnTo>
                  <a:pt x="154" y="308"/>
                </a:lnTo>
                <a:close/>
                <a:moveTo>
                  <a:pt x="149" y="401"/>
                </a:moveTo>
                <a:lnTo>
                  <a:pt x="80" y="479"/>
                </a:lnTo>
                <a:lnTo>
                  <a:pt x="92" y="334"/>
                </a:lnTo>
                <a:lnTo>
                  <a:pt x="149" y="401"/>
                </a:lnTo>
                <a:close/>
                <a:moveTo>
                  <a:pt x="78" y="515"/>
                </a:moveTo>
                <a:lnTo>
                  <a:pt x="147" y="588"/>
                </a:lnTo>
                <a:lnTo>
                  <a:pt x="64" y="673"/>
                </a:lnTo>
                <a:lnTo>
                  <a:pt x="78" y="515"/>
                </a:lnTo>
                <a:close/>
                <a:moveTo>
                  <a:pt x="144" y="827"/>
                </a:moveTo>
                <a:lnTo>
                  <a:pt x="40" y="965"/>
                </a:lnTo>
                <a:lnTo>
                  <a:pt x="62" y="714"/>
                </a:lnTo>
                <a:lnTo>
                  <a:pt x="144" y="827"/>
                </a:lnTo>
                <a:close/>
                <a:moveTo>
                  <a:pt x="152" y="839"/>
                </a:moveTo>
                <a:lnTo>
                  <a:pt x="154" y="842"/>
                </a:lnTo>
                <a:lnTo>
                  <a:pt x="154" y="972"/>
                </a:lnTo>
                <a:lnTo>
                  <a:pt x="54" y="972"/>
                </a:lnTo>
                <a:lnTo>
                  <a:pt x="152" y="839"/>
                </a:lnTo>
                <a:close/>
                <a:moveTo>
                  <a:pt x="168" y="860"/>
                </a:moveTo>
                <a:lnTo>
                  <a:pt x="251" y="972"/>
                </a:lnTo>
                <a:lnTo>
                  <a:pt x="168" y="972"/>
                </a:lnTo>
                <a:lnTo>
                  <a:pt x="168" y="860"/>
                </a:lnTo>
                <a:close/>
                <a:moveTo>
                  <a:pt x="241" y="135"/>
                </a:moveTo>
                <a:lnTo>
                  <a:pt x="232" y="135"/>
                </a:lnTo>
                <a:lnTo>
                  <a:pt x="232" y="135"/>
                </a:lnTo>
                <a:lnTo>
                  <a:pt x="225" y="135"/>
                </a:lnTo>
                <a:lnTo>
                  <a:pt x="168" y="135"/>
                </a:lnTo>
                <a:lnTo>
                  <a:pt x="168" y="74"/>
                </a:lnTo>
                <a:lnTo>
                  <a:pt x="241" y="74"/>
                </a:lnTo>
                <a:lnTo>
                  <a:pt x="241" y="135"/>
                </a:lnTo>
                <a:close/>
                <a:moveTo>
                  <a:pt x="80" y="74"/>
                </a:moveTo>
                <a:lnTo>
                  <a:pt x="154" y="74"/>
                </a:lnTo>
                <a:lnTo>
                  <a:pt x="154" y="135"/>
                </a:lnTo>
                <a:lnTo>
                  <a:pt x="80" y="135"/>
                </a:lnTo>
                <a:lnTo>
                  <a:pt x="80" y="74"/>
                </a:lnTo>
                <a:close/>
                <a:moveTo>
                  <a:pt x="107" y="164"/>
                </a:moveTo>
                <a:lnTo>
                  <a:pt x="149" y="221"/>
                </a:lnTo>
                <a:lnTo>
                  <a:pt x="95" y="289"/>
                </a:lnTo>
                <a:lnTo>
                  <a:pt x="107" y="164"/>
                </a:ln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en-US" sz="1800">
              <a:cs typeface="+mn-ea"/>
              <a:sym typeface="+mn-lt"/>
            </a:endParaRPr>
          </a:p>
        </p:txBody>
      </p:sp>
      <p:grpSp>
        <p:nvGrpSpPr>
          <p:cNvPr id="16" name="Group 8"/>
          <p:cNvGrpSpPr/>
          <p:nvPr/>
        </p:nvGrpSpPr>
        <p:grpSpPr>
          <a:xfrm>
            <a:off x="4072588" y="1054462"/>
            <a:ext cx="1052690" cy="649727"/>
            <a:chOff x="5758943" y="1150694"/>
            <a:chExt cx="753077" cy="464804"/>
          </a:xfrm>
          <a:solidFill>
            <a:schemeClr val="accent1"/>
          </a:solidFill>
        </p:grpSpPr>
        <p:sp>
          <p:nvSpPr>
            <p:cNvPr id="17" name="Freeform 6"/>
            <p:cNvSpPr>
              <a:spLocks noEditPoints="1"/>
            </p:cNvSpPr>
            <p:nvPr/>
          </p:nvSpPr>
          <p:spPr bwMode="auto">
            <a:xfrm rot="15791816">
              <a:off x="6251459" y="1350215"/>
              <a:ext cx="211641" cy="30948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18" name="Freeform 6"/>
            <p:cNvSpPr>
              <a:spLocks noEditPoints="1"/>
            </p:cNvSpPr>
            <p:nvPr/>
          </p:nvSpPr>
          <p:spPr bwMode="auto">
            <a:xfrm rot="5808184" flipH="1">
              <a:off x="5807863" y="1354937"/>
              <a:ext cx="211641" cy="30948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20" name="Freeform 6"/>
            <p:cNvSpPr>
              <a:spLocks noEditPoints="1"/>
            </p:cNvSpPr>
            <p:nvPr/>
          </p:nvSpPr>
          <p:spPr bwMode="auto">
            <a:xfrm rot="10237099" flipH="1">
              <a:off x="6005308" y="1150694"/>
              <a:ext cx="212844" cy="307731"/>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grpSp>
      <p:grpSp>
        <p:nvGrpSpPr>
          <p:cNvPr id="21" name="Group 63"/>
          <p:cNvGrpSpPr/>
          <p:nvPr/>
        </p:nvGrpSpPr>
        <p:grpSpPr>
          <a:xfrm>
            <a:off x="4082112" y="2626395"/>
            <a:ext cx="1077988" cy="1077988"/>
            <a:chOff x="6962626" y="2762119"/>
            <a:chExt cx="806498" cy="806498"/>
          </a:xfrm>
        </p:grpSpPr>
        <p:sp>
          <p:nvSpPr>
            <p:cNvPr id="22" name="Oval 29"/>
            <p:cNvSpPr/>
            <p:nvPr/>
          </p:nvSpPr>
          <p:spPr>
            <a:xfrm>
              <a:off x="6962626" y="2762119"/>
              <a:ext cx="806498" cy="80649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grpSp>
          <p:nvGrpSpPr>
            <p:cNvPr id="23" name="Group 45"/>
            <p:cNvGrpSpPr/>
            <p:nvPr/>
          </p:nvGrpSpPr>
          <p:grpSpPr>
            <a:xfrm>
              <a:off x="7162764" y="2927666"/>
              <a:ext cx="404800" cy="478755"/>
              <a:chOff x="6134100" y="1365250"/>
              <a:chExt cx="495300" cy="585788"/>
            </a:xfrm>
            <a:solidFill>
              <a:schemeClr val="accent5"/>
            </a:solidFill>
          </p:grpSpPr>
          <p:sp>
            <p:nvSpPr>
              <p:cNvPr id="24" name="Rectangle 5"/>
              <p:cNvSpPr>
                <a:spLocks noChangeArrowheads="1"/>
              </p:cNvSpPr>
              <p:nvPr/>
            </p:nvSpPr>
            <p:spPr bwMode="auto">
              <a:xfrm>
                <a:off x="6134100" y="1873250"/>
                <a:ext cx="439738" cy="77788"/>
              </a:xfrm>
              <a:prstGeom prst="rect">
                <a:avLst/>
              </a:prstGeom>
              <a:solidFill>
                <a:schemeClr val="bg1">
                  <a:lumMod val="50000"/>
                </a:schemeClr>
              </a:solidFill>
              <a:ln w="9525">
                <a:noFill/>
                <a:miter lim="800000"/>
              </a:ln>
            </p:spPr>
            <p:txBody>
              <a:bodyPr vert="horz" wrap="square" lIns="91440" tIns="45720" rIns="91440" bIns="45720" numCol="1" anchor="t" anchorCtr="0" compatLnSpc="1"/>
              <a:lstStyle/>
              <a:p>
                <a:endParaRPr lang="en-US" sz="1800">
                  <a:cs typeface="+mn-ea"/>
                  <a:sym typeface="+mn-lt"/>
                </a:endParaRPr>
              </a:p>
            </p:txBody>
          </p:sp>
          <p:sp>
            <p:nvSpPr>
              <p:cNvPr id="25" name="Freeform 6"/>
              <p:cNvSpPr>
                <a:spLocks noEditPoints="1"/>
              </p:cNvSpPr>
              <p:nvPr/>
            </p:nvSpPr>
            <p:spPr bwMode="auto">
              <a:xfrm>
                <a:off x="6176963" y="1365250"/>
                <a:ext cx="441325" cy="485775"/>
              </a:xfrm>
              <a:custGeom>
                <a:avLst/>
                <a:gdLst/>
                <a:ahLst/>
                <a:cxnLst>
                  <a:cxn ang="0">
                    <a:pos x="0" y="44"/>
                  </a:cxn>
                  <a:cxn ang="0">
                    <a:pos x="0" y="752"/>
                  </a:cxn>
                  <a:cxn ang="0">
                    <a:pos x="547" y="752"/>
                  </a:cxn>
                  <a:cxn ang="0">
                    <a:pos x="547" y="427"/>
                  </a:cxn>
                  <a:cxn ang="0">
                    <a:pos x="564" y="427"/>
                  </a:cxn>
                  <a:cxn ang="0">
                    <a:pos x="564" y="671"/>
                  </a:cxn>
                  <a:cxn ang="0">
                    <a:pos x="582" y="731"/>
                  </a:cxn>
                  <a:cxn ang="0">
                    <a:pos x="624" y="749"/>
                  </a:cxn>
                  <a:cxn ang="0">
                    <a:pos x="665" y="732"/>
                  </a:cxn>
                  <a:cxn ang="0">
                    <a:pos x="684" y="668"/>
                  </a:cxn>
                  <a:cxn ang="0">
                    <a:pos x="684" y="290"/>
                  </a:cxn>
                  <a:cxn ang="0">
                    <a:pos x="650" y="290"/>
                  </a:cxn>
                  <a:cxn ang="0">
                    <a:pos x="650" y="671"/>
                  </a:cxn>
                  <a:cxn ang="0">
                    <a:pos x="639" y="709"/>
                  </a:cxn>
                  <a:cxn ang="0">
                    <a:pos x="624" y="715"/>
                  </a:cxn>
                  <a:cxn ang="0">
                    <a:pos x="607" y="709"/>
                  </a:cxn>
                  <a:cxn ang="0">
                    <a:pos x="598" y="672"/>
                  </a:cxn>
                  <a:cxn ang="0">
                    <a:pos x="598" y="393"/>
                  </a:cxn>
                  <a:cxn ang="0">
                    <a:pos x="547" y="393"/>
                  </a:cxn>
                  <a:cxn ang="0">
                    <a:pos x="547" y="44"/>
                  </a:cxn>
                  <a:cxn ang="0">
                    <a:pos x="509" y="0"/>
                  </a:cxn>
                  <a:cxn ang="0">
                    <a:pos x="38" y="0"/>
                  </a:cxn>
                  <a:cxn ang="0">
                    <a:pos x="0" y="44"/>
                  </a:cxn>
                  <a:cxn ang="0">
                    <a:pos x="462" y="444"/>
                  </a:cxn>
                  <a:cxn ang="0">
                    <a:pos x="342" y="444"/>
                  </a:cxn>
                  <a:cxn ang="0">
                    <a:pos x="342" y="393"/>
                  </a:cxn>
                  <a:cxn ang="0">
                    <a:pos x="462" y="393"/>
                  </a:cxn>
                  <a:cxn ang="0">
                    <a:pos x="462" y="444"/>
                  </a:cxn>
                  <a:cxn ang="0">
                    <a:pos x="103" y="103"/>
                  </a:cxn>
                  <a:cxn ang="0">
                    <a:pos x="462" y="103"/>
                  </a:cxn>
                  <a:cxn ang="0">
                    <a:pos x="462" y="325"/>
                  </a:cxn>
                  <a:cxn ang="0">
                    <a:pos x="103" y="325"/>
                  </a:cxn>
                  <a:cxn ang="0">
                    <a:pos x="103" y="103"/>
                  </a:cxn>
                  <a:cxn ang="0">
                    <a:pos x="103" y="393"/>
                  </a:cxn>
                  <a:cxn ang="0">
                    <a:pos x="240" y="393"/>
                  </a:cxn>
                  <a:cxn ang="0">
                    <a:pos x="240" y="444"/>
                  </a:cxn>
                  <a:cxn ang="0">
                    <a:pos x="103" y="444"/>
                  </a:cxn>
                  <a:cxn ang="0">
                    <a:pos x="103" y="393"/>
                  </a:cxn>
                  <a:cxn ang="0">
                    <a:pos x="103" y="393"/>
                  </a:cxn>
                  <a:cxn ang="0">
                    <a:pos x="103" y="393"/>
                  </a:cxn>
                </a:cxnLst>
                <a:rect l="0" t="0" r="r" b="b"/>
                <a:pathLst>
                  <a:path w="685" h="752">
                    <a:moveTo>
                      <a:pt x="0" y="44"/>
                    </a:moveTo>
                    <a:cubicBezTo>
                      <a:pt x="0" y="752"/>
                      <a:pt x="0" y="752"/>
                      <a:pt x="0" y="752"/>
                    </a:cubicBezTo>
                    <a:cubicBezTo>
                      <a:pt x="547" y="752"/>
                      <a:pt x="547" y="752"/>
                      <a:pt x="547" y="752"/>
                    </a:cubicBezTo>
                    <a:cubicBezTo>
                      <a:pt x="547" y="427"/>
                      <a:pt x="547" y="427"/>
                      <a:pt x="547" y="427"/>
                    </a:cubicBezTo>
                    <a:cubicBezTo>
                      <a:pt x="564" y="427"/>
                      <a:pt x="564" y="427"/>
                      <a:pt x="564" y="427"/>
                    </a:cubicBezTo>
                    <a:cubicBezTo>
                      <a:pt x="564" y="671"/>
                      <a:pt x="564" y="671"/>
                      <a:pt x="564" y="671"/>
                    </a:cubicBezTo>
                    <a:cubicBezTo>
                      <a:pt x="564" y="675"/>
                      <a:pt x="561" y="709"/>
                      <a:pt x="582" y="731"/>
                    </a:cubicBezTo>
                    <a:cubicBezTo>
                      <a:pt x="592" y="743"/>
                      <a:pt x="607" y="749"/>
                      <a:pt x="624" y="749"/>
                    </a:cubicBezTo>
                    <a:cubicBezTo>
                      <a:pt x="641" y="749"/>
                      <a:pt x="655" y="743"/>
                      <a:pt x="665" y="732"/>
                    </a:cubicBezTo>
                    <a:cubicBezTo>
                      <a:pt x="684" y="710"/>
                      <a:pt x="685" y="676"/>
                      <a:pt x="684" y="668"/>
                    </a:cubicBezTo>
                    <a:cubicBezTo>
                      <a:pt x="684" y="290"/>
                      <a:pt x="684" y="290"/>
                      <a:pt x="684" y="290"/>
                    </a:cubicBezTo>
                    <a:cubicBezTo>
                      <a:pt x="650" y="290"/>
                      <a:pt x="650" y="290"/>
                      <a:pt x="650" y="290"/>
                    </a:cubicBezTo>
                    <a:cubicBezTo>
                      <a:pt x="650" y="671"/>
                      <a:pt x="650" y="671"/>
                      <a:pt x="650" y="671"/>
                    </a:cubicBezTo>
                    <a:cubicBezTo>
                      <a:pt x="650" y="683"/>
                      <a:pt x="648" y="699"/>
                      <a:pt x="639" y="709"/>
                    </a:cubicBezTo>
                    <a:cubicBezTo>
                      <a:pt x="637" y="712"/>
                      <a:pt x="633" y="715"/>
                      <a:pt x="624" y="715"/>
                    </a:cubicBezTo>
                    <a:cubicBezTo>
                      <a:pt x="614" y="715"/>
                      <a:pt x="610" y="711"/>
                      <a:pt x="607" y="709"/>
                    </a:cubicBezTo>
                    <a:cubicBezTo>
                      <a:pt x="598" y="699"/>
                      <a:pt x="598" y="688"/>
                      <a:pt x="598" y="672"/>
                    </a:cubicBezTo>
                    <a:cubicBezTo>
                      <a:pt x="598" y="393"/>
                      <a:pt x="598" y="393"/>
                      <a:pt x="598" y="393"/>
                    </a:cubicBezTo>
                    <a:cubicBezTo>
                      <a:pt x="547" y="393"/>
                      <a:pt x="547" y="393"/>
                      <a:pt x="547" y="393"/>
                    </a:cubicBezTo>
                    <a:cubicBezTo>
                      <a:pt x="547" y="44"/>
                      <a:pt x="547" y="44"/>
                      <a:pt x="547" y="44"/>
                    </a:cubicBezTo>
                    <a:cubicBezTo>
                      <a:pt x="547" y="23"/>
                      <a:pt x="530" y="0"/>
                      <a:pt x="509" y="0"/>
                    </a:cubicBezTo>
                    <a:cubicBezTo>
                      <a:pt x="38" y="0"/>
                      <a:pt x="38" y="0"/>
                      <a:pt x="38" y="0"/>
                    </a:cubicBezTo>
                    <a:cubicBezTo>
                      <a:pt x="17" y="0"/>
                      <a:pt x="0" y="23"/>
                      <a:pt x="0" y="44"/>
                    </a:cubicBezTo>
                    <a:close/>
                    <a:moveTo>
                      <a:pt x="462" y="444"/>
                    </a:moveTo>
                    <a:cubicBezTo>
                      <a:pt x="342" y="444"/>
                      <a:pt x="342" y="444"/>
                      <a:pt x="342" y="444"/>
                    </a:cubicBezTo>
                    <a:cubicBezTo>
                      <a:pt x="342" y="393"/>
                      <a:pt x="342" y="393"/>
                      <a:pt x="342" y="393"/>
                    </a:cubicBezTo>
                    <a:cubicBezTo>
                      <a:pt x="462" y="393"/>
                      <a:pt x="462" y="393"/>
                      <a:pt x="462" y="393"/>
                    </a:cubicBezTo>
                    <a:lnTo>
                      <a:pt x="462" y="444"/>
                    </a:lnTo>
                    <a:close/>
                    <a:moveTo>
                      <a:pt x="103" y="103"/>
                    </a:moveTo>
                    <a:cubicBezTo>
                      <a:pt x="462" y="103"/>
                      <a:pt x="462" y="103"/>
                      <a:pt x="462" y="103"/>
                    </a:cubicBezTo>
                    <a:cubicBezTo>
                      <a:pt x="462" y="325"/>
                      <a:pt x="462" y="325"/>
                      <a:pt x="462" y="325"/>
                    </a:cubicBezTo>
                    <a:cubicBezTo>
                      <a:pt x="103" y="325"/>
                      <a:pt x="103" y="325"/>
                      <a:pt x="103" y="325"/>
                    </a:cubicBezTo>
                    <a:lnTo>
                      <a:pt x="103" y="103"/>
                    </a:lnTo>
                    <a:close/>
                    <a:moveTo>
                      <a:pt x="103" y="393"/>
                    </a:moveTo>
                    <a:cubicBezTo>
                      <a:pt x="240" y="393"/>
                      <a:pt x="240" y="393"/>
                      <a:pt x="240" y="393"/>
                    </a:cubicBezTo>
                    <a:cubicBezTo>
                      <a:pt x="240" y="444"/>
                      <a:pt x="240" y="444"/>
                      <a:pt x="240" y="444"/>
                    </a:cubicBezTo>
                    <a:cubicBezTo>
                      <a:pt x="103" y="444"/>
                      <a:pt x="103" y="444"/>
                      <a:pt x="103" y="444"/>
                    </a:cubicBezTo>
                    <a:lnTo>
                      <a:pt x="103" y="393"/>
                    </a:lnTo>
                    <a:close/>
                    <a:moveTo>
                      <a:pt x="103" y="393"/>
                    </a:moveTo>
                    <a:cubicBezTo>
                      <a:pt x="103" y="393"/>
                      <a:pt x="103" y="393"/>
                      <a:pt x="103" y="393"/>
                    </a:cubicBezTo>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26" name="Freeform 7"/>
              <p:cNvSpPr>
                <a:spLocks noEditPoints="1"/>
              </p:cNvSpPr>
              <p:nvPr/>
            </p:nvSpPr>
            <p:spPr bwMode="auto">
              <a:xfrm>
                <a:off x="6540500" y="1411288"/>
                <a:ext cx="88900" cy="130175"/>
              </a:xfrm>
              <a:custGeom>
                <a:avLst/>
                <a:gdLst/>
                <a:ahLst/>
                <a:cxnLst>
                  <a:cxn ang="0">
                    <a:pos x="137" y="204"/>
                  </a:cxn>
                  <a:cxn ang="0">
                    <a:pos x="137" y="43"/>
                  </a:cxn>
                  <a:cxn ang="0">
                    <a:pos x="0" y="0"/>
                  </a:cxn>
                  <a:cxn ang="0">
                    <a:pos x="0" y="67"/>
                  </a:cxn>
                  <a:cxn ang="0">
                    <a:pos x="16" y="73"/>
                  </a:cxn>
                  <a:cxn ang="0">
                    <a:pos x="35" y="140"/>
                  </a:cxn>
                  <a:cxn ang="0">
                    <a:pos x="69" y="160"/>
                  </a:cxn>
                  <a:cxn ang="0">
                    <a:pos x="69" y="204"/>
                  </a:cxn>
                  <a:cxn ang="0">
                    <a:pos x="137" y="204"/>
                  </a:cxn>
                  <a:cxn ang="0">
                    <a:pos x="47" y="129"/>
                  </a:cxn>
                  <a:cxn ang="0">
                    <a:pos x="33" y="79"/>
                  </a:cxn>
                  <a:cxn ang="0">
                    <a:pos x="69" y="92"/>
                  </a:cxn>
                  <a:cxn ang="0">
                    <a:pos x="69" y="142"/>
                  </a:cxn>
                  <a:cxn ang="0">
                    <a:pos x="47" y="129"/>
                  </a:cxn>
                  <a:cxn ang="0">
                    <a:pos x="47" y="129"/>
                  </a:cxn>
                  <a:cxn ang="0">
                    <a:pos x="47" y="129"/>
                  </a:cxn>
                </a:cxnLst>
                <a:rect l="0" t="0" r="r" b="b"/>
                <a:pathLst>
                  <a:path w="137" h="204">
                    <a:moveTo>
                      <a:pt x="137" y="204"/>
                    </a:moveTo>
                    <a:cubicBezTo>
                      <a:pt x="137" y="43"/>
                      <a:pt x="137" y="43"/>
                      <a:pt x="137" y="43"/>
                    </a:cubicBezTo>
                    <a:cubicBezTo>
                      <a:pt x="0" y="0"/>
                      <a:pt x="0" y="0"/>
                      <a:pt x="0" y="0"/>
                    </a:cubicBezTo>
                    <a:cubicBezTo>
                      <a:pt x="0" y="67"/>
                      <a:pt x="0" y="67"/>
                      <a:pt x="0" y="67"/>
                    </a:cubicBezTo>
                    <a:cubicBezTo>
                      <a:pt x="16" y="73"/>
                      <a:pt x="16" y="73"/>
                      <a:pt x="16" y="73"/>
                    </a:cubicBezTo>
                    <a:cubicBezTo>
                      <a:pt x="15" y="91"/>
                      <a:pt x="18" y="120"/>
                      <a:pt x="35" y="140"/>
                    </a:cubicBezTo>
                    <a:cubicBezTo>
                      <a:pt x="43" y="150"/>
                      <a:pt x="56" y="156"/>
                      <a:pt x="69" y="160"/>
                    </a:cubicBezTo>
                    <a:cubicBezTo>
                      <a:pt x="69" y="204"/>
                      <a:pt x="69" y="204"/>
                      <a:pt x="69" y="204"/>
                    </a:cubicBezTo>
                    <a:lnTo>
                      <a:pt x="137" y="204"/>
                    </a:lnTo>
                    <a:close/>
                    <a:moveTo>
                      <a:pt x="47" y="129"/>
                    </a:moveTo>
                    <a:cubicBezTo>
                      <a:pt x="35" y="115"/>
                      <a:pt x="33" y="94"/>
                      <a:pt x="33" y="79"/>
                    </a:cubicBezTo>
                    <a:cubicBezTo>
                      <a:pt x="69" y="92"/>
                      <a:pt x="69" y="92"/>
                      <a:pt x="69" y="92"/>
                    </a:cubicBezTo>
                    <a:cubicBezTo>
                      <a:pt x="69" y="142"/>
                      <a:pt x="69" y="142"/>
                      <a:pt x="69" y="142"/>
                    </a:cubicBezTo>
                    <a:cubicBezTo>
                      <a:pt x="60" y="140"/>
                      <a:pt x="53" y="136"/>
                      <a:pt x="47" y="129"/>
                    </a:cubicBezTo>
                    <a:close/>
                    <a:moveTo>
                      <a:pt x="47" y="129"/>
                    </a:moveTo>
                    <a:cubicBezTo>
                      <a:pt x="47" y="129"/>
                      <a:pt x="47" y="129"/>
                      <a:pt x="47" y="129"/>
                    </a:cubicBezTo>
                  </a:path>
                </a:pathLst>
              </a:custGeom>
              <a:solidFill>
                <a:schemeClr val="bg1">
                  <a:lumMod val="50000"/>
                </a:schemeClr>
              </a:solidFill>
              <a:ln w="9525">
                <a:noFill/>
                <a:round/>
              </a:ln>
            </p:spPr>
            <p:txBody>
              <a:bodyPr vert="horz" wrap="square" lIns="91440" tIns="45720" rIns="91440" bIns="45720" numCol="1" anchor="t" anchorCtr="0" compatLnSpc="1"/>
              <a:lstStyle/>
              <a:p>
                <a:endParaRPr lang="en-US" sz="1800">
                  <a:cs typeface="+mn-ea"/>
                  <a:sym typeface="+mn-lt"/>
                </a:endParaRPr>
              </a:p>
            </p:txBody>
          </p:sp>
        </p:grpSp>
      </p:grpSp>
      <p:grpSp>
        <p:nvGrpSpPr>
          <p:cNvPr id="27" name="Group 53"/>
          <p:cNvGrpSpPr/>
          <p:nvPr/>
        </p:nvGrpSpPr>
        <p:grpSpPr>
          <a:xfrm>
            <a:off x="2643720" y="1897219"/>
            <a:ext cx="806498" cy="806498"/>
            <a:chOff x="2616469" y="1553587"/>
            <a:chExt cx="806498" cy="806498"/>
          </a:xfrm>
        </p:grpSpPr>
        <p:sp>
          <p:nvSpPr>
            <p:cNvPr id="28" name="Oval 35"/>
            <p:cNvSpPr/>
            <p:nvPr/>
          </p:nvSpPr>
          <p:spPr>
            <a:xfrm>
              <a:off x="2616469" y="1553587"/>
              <a:ext cx="806498" cy="80649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sp>
          <p:nvSpPr>
            <p:cNvPr id="29" name="Freeform 10"/>
            <p:cNvSpPr>
              <a:spLocks noEditPoints="1"/>
            </p:cNvSpPr>
            <p:nvPr/>
          </p:nvSpPr>
          <p:spPr bwMode="auto">
            <a:xfrm>
              <a:off x="2706675" y="1657174"/>
              <a:ext cx="626085" cy="587004"/>
            </a:xfrm>
            <a:custGeom>
              <a:avLst/>
              <a:gdLst/>
              <a:ahLst/>
              <a:cxnLst>
                <a:cxn ang="0">
                  <a:pos x="491" y="0"/>
                </a:cxn>
                <a:cxn ang="0">
                  <a:pos x="982" y="492"/>
                </a:cxn>
                <a:cxn ang="0">
                  <a:pos x="729" y="921"/>
                </a:cxn>
                <a:cxn ang="0">
                  <a:pos x="253" y="921"/>
                </a:cxn>
                <a:cxn ang="0">
                  <a:pos x="0" y="492"/>
                </a:cxn>
                <a:cxn ang="0">
                  <a:pos x="491" y="0"/>
                </a:cxn>
                <a:cxn ang="0">
                  <a:pos x="769" y="770"/>
                </a:cxn>
                <a:cxn ang="0">
                  <a:pos x="885" y="492"/>
                </a:cxn>
                <a:cxn ang="0">
                  <a:pos x="798" y="492"/>
                </a:cxn>
                <a:cxn ang="0">
                  <a:pos x="798" y="430"/>
                </a:cxn>
                <a:cxn ang="0">
                  <a:pos x="880" y="430"/>
                </a:cxn>
                <a:cxn ang="0">
                  <a:pos x="839" y="307"/>
                </a:cxn>
                <a:cxn ang="0">
                  <a:pos x="737" y="307"/>
                </a:cxn>
                <a:cxn ang="0">
                  <a:pos x="737" y="246"/>
                </a:cxn>
                <a:cxn ang="0">
                  <a:pos x="798" y="246"/>
                </a:cxn>
                <a:cxn ang="0">
                  <a:pos x="769" y="214"/>
                </a:cxn>
                <a:cxn ang="0">
                  <a:pos x="614" y="118"/>
                </a:cxn>
                <a:cxn ang="0">
                  <a:pos x="614" y="185"/>
                </a:cxn>
                <a:cxn ang="0">
                  <a:pos x="553" y="185"/>
                </a:cxn>
                <a:cxn ang="0">
                  <a:pos x="553" y="103"/>
                </a:cxn>
                <a:cxn ang="0">
                  <a:pos x="491" y="98"/>
                </a:cxn>
                <a:cxn ang="0">
                  <a:pos x="430" y="103"/>
                </a:cxn>
                <a:cxn ang="0">
                  <a:pos x="430" y="185"/>
                </a:cxn>
                <a:cxn ang="0">
                  <a:pos x="368" y="185"/>
                </a:cxn>
                <a:cxn ang="0">
                  <a:pos x="368" y="118"/>
                </a:cxn>
                <a:cxn ang="0">
                  <a:pos x="213" y="214"/>
                </a:cxn>
                <a:cxn ang="0">
                  <a:pos x="184" y="246"/>
                </a:cxn>
                <a:cxn ang="0">
                  <a:pos x="246" y="246"/>
                </a:cxn>
                <a:cxn ang="0">
                  <a:pos x="246" y="307"/>
                </a:cxn>
                <a:cxn ang="0">
                  <a:pos x="143" y="307"/>
                </a:cxn>
                <a:cxn ang="0">
                  <a:pos x="103" y="430"/>
                </a:cxn>
                <a:cxn ang="0">
                  <a:pos x="184" y="430"/>
                </a:cxn>
                <a:cxn ang="0">
                  <a:pos x="184" y="492"/>
                </a:cxn>
                <a:cxn ang="0">
                  <a:pos x="98" y="492"/>
                </a:cxn>
                <a:cxn ang="0">
                  <a:pos x="213" y="770"/>
                </a:cxn>
                <a:cxn ang="0">
                  <a:pos x="245" y="799"/>
                </a:cxn>
                <a:cxn ang="0">
                  <a:pos x="430" y="799"/>
                </a:cxn>
                <a:cxn ang="0">
                  <a:pos x="465" y="307"/>
                </a:cxn>
                <a:cxn ang="0">
                  <a:pos x="518" y="307"/>
                </a:cxn>
                <a:cxn ang="0">
                  <a:pos x="553" y="799"/>
                </a:cxn>
                <a:cxn ang="0">
                  <a:pos x="737" y="799"/>
                </a:cxn>
                <a:cxn ang="0">
                  <a:pos x="769" y="770"/>
                </a:cxn>
                <a:cxn ang="0">
                  <a:pos x="769" y="770"/>
                </a:cxn>
                <a:cxn ang="0">
                  <a:pos x="769" y="770"/>
                </a:cxn>
              </a:cxnLst>
              <a:rect l="0" t="0" r="r" b="b"/>
              <a:pathLst>
                <a:path w="982" h="921">
                  <a:moveTo>
                    <a:pt x="491" y="0"/>
                  </a:moveTo>
                  <a:cubicBezTo>
                    <a:pt x="762" y="0"/>
                    <a:pt x="982" y="220"/>
                    <a:pt x="982" y="492"/>
                  </a:cubicBezTo>
                  <a:cubicBezTo>
                    <a:pt x="982" y="677"/>
                    <a:pt x="880" y="838"/>
                    <a:pt x="729" y="921"/>
                  </a:cubicBezTo>
                  <a:cubicBezTo>
                    <a:pt x="253" y="921"/>
                    <a:pt x="253" y="921"/>
                    <a:pt x="253" y="921"/>
                  </a:cubicBezTo>
                  <a:cubicBezTo>
                    <a:pt x="102" y="838"/>
                    <a:pt x="0" y="677"/>
                    <a:pt x="0" y="492"/>
                  </a:cubicBezTo>
                  <a:cubicBezTo>
                    <a:pt x="0" y="220"/>
                    <a:pt x="220" y="0"/>
                    <a:pt x="491" y="0"/>
                  </a:cubicBezTo>
                  <a:close/>
                  <a:moveTo>
                    <a:pt x="769" y="770"/>
                  </a:moveTo>
                  <a:cubicBezTo>
                    <a:pt x="844" y="696"/>
                    <a:pt x="885" y="597"/>
                    <a:pt x="885" y="492"/>
                  </a:cubicBezTo>
                  <a:cubicBezTo>
                    <a:pt x="798" y="492"/>
                    <a:pt x="798" y="492"/>
                    <a:pt x="798" y="492"/>
                  </a:cubicBezTo>
                  <a:cubicBezTo>
                    <a:pt x="798" y="430"/>
                    <a:pt x="798" y="430"/>
                    <a:pt x="798" y="430"/>
                  </a:cubicBezTo>
                  <a:cubicBezTo>
                    <a:pt x="880" y="430"/>
                    <a:pt x="880" y="430"/>
                    <a:pt x="880" y="430"/>
                  </a:cubicBezTo>
                  <a:cubicBezTo>
                    <a:pt x="873" y="387"/>
                    <a:pt x="859" y="346"/>
                    <a:pt x="839" y="307"/>
                  </a:cubicBezTo>
                  <a:cubicBezTo>
                    <a:pt x="737" y="307"/>
                    <a:pt x="737" y="307"/>
                    <a:pt x="737" y="307"/>
                  </a:cubicBezTo>
                  <a:cubicBezTo>
                    <a:pt x="737" y="246"/>
                    <a:pt x="737" y="246"/>
                    <a:pt x="737" y="246"/>
                  </a:cubicBezTo>
                  <a:cubicBezTo>
                    <a:pt x="798" y="246"/>
                    <a:pt x="798" y="246"/>
                    <a:pt x="798" y="246"/>
                  </a:cubicBezTo>
                  <a:cubicBezTo>
                    <a:pt x="789" y="235"/>
                    <a:pt x="780" y="224"/>
                    <a:pt x="769" y="214"/>
                  </a:cubicBezTo>
                  <a:cubicBezTo>
                    <a:pt x="725" y="169"/>
                    <a:pt x="672" y="137"/>
                    <a:pt x="614" y="118"/>
                  </a:cubicBezTo>
                  <a:cubicBezTo>
                    <a:pt x="614" y="185"/>
                    <a:pt x="614" y="185"/>
                    <a:pt x="614" y="185"/>
                  </a:cubicBezTo>
                  <a:cubicBezTo>
                    <a:pt x="553" y="185"/>
                    <a:pt x="553" y="185"/>
                    <a:pt x="553" y="185"/>
                  </a:cubicBezTo>
                  <a:cubicBezTo>
                    <a:pt x="553" y="103"/>
                    <a:pt x="553" y="103"/>
                    <a:pt x="553" y="103"/>
                  </a:cubicBezTo>
                  <a:cubicBezTo>
                    <a:pt x="532" y="100"/>
                    <a:pt x="512" y="98"/>
                    <a:pt x="491" y="98"/>
                  </a:cubicBezTo>
                  <a:cubicBezTo>
                    <a:pt x="470" y="98"/>
                    <a:pt x="450" y="100"/>
                    <a:pt x="430" y="103"/>
                  </a:cubicBezTo>
                  <a:cubicBezTo>
                    <a:pt x="430" y="185"/>
                    <a:pt x="430" y="185"/>
                    <a:pt x="430" y="185"/>
                  </a:cubicBezTo>
                  <a:cubicBezTo>
                    <a:pt x="368" y="185"/>
                    <a:pt x="368" y="185"/>
                    <a:pt x="368" y="185"/>
                  </a:cubicBezTo>
                  <a:cubicBezTo>
                    <a:pt x="368" y="118"/>
                    <a:pt x="368" y="118"/>
                    <a:pt x="368" y="118"/>
                  </a:cubicBezTo>
                  <a:cubicBezTo>
                    <a:pt x="310" y="137"/>
                    <a:pt x="257" y="169"/>
                    <a:pt x="213" y="214"/>
                  </a:cubicBezTo>
                  <a:cubicBezTo>
                    <a:pt x="203" y="224"/>
                    <a:pt x="193" y="235"/>
                    <a:pt x="184" y="246"/>
                  </a:cubicBezTo>
                  <a:cubicBezTo>
                    <a:pt x="246" y="246"/>
                    <a:pt x="246" y="246"/>
                    <a:pt x="246" y="246"/>
                  </a:cubicBezTo>
                  <a:cubicBezTo>
                    <a:pt x="246" y="307"/>
                    <a:pt x="246" y="307"/>
                    <a:pt x="246" y="307"/>
                  </a:cubicBezTo>
                  <a:cubicBezTo>
                    <a:pt x="143" y="307"/>
                    <a:pt x="143" y="307"/>
                    <a:pt x="143" y="307"/>
                  </a:cubicBezTo>
                  <a:cubicBezTo>
                    <a:pt x="123" y="346"/>
                    <a:pt x="109" y="387"/>
                    <a:pt x="103" y="430"/>
                  </a:cubicBezTo>
                  <a:cubicBezTo>
                    <a:pt x="184" y="430"/>
                    <a:pt x="184" y="430"/>
                    <a:pt x="184" y="430"/>
                  </a:cubicBezTo>
                  <a:cubicBezTo>
                    <a:pt x="184" y="492"/>
                    <a:pt x="184" y="492"/>
                    <a:pt x="184" y="492"/>
                  </a:cubicBezTo>
                  <a:cubicBezTo>
                    <a:pt x="98" y="492"/>
                    <a:pt x="98" y="492"/>
                    <a:pt x="98" y="492"/>
                  </a:cubicBezTo>
                  <a:cubicBezTo>
                    <a:pt x="98" y="597"/>
                    <a:pt x="139" y="696"/>
                    <a:pt x="213" y="770"/>
                  </a:cubicBezTo>
                  <a:cubicBezTo>
                    <a:pt x="223" y="780"/>
                    <a:pt x="234" y="790"/>
                    <a:pt x="245" y="799"/>
                  </a:cubicBezTo>
                  <a:cubicBezTo>
                    <a:pt x="430" y="799"/>
                    <a:pt x="430" y="799"/>
                    <a:pt x="430" y="799"/>
                  </a:cubicBezTo>
                  <a:cubicBezTo>
                    <a:pt x="465" y="307"/>
                    <a:pt x="465" y="307"/>
                    <a:pt x="465" y="307"/>
                  </a:cubicBezTo>
                  <a:cubicBezTo>
                    <a:pt x="518" y="307"/>
                    <a:pt x="518" y="307"/>
                    <a:pt x="518" y="307"/>
                  </a:cubicBezTo>
                  <a:cubicBezTo>
                    <a:pt x="553" y="799"/>
                    <a:pt x="553" y="799"/>
                    <a:pt x="553" y="799"/>
                  </a:cubicBezTo>
                  <a:cubicBezTo>
                    <a:pt x="737" y="799"/>
                    <a:pt x="737" y="799"/>
                    <a:pt x="737" y="799"/>
                  </a:cubicBezTo>
                  <a:cubicBezTo>
                    <a:pt x="748" y="790"/>
                    <a:pt x="759" y="780"/>
                    <a:pt x="769" y="770"/>
                  </a:cubicBezTo>
                  <a:close/>
                  <a:moveTo>
                    <a:pt x="769" y="770"/>
                  </a:moveTo>
                  <a:cubicBezTo>
                    <a:pt x="769" y="770"/>
                    <a:pt x="769" y="770"/>
                    <a:pt x="769" y="770"/>
                  </a:cubicBezTo>
                </a:path>
              </a:pathLst>
            </a:custGeom>
            <a:solidFill>
              <a:schemeClr val="accent2"/>
            </a:solidFill>
            <a:ln w="9525">
              <a:noFill/>
              <a:round/>
            </a:ln>
          </p:spPr>
          <p:txBody>
            <a:bodyPr vert="horz" wrap="square" lIns="91440" tIns="45720" rIns="91440" bIns="45720" numCol="1" anchor="t" anchorCtr="0" compatLnSpc="1"/>
            <a:lstStyle/>
            <a:p>
              <a:endParaRPr lang="en-US" sz="1800">
                <a:cs typeface="+mn-ea"/>
                <a:sym typeface="+mn-lt"/>
              </a:endParaRPr>
            </a:p>
          </p:txBody>
        </p:sp>
      </p:grpSp>
      <p:sp>
        <p:nvSpPr>
          <p:cNvPr id="30" name="Rounded Rectangle 47"/>
          <p:cNvSpPr/>
          <p:nvPr/>
        </p:nvSpPr>
        <p:spPr>
          <a:xfrm>
            <a:off x="625320" y="1744800"/>
            <a:ext cx="1612996" cy="1133523"/>
          </a:xfrm>
          <a:prstGeom prst="roundRect">
            <a:avLst>
              <a:gd name="adj" fmla="val 94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mn-ea"/>
              <a:sym typeface="+mn-lt"/>
            </a:endParaRPr>
          </a:p>
        </p:txBody>
      </p:sp>
      <p:cxnSp>
        <p:nvCxnSpPr>
          <p:cNvPr id="31" name="Straight Arrow Connector 57"/>
          <p:cNvCxnSpPr>
            <a:stCxn id="32" idx="3"/>
          </p:cNvCxnSpPr>
          <p:nvPr/>
        </p:nvCxnSpPr>
        <p:spPr>
          <a:xfrm>
            <a:off x="2238315" y="3828906"/>
            <a:ext cx="1864480"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59"/>
          <p:cNvSpPr/>
          <p:nvPr/>
        </p:nvSpPr>
        <p:spPr>
          <a:xfrm>
            <a:off x="625320" y="3262144"/>
            <a:ext cx="1612996" cy="1133523"/>
          </a:xfrm>
          <a:prstGeom prst="roundRect">
            <a:avLst>
              <a:gd name="adj" fmla="val 9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mn-ea"/>
              <a:sym typeface="+mn-lt"/>
            </a:endParaRPr>
          </a:p>
        </p:txBody>
      </p:sp>
      <p:grpSp>
        <p:nvGrpSpPr>
          <p:cNvPr id="33" name="Group 56"/>
          <p:cNvGrpSpPr/>
          <p:nvPr/>
        </p:nvGrpSpPr>
        <p:grpSpPr>
          <a:xfrm>
            <a:off x="2643720" y="3433846"/>
            <a:ext cx="806498" cy="806498"/>
            <a:chOff x="2585647" y="3280395"/>
            <a:chExt cx="806498" cy="806498"/>
          </a:xfrm>
        </p:grpSpPr>
        <p:sp>
          <p:nvSpPr>
            <p:cNvPr id="34" name="Oval 13"/>
            <p:cNvSpPr/>
            <p:nvPr/>
          </p:nvSpPr>
          <p:spPr>
            <a:xfrm>
              <a:off x="2585647" y="3280395"/>
              <a:ext cx="806498" cy="806498"/>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grpSp>
          <p:nvGrpSpPr>
            <p:cNvPr id="35" name="Group 31"/>
            <p:cNvGrpSpPr/>
            <p:nvPr/>
          </p:nvGrpSpPr>
          <p:grpSpPr>
            <a:xfrm flipH="1">
              <a:off x="2741467" y="3398611"/>
              <a:ext cx="494857" cy="558015"/>
              <a:chOff x="1817688" y="3025777"/>
              <a:chExt cx="658813" cy="742896"/>
            </a:xfrm>
            <a:solidFill>
              <a:schemeClr val="accent1"/>
            </a:solidFill>
          </p:grpSpPr>
          <p:sp>
            <p:nvSpPr>
              <p:cNvPr id="36"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7"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8" name="Line 103"/>
              <p:cNvSpPr>
                <a:spLocks noChangeShapeType="1"/>
              </p:cNvSpPr>
              <p:nvPr/>
            </p:nvSpPr>
            <p:spPr bwMode="auto">
              <a:xfrm>
                <a:off x="2384425" y="3405189"/>
                <a:ext cx="1588" cy="250825"/>
              </a:xfrm>
              <a:prstGeom prst="line">
                <a:avLst/>
              </a:pr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39"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91440" tIns="45720" rIns="91440" bIns="45720" numCol="1" anchor="t" anchorCtr="0" compatLnSpc="1"/>
              <a:lstStyle/>
              <a:p>
                <a:endParaRPr lang="en-US" sz="1800">
                  <a:cs typeface="+mn-ea"/>
                  <a:sym typeface="+mn-lt"/>
                </a:endParaRPr>
              </a:p>
            </p:txBody>
          </p:sp>
          <p:sp>
            <p:nvSpPr>
              <p:cNvPr id="40"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1"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2"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91440" tIns="45720" rIns="91440" bIns="45720" numCol="1" anchor="t" anchorCtr="0" compatLnSpc="1"/>
              <a:lstStyle/>
              <a:p>
                <a:endParaRPr lang="en-US" sz="1800">
                  <a:cs typeface="+mn-ea"/>
                  <a:sym typeface="+mn-lt"/>
                </a:endParaRPr>
              </a:p>
            </p:txBody>
          </p:sp>
          <p:sp>
            <p:nvSpPr>
              <p:cNvPr id="43"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4"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5"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6"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47"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91440" tIns="45720" rIns="91440" bIns="45720" numCol="1" anchor="t" anchorCtr="0" compatLnSpc="1"/>
              <a:lstStyle/>
              <a:p>
                <a:endParaRPr lang="en-US" sz="1800">
                  <a:cs typeface="+mn-ea"/>
                  <a:sym typeface="+mn-lt"/>
                </a:endParaRPr>
              </a:p>
            </p:txBody>
          </p:sp>
          <p:sp>
            <p:nvSpPr>
              <p:cNvPr id="48"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91440" tIns="45720" rIns="91440" bIns="45720" numCol="1" anchor="t" anchorCtr="0" compatLnSpc="1"/>
              <a:lstStyle/>
              <a:p>
                <a:endParaRPr lang="en-US" sz="1800">
                  <a:cs typeface="+mn-ea"/>
                  <a:sym typeface="+mn-lt"/>
                </a:endParaRPr>
              </a:p>
            </p:txBody>
          </p:sp>
        </p:grpSp>
      </p:grpSp>
      <p:cxnSp>
        <p:nvCxnSpPr>
          <p:cNvPr id="49" name="Straight Arrow Connector 64"/>
          <p:cNvCxnSpPr/>
          <p:nvPr/>
        </p:nvCxnSpPr>
        <p:spPr>
          <a:xfrm flipH="1">
            <a:off x="5051890" y="2311561"/>
            <a:ext cx="1939605"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66"/>
          <p:cNvSpPr/>
          <p:nvPr/>
        </p:nvSpPr>
        <p:spPr>
          <a:xfrm>
            <a:off x="6893507" y="1744800"/>
            <a:ext cx="1612996" cy="1133523"/>
          </a:xfrm>
          <a:prstGeom prst="roundRect">
            <a:avLst>
              <a:gd name="adj" fmla="val 941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mn-ea"/>
              <a:sym typeface="+mn-lt"/>
            </a:endParaRPr>
          </a:p>
        </p:txBody>
      </p:sp>
      <p:sp>
        <p:nvSpPr>
          <p:cNvPr id="51" name="Rounded Rectangle 72"/>
          <p:cNvSpPr/>
          <p:nvPr/>
        </p:nvSpPr>
        <p:spPr>
          <a:xfrm>
            <a:off x="6892761" y="3262144"/>
            <a:ext cx="1612996" cy="1133523"/>
          </a:xfrm>
          <a:prstGeom prst="roundRect">
            <a:avLst>
              <a:gd name="adj" fmla="val 94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cs typeface="+mn-ea"/>
              <a:sym typeface="+mn-lt"/>
            </a:endParaRPr>
          </a:p>
        </p:txBody>
      </p:sp>
      <p:cxnSp>
        <p:nvCxnSpPr>
          <p:cNvPr id="52" name="Straight Arrow Connector 89"/>
          <p:cNvCxnSpPr/>
          <p:nvPr/>
        </p:nvCxnSpPr>
        <p:spPr>
          <a:xfrm flipH="1">
            <a:off x="5051890" y="3837094"/>
            <a:ext cx="1882455"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699596" y="3433846"/>
            <a:ext cx="806498" cy="806498"/>
            <a:chOff x="4265649" y="2806058"/>
            <a:chExt cx="806498" cy="806498"/>
          </a:xfrm>
        </p:grpSpPr>
        <p:sp>
          <p:nvSpPr>
            <p:cNvPr id="54" name="Oval 10"/>
            <p:cNvSpPr/>
            <p:nvPr/>
          </p:nvSpPr>
          <p:spPr>
            <a:xfrm>
              <a:off x="4265649" y="2806058"/>
              <a:ext cx="806498" cy="806498"/>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sp>
          <p:nvSpPr>
            <p:cNvPr id="55" name="Freeform 5"/>
            <p:cNvSpPr>
              <a:spLocks noEditPoints="1"/>
            </p:cNvSpPr>
            <p:nvPr/>
          </p:nvSpPr>
          <p:spPr bwMode="auto">
            <a:xfrm>
              <a:off x="4471177" y="2944073"/>
              <a:ext cx="403572" cy="5516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3"/>
            </a:solidFill>
            <a:ln w="9525">
              <a:noFill/>
              <a:round/>
            </a:ln>
          </p:spPr>
          <p:txBody>
            <a:bodyPr vert="horz" wrap="square" lIns="91440" tIns="45720" rIns="91440" bIns="45720" numCol="1" anchor="t" anchorCtr="0" compatLnSpc="1"/>
            <a:lstStyle/>
            <a:p>
              <a:endParaRPr lang="en-US" sz="1800">
                <a:cs typeface="+mn-ea"/>
                <a:sym typeface="+mn-lt"/>
              </a:endParaRPr>
            </a:p>
          </p:txBody>
        </p:sp>
      </p:grpSp>
      <p:grpSp>
        <p:nvGrpSpPr>
          <p:cNvPr id="56" name="Group 54"/>
          <p:cNvGrpSpPr/>
          <p:nvPr/>
        </p:nvGrpSpPr>
        <p:grpSpPr>
          <a:xfrm>
            <a:off x="5699596" y="1909279"/>
            <a:ext cx="806498" cy="806498"/>
            <a:chOff x="5570914" y="1419610"/>
            <a:chExt cx="806498" cy="806498"/>
          </a:xfrm>
        </p:grpSpPr>
        <p:sp>
          <p:nvSpPr>
            <p:cNvPr id="57" name="Oval 38"/>
            <p:cNvSpPr/>
            <p:nvPr/>
          </p:nvSpPr>
          <p:spPr>
            <a:xfrm>
              <a:off x="5570914" y="1419610"/>
              <a:ext cx="806498" cy="806498"/>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cs typeface="+mn-ea"/>
                <a:sym typeface="+mn-lt"/>
              </a:endParaRPr>
            </a:p>
          </p:txBody>
        </p:sp>
        <p:grpSp>
          <p:nvGrpSpPr>
            <p:cNvPr id="58" name="Group 111"/>
            <p:cNvGrpSpPr/>
            <p:nvPr/>
          </p:nvGrpSpPr>
          <p:grpSpPr>
            <a:xfrm flipH="1">
              <a:off x="5689511" y="1670586"/>
              <a:ext cx="577850" cy="293688"/>
              <a:chOff x="5578475" y="2705100"/>
              <a:chExt cx="577850" cy="293688"/>
            </a:xfrm>
            <a:solidFill>
              <a:schemeClr val="accent4"/>
            </a:solidFill>
          </p:grpSpPr>
          <p:sp>
            <p:nvSpPr>
              <p:cNvPr id="59" name="Freeform 15"/>
              <p:cNvSpPr>
                <a:spLocks noEditPoints="1"/>
              </p:cNvSpPr>
              <p:nvPr/>
            </p:nvSpPr>
            <p:spPr bwMode="auto">
              <a:xfrm>
                <a:off x="5578475" y="2705100"/>
                <a:ext cx="577850" cy="230187"/>
              </a:xfrm>
              <a:custGeom>
                <a:avLst/>
                <a:gdLst/>
                <a:ahLst/>
                <a:cxnLst>
                  <a:cxn ang="0">
                    <a:pos x="53" y="49"/>
                  </a:cxn>
                  <a:cxn ang="0">
                    <a:pos x="44" y="40"/>
                  </a:cxn>
                  <a:cxn ang="0">
                    <a:pos x="44" y="4"/>
                  </a:cxn>
                  <a:cxn ang="0">
                    <a:pos x="45" y="2"/>
                  </a:cxn>
                  <a:cxn ang="0">
                    <a:pos x="46" y="2"/>
                  </a:cxn>
                  <a:cxn ang="0">
                    <a:pos x="47" y="1"/>
                  </a:cxn>
                  <a:cxn ang="0">
                    <a:pos x="46" y="0"/>
                  </a:cxn>
                  <a:cxn ang="0">
                    <a:pos x="40" y="0"/>
                  </a:cxn>
                  <a:cxn ang="0">
                    <a:pos x="37" y="3"/>
                  </a:cxn>
                  <a:cxn ang="0">
                    <a:pos x="37" y="9"/>
                  </a:cxn>
                  <a:cxn ang="0">
                    <a:pos x="21" y="9"/>
                  </a:cxn>
                  <a:cxn ang="0">
                    <a:pos x="7" y="18"/>
                  </a:cxn>
                  <a:cxn ang="0">
                    <a:pos x="2" y="30"/>
                  </a:cxn>
                  <a:cxn ang="0">
                    <a:pos x="0" y="39"/>
                  </a:cxn>
                  <a:cxn ang="0">
                    <a:pos x="0" y="59"/>
                  </a:cxn>
                  <a:cxn ang="0">
                    <a:pos x="12" y="51"/>
                  </a:cxn>
                  <a:cxn ang="0">
                    <a:pos x="24" y="57"/>
                  </a:cxn>
                  <a:cxn ang="0">
                    <a:pos x="98" y="57"/>
                  </a:cxn>
                  <a:cxn ang="0">
                    <a:pos x="109" y="51"/>
                  </a:cxn>
                  <a:cxn ang="0">
                    <a:pos x="121" y="57"/>
                  </a:cxn>
                  <a:cxn ang="0">
                    <a:pos x="122" y="57"/>
                  </a:cxn>
                  <a:cxn ang="0">
                    <a:pos x="134" y="51"/>
                  </a:cxn>
                  <a:cxn ang="0">
                    <a:pos x="145" y="57"/>
                  </a:cxn>
                  <a:cxn ang="0">
                    <a:pos x="148" y="57"/>
                  </a:cxn>
                  <a:cxn ang="0">
                    <a:pos x="150" y="56"/>
                  </a:cxn>
                  <a:cxn ang="0">
                    <a:pos x="151" y="54"/>
                  </a:cxn>
                  <a:cxn ang="0">
                    <a:pos x="151" y="52"/>
                  </a:cxn>
                  <a:cxn ang="0">
                    <a:pos x="148" y="49"/>
                  </a:cxn>
                  <a:cxn ang="0">
                    <a:pos x="53" y="49"/>
                  </a:cxn>
                  <a:cxn ang="0">
                    <a:pos x="34" y="31"/>
                  </a:cxn>
                  <a:cxn ang="0">
                    <a:pos x="32" y="33"/>
                  </a:cxn>
                  <a:cxn ang="0">
                    <a:pos x="11" y="33"/>
                  </a:cxn>
                  <a:cxn ang="0">
                    <a:pos x="14" y="30"/>
                  </a:cxn>
                  <a:cxn ang="0">
                    <a:pos x="17" y="31"/>
                  </a:cxn>
                  <a:cxn ang="0">
                    <a:pos x="15" y="27"/>
                  </a:cxn>
                  <a:cxn ang="0">
                    <a:pos x="12" y="25"/>
                  </a:cxn>
                  <a:cxn ang="0">
                    <a:pos x="12" y="29"/>
                  </a:cxn>
                  <a:cxn ang="0">
                    <a:pos x="8" y="32"/>
                  </a:cxn>
                  <a:cxn ang="0">
                    <a:pos x="13" y="20"/>
                  </a:cxn>
                  <a:cxn ang="0">
                    <a:pos x="22" y="14"/>
                  </a:cxn>
                  <a:cxn ang="0">
                    <a:pos x="32" y="14"/>
                  </a:cxn>
                  <a:cxn ang="0">
                    <a:pos x="34" y="15"/>
                  </a:cxn>
                  <a:cxn ang="0">
                    <a:pos x="34" y="17"/>
                  </a:cxn>
                  <a:cxn ang="0">
                    <a:pos x="34" y="31"/>
                  </a:cxn>
                  <a:cxn ang="0">
                    <a:pos x="34" y="31"/>
                  </a:cxn>
                  <a:cxn ang="0">
                    <a:pos x="34" y="31"/>
                  </a:cxn>
                </a:cxnLst>
                <a:rect l="0" t="0" r="r" b="b"/>
                <a:pathLst>
                  <a:path w="151" h="59">
                    <a:moveTo>
                      <a:pt x="53" y="49"/>
                    </a:moveTo>
                    <a:cubicBezTo>
                      <a:pt x="48" y="49"/>
                      <a:pt x="44" y="45"/>
                      <a:pt x="44" y="40"/>
                    </a:cubicBezTo>
                    <a:cubicBezTo>
                      <a:pt x="44" y="4"/>
                      <a:pt x="44" y="4"/>
                      <a:pt x="44" y="4"/>
                    </a:cubicBezTo>
                    <a:cubicBezTo>
                      <a:pt x="44" y="3"/>
                      <a:pt x="44" y="2"/>
                      <a:pt x="45" y="2"/>
                    </a:cubicBezTo>
                    <a:cubicBezTo>
                      <a:pt x="46" y="2"/>
                      <a:pt x="46" y="2"/>
                      <a:pt x="46" y="2"/>
                    </a:cubicBezTo>
                    <a:cubicBezTo>
                      <a:pt x="47" y="2"/>
                      <a:pt x="47" y="2"/>
                      <a:pt x="47" y="1"/>
                    </a:cubicBezTo>
                    <a:cubicBezTo>
                      <a:pt x="47" y="0"/>
                      <a:pt x="47" y="0"/>
                      <a:pt x="46" y="0"/>
                    </a:cubicBezTo>
                    <a:cubicBezTo>
                      <a:pt x="40" y="0"/>
                      <a:pt x="40" y="0"/>
                      <a:pt x="40" y="0"/>
                    </a:cubicBezTo>
                    <a:cubicBezTo>
                      <a:pt x="39" y="0"/>
                      <a:pt x="37" y="1"/>
                      <a:pt x="37" y="3"/>
                    </a:cubicBezTo>
                    <a:cubicBezTo>
                      <a:pt x="37" y="9"/>
                      <a:pt x="37" y="9"/>
                      <a:pt x="37" y="9"/>
                    </a:cubicBezTo>
                    <a:cubicBezTo>
                      <a:pt x="21" y="9"/>
                      <a:pt x="21" y="9"/>
                      <a:pt x="21" y="9"/>
                    </a:cubicBezTo>
                    <a:cubicBezTo>
                      <a:pt x="14" y="9"/>
                      <a:pt x="9" y="13"/>
                      <a:pt x="7" y="18"/>
                    </a:cubicBezTo>
                    <a:cubicBezTo>
                      <a:pt x="2" y="30"/>
                      <a:pt x="2" y="30"/>
                      <a:pt x="2" y="30"/>
                    </a:cubicBezTo>
                    <a:cubicBezTo>
                      <a:pt x="1" y="33"/>
                      <a:pt x="0" y="36"/>
                      <a:pt x="0" y="39"/>
                    </a:cubicBezTo>
                    <a:cubicBezTo>
                      <a:pt x="0" y="59"/>
                      <a:pt x="0" y="59"/>
                      <a:pt x="0" y="59"/>
                    </a:cubicBezTo>
                    <a:cubicBezTo>
                      <a:pt x="2" y="54"/>
                      <a:pt x="7" y="51"/>
                      <a:pt x="12" y="51"/>
                    </a:cubicBezTo>
                    <a:cubicBezTo>
                      <a:pt x="17" y="51"/>
                      <a:pt x="21" y="53"/>
                      <a:pt x="24" y="57"/>
                    </a:cubicBezTo>
                    <a:cubicBezTo>
                      <a:pt x="98" y="57"/>
                      <a:pt x="98" y="57"/>
                      <a:pt x="98" y="57"/>
                    </a:cubicBezTo>
                    <a:cubicBezTo>
                      <a:pt x="100" y="53"/>
                      <a:pt x="105" y="51"/>
                      <a:pt x="109" y="51"/>
                    </a:cubicBezTo>
                    <a:cubicBezTo>
                      <a:pt x="114" y="51"/>
                      <a:pt x="118" y="53"/>
                      <a:pt x="121" y="57"/>
                    </a:cubicBezTo>
                    <a:cubicBezTo>
                      <a:pt x="122" y="57"/>
                      <a:pt x="122" y="57"/>
                      <a:pt x="122" y="57"/>
                    </a:cubicBezTo>
                    <a:cubicBezTo>
                      <a:pt x="125" y="53"/>
                      <a:pt x="129" y="51"/>
                      <a:pt x="134" y="51"/>
                    </a:cubicBezTo>
                    <a:cubicBezTo>
                      <a:pt x="138" y="51"/>
                      <a:pt x="143" y="53"/>
                      <a:pt x="145" y="57"/>
                    </a:cubicBezTo>
                    <a:cubicBezTo>
                      <a:pt x="148" y="57"/>
                      <a:pt x="148" y="57"/>
                      <a:pt x="148" y="57"/>
                    </a:cubicBezTo>
                    <a:cubicBezTo>
                      <a:pt x="149" y="57"/>
                      <a:pt x="150" y="57"/>
                      <a:pt x="150" y="56"/>
                    </a:cubicBezTo>
                    <a:cubicBezTo>
                      <a:pt x="151" y="56"/>
                      <a:pt x="151" y="55"/>
                      <a:pt x="151" y="54"/>
                    </a:cubicBezTo>
                    <a:cubicBezTo>
                      <a:pt x="151" y="52"/>
                      <a:pt x="151" y="52"/>
                      <a:pt x="151" y="52"/>
                    </a:cubicBezTo>
                    <a:cubicBezTo>
                      <a:pt x="151" y="50"/>
                      <a:pt x="150" y="49"/>
                      <a:pt x="148" y="49"/>
                    </a:cubicBezTo>
                    <a:lnTo>
                      <a:pt x="53" y="49"/>
                    </a:lnTo>
                    <a:close/>
                    <a:moveTo>
                      <a:pt x="34" y="31"/>
                    </a:moveTo>
                    <a:cubicBezTo>
                      <a:pt x="34" y="32"/>
                      <a:pt x="33" y="33"/>
                      <a:pt x="32" y="33"/>
                    </a:cubicBezTo>
                    <a:cubicBezTo>
                      <a:pt x="11" y="33"/>
                      <a:pt x="11" y="33"/>
                      <a:pt x="11" y="33"/>
                    </a:cubicBezTo>
                    <a:cubicBezTo>
                      <a:pt x="14" y="30"/>
                      <a:pt x="14" y="30"/>
                      <a:pt x="14" y="30"/>
                    </a:cubicBezTo>
                    <a:cubicBezTo>
                      <a:pt x="15" y="31"/>
                      <a:pt x="16" y="31"/>
                      <a:pt x="17" y="31"/>
                    </a:cubicBezTo>
                    <a:cubicBezTo>
                      <a:pt x="17" y="30"/>
                      <a:pt x="17" y="28"/>
                      <a:pt x="15" y="27"/>
                    </a:cubicBezTo>
                    <a:cubicBezTo>
                      <a:pt x="14" y="25"/>
                      <a:pt x="12" y="25"/>
                      <a:pt x="12" y="25"/>
                    </a:cubicBezTo>
                    <a:cubicBezTo>
                      <a:pt x="11" y="26"/>
                      <a:pt x="11" y="27"/>
                      <a:pt x="12" y="29"/>
                    </a:cubicBezTo>
                    <a:cubicBezTo>
                      <a:pt x="8" y="32"/>
                      <a:pt x="8" y="32"/>
                      <a:pt x="8" y="32"/>
                    </a:cubicBezTo>
                    <a:cubicBezTo>
                      <a:pt x="13" y="20"/>
                      <a:pt x="13" y="20"/>
                      <a:pt x="13" y="20"/>
                    </a:cubicBezTo>
                    <a:cubicBezTo>
                      <a:pt x="15" y="17"/>
                      <a:pt x="18" y="14"/>
                      <a:pt x="22" y="14"/>
                    </a:cubicBezTo>
                    <a:cubicBezTo>
                      <a:pt x="32" y="14"/>
                      <a:pt x="32" y="14"/>
                      <a:pt x="32" y="14"/>
                    </a:cubicBezTo>
                    <a:cubicBezTo>
                      <a:pt x="32" y="14"/>
                      <a:pt x="33" y="14"/>
                      <a:pt x="34" y="15"/>
                    </a:cubicBezTo>
                    <a:cubicBezTo>
                      <a:pt x="34" y="15"/>
                      <a:pt x="34" y="16"/>
                      <a:pt x="34" y="17"/>
                    </a:cubicBezTo>
                    <a:lnTo>
                      <a:pt x="34" y="31"/>
                    </a:lnTo>
                    <a:close/>
                    <a:moveTo>
                      <a:pt x="34" y="31"/>
                    </a:moveTo>
                    <a:cubicBezTo>
                      <a:pt x="34" y="31"/>
                      <a:pt x="34" y="31"/>
                      <a:pt x="34" y="31"/>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60" name="Freeform 16"/>
              <p:cNvSpPr>
                <a:spLocks noEditPoints="1"/>
              </p:cNvSpPr>
              <p:nvPr/>
            </p:nvSpPr>
            <p:spPr bwMode="auto">
              <a:xfrm>
                <a:off x="5765800" y="2771775"/>
                <a:ext cx="390525" cy="109537"/>
              </a:xfrm>
              <a:custGeom>
                <a:avLst/>
                <a:gdLst/>
                <a:ahLst/>
                <a:cxnLst>
                  <a:cxn ang="0">
                    <a:pos x="102" y="6"/>
                  </a:cxn>
                  <a:cxn ang="0">
                    <a:pos x="96" y="0"/>
                  </a:cxn>
                  <a:cxn ang="0">
                    <a:pos x="6" y="0"/>
                  </a:cxn>
                  <a:cxn ang="0">
                    <a:pos x="0" y="6"/>
                  </a:cxn>
                  <a:cxn ang="0">
                    <a:pos x="0" y="21"/>
                  </a:cxn>
                  <a:cxn ang="0">
                    <a:pos x="6" y="28"/>
                  </a:cxn>
                  <a:cxn ang="0">
                    <a:pos x="96" y="28"/>
                  </a:cxn>
                  <a:cxn ang="0">
                    <a:pos x="102" y="21"/>
                  </a:cxn>
                  <a:cxn ang="0">
                    <a:pos x="102" y="6"/>
                  </a:cxn>
                  <a:cxn ang="0">
                    <a:pos x="48" y="22"/>
                  </a:cxn>
                  <a:cxn ang="0">
                    <a:pos x="41" y="15"/>
                  </a:cxn>
                  <a:cxn ang="0">
                    <a:pos x="48" y="3"/>
                  </a:cxn>
                  <a:cxn ang="0">
                    <a:pos x="55" y="15"/>
                  </a:cxn>
                  <a:cxn ang="0">
                    <a:pos x="48" y="22"/>
                  </a:cxn>
                  <a:cxn ang="0">
                    <a:pos x="48" y="22"/>
                  </a:cxn>
                  <a:cxn ang="0">
                    <a:pos x="48" y="22"/>
                  </a:cxn>
                </a:cxnLst>
                <a:rect l="0" t="0" r="r" b="b"/>
                <a:pathLst>
                  <a:path w="102" h="28">
                    <a:moveTo>
                      <a:pt x="102" y="6"/>
                    </a:moveTo>
                    <a:cubicBezTo>
                      <a:pt x="102" y="3"/>
                      <a:pt x="99" y="0"/>
                      <a:pt x="96" y="0"/>
                    </a:cubicBezTo>
                    <a:cubicBezTo>
                      <a:pt x="6" y="0"/>
                      <a:pt x="6" y="0"/>
                      <a:pt x="6" y="0"/>
                    </a:cubicBezTo>
                    <a:cubicBezTo>
                      <a:pt x="2" y="0"/>
                      <a:pt x="0" y="3"/>
                      <a:pt x="0" y="6"/>
                    </a:cubicBezTo>
                    <a:cubicBezTo>
                      <a:pt x="0" y="21"/>
                      <a:pt x="0" y="21"/>
                      <a:pt x="0" y="21"/>
                    </a:cubicBezTo>
                    <a:cubicBezTo>
                      <a:pt x="0" y="25"/>
                      <a:pt x="3" y="28"/>
                      <a:pt x="6" y="28"/>
                    </a:cubicBezTo>
                    <a:cubicBezTo>
                      <a:pt x="96" y="28"/>
                      <a:pt x="96" y="28"/>
                      <a:pt x="96" y="28"/>
                    </a:cubicBezTo>
                    <a:cubicBezTo>
                      <a:pt x="99" y="28"/>
                      <a:pt x="102" y="25"/>
                      <a:pt x="102" y="21"/>
                    </a:cubicBezTo>
                    <a:lnTo>
                      <a:pt x="102" y="6"/>
                    </a:lnTo>
                    <a:close/>
                    <a:moveTo>
                      <a:pt x="48" y="22"/>
                    </a:moveTo>
                    <a:cubicBezTo>
                      <a:pt x="44" y="22"/>
                      <a:pt x="41" y="19"/>
                      <a:pt x="41" y="15"/>
                    </a:cubicBezTo>
                    <a:cubicBezTo>
                      <a:pt x="41" y="11"/>
                      <a:pt x="48" y="3"/>
                      <a:pt x="48" y="3"/>
                    </a:cubicBezTo>
                    <a:cubicBezTo>
                      <a:pt x="48" y="3"/>
                      <a:pt x="55" y="11"/>
                      <a:pt x="55" y="15"/>
                    </a:cubicBezTo>
                    <a:cubicBezTo>
                      <a:pt x="55" y="19"/>
                      <a:pt x="52" y="22"/>
                      <a:pt x="48" y="22"/>
                    </a:cubicBezTo>
                    <a:close/>
                    <a:moveTo>
                      <a:pt x="48" y="22"/>
                    </a:moveTo>
                    <a:cubicBezTo>
                      <a:pt x="48" y="22"/>
                      <a:pt x="48" y="22"/>
                      <a:pt x="48" y="22"/>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61" name="Freeform 17"/>
              <p:cNvSpPr>
                <a:spLocks noEditPoints="1"/>
              </p:cNvSpPr>
              <p:nvPr/>
            </p:nvSpPr>
            <p:spPr bwMode="auto">
              <a:xfrm>
                <a:off x="5586413"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62" name="Freeform 18"/>
              <p:cNvSpPr>
                <a:spLocks noEditPoints="1"/>
              </p:cNvSpPr>
              <p:nvPr/>
            </p:nvSpPr>
            <p:spPr bwMode="auto">
              <a:xfrm>
                <a:off x="5957888" y="2916238"/>
                <a:ext cx="79375" cy="82550"/>
              </a:xfrm>
              <a:custGeom>
                <a:avLst/>
                <a:gdLst/>
                <a:ahLst/>
                <a:cxnLst>
                  <a:cxn ang="0">
                    <a:pos x="21" y="11"/>
                  </a:cxn>
                  <a:cxn ang="0">
                    <a:pos x="10" y="21"/>
                  </a:cxn>
                  <a:cxn ang="0">
                    <a:pos x="0" y="11"/>
                  </a:cxn>
                  <a:cxn ang="0">
                    <a:pos x="10" y="0"/>
                  </a:cxn>
                  <a:cxn ang="0">
                    <a:pos x="21" y="11"/>
                  </a:cxn>
                  <a:cxn ang="0">
                    <a:pos x="21" y="11"/>
                  </a:cxn>
                  <a:cxn ang="0">
                    <a:pos x="21" y="11"/>
                  </a:cxn>
                </a:cxnLst>
                <a:rect l="0" t="0" r="r" b="b"/>
                <a:pathLst>
                  <a:path w="21" h="21">
                    <a:moveTo>
                      <a:pt x="21" y="11"/>
                    </a:moveTo>
                    <a:cubicBezTo>
                      <a:pt x="21" y="16"/>
                      <a:pt x="16" y="21"/>
                      <a:pt x="10" y="21"/>
                    </a:cubicBezTo>
                    <a:cubicBezTo>
                      <a:pt x="5" y="21"/>
                      <a:pt x="0" y="16"/>
                      <a:pt x="0" y="11"/>
                    </a:cubicBezTo>
                    <a:cubicBezTo>
                      <a:pt x="0" y="5"/>
                      <a:pt x="5" y="0"/>
                      <a:pt x="10"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sp>
            <p:nvSpPr>
              <p:cNvPr id="63" name="Freeform 19"/>
              <p:cNvSpPr>
                <a:spLocks noEditPoints="1"/>
              </p:cNvSpPr>
              <p:nvPr/>
            </p:nvSpPr>
            <p:spPr bwMode="auto">
              <a:xfrm>
                <a:off x="6048375" y="2916238"/>
                <a:ext cx="80963" cy="82550"/>
              </a:xfrm>
              <a:custGeom>
                <a:avLst/>
                <a:gdLst/>
                <a:ahLst/>
                <a:cxnLst>
                  <a:cxn ang="0">
                    <a:pos x="21" y="11"/>
                  </a:cxn>
                  <a:cxn ang="0">
                    <a:pos x="11" y="21"/>
                  </a:cxn>
                  <a:cxn ang="0">
                    <a:pos x="0" y="11"/>
                  </a:cxn>
                  <a:cxn ang="0">
                    <a:pos x="11" y="0"/>
                  </a:cxn>
                  <a:cxn ang="0">
                    <a:pos x="21" y="11"/>
                  </a:cxn>
                  <a:cxn ang="0">
                    <a:pos x="21" y="11"/>
                  </a:cxn>
                  <a:cxn ang="0">
                    <a:pos x="21" y="11"/>
                  </a:cxn>
                </a:cxnLst>
                <a:rect l="0" t="0" r="r" b="b"/>
                <a:pathLst>
                  <a:path w="21" h="21">
                    <a:moveTo>
                      <a:pt x="21" y="11"/>
                    </a:moveTo>
                    <a:cubicBezTo>
                      <a:pt x="21" y="16"/>
                      <a:pt x="16" y="21"/>
                      <a:pt x="11" y="21"/>
                    </a:cubicBezTo>
                    <a:cubicBezTo>
                      <a:pt x="5" y="21"/>
                      <a:pt x="0" y="16"/>
                      <a:pt x="0" y="11"/>
                    </a:cubicBezTo>
                    <a:cubicBezTo>
                      <a:pt x="0" y="5"/>
                      <a:pt x="5" y="0"/>
                      <a:pt x="11" y="0"/>
                    </a:cubicBezTo>
                    <a:cubicBezTo>
                      <a:pt x="16" y="0"/>
                      <a:pt x="21" y="5"/>
                      <a:pt x="21" y="11"/>
                    </a:cubicBezTo>
                    <a:close/>
                    <a:moveTo>
                      <a:pt x="21" y="11"/>
                    </a:moveTo>
                    <a:cubicBezTo>
                      <a:pt x="21" y="11"/>
                      <a:pt x="21" y="11"/>
                      <a:pt x="21" y="11"/>
                    </a:cubicBezTo>
                  </a:path>
                </a:pathLst>
              </a:custGeom>
              <a:grpFill/>
              <a:ln w="9525">
                <a:noFill/>
                <a:round/>
              </a:ln>
            </p:spPr>
            <p:txBody>
              <a:bodyPr vert="horz" wrap="square" lIns="91440" tIns="45720" rIns="91440" bIns="45720" numCol="1" anchor="t" anchorCtr="0" compatLnSpc="1"/>
              <a:lstStyle/>
              <a:p>
                <a:endParaRPr lang="en-US" sz="1800">
                  <a:cs typeface="+mn-ea"/>
                  <a:sym typeface="+mn-lt"/>
                </a:endParaRPr>
              </a:p>
            </p:txBody>
          </p:sp>
        </p:grpSp>
      </p:grpSp>
      <p:sp>
        <p:nvSpPr>
          <p:cNvPr id="64" name="išľíďè"/>
          <p:cNvSpPr/>
          <p:nvPr/>
        </p:nvSpPr>
        <p:spPr bwMode="auto">
          <a:xfrm>
            <a:off x="800762" y="2258167"/>
            <a:ext cx="1346283"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1"/>
                </a:solidFill>
                <a:cs typeface="+mn-ea"/>
                <a:sym typeface="+mn-lt"/>
              </a:rPr>
              <a:t>单击此处添加段落文本单击此处添加段落文本单击此处添加段落文本</a:t>
            </a:r>
          </a:p>
        </p:txBody>
      </p:sp>
      <p:sp>
        <p:nvSpPr>
          <p:cNvPr id="65" name="iSlíďè"/>
          <p:cNvSpPr txBox="1"/>
          <p:nvPr/>
        </p:nvSpPr>
        <p:spPr bwMode="auto">
          <a:xfrm>
            <a:off x="805938" y="2024036"/>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1"/>
                </a:solidFill>
                <a:cs typeface="+mn-ea"/>
                <a:sym typeface="+mn-lt"/>
              </a:rPr>
              <a:t>标题文本预设</a:t>
            </a:r>
          </a:p>
        </p:txBody>
      </p:sp>
      <p:sp>
        <p:nvSpPr>
          <p:cNvPr id="66" name="išľíďè"/>
          <p:cNvSpPr/>
          <p:nvPr/>
        </p:nvSpPr>
        <p:spPr bwMode="auto">
          <a:xfrm>
            <a:off x="800762" y="3726337"/>
            <a:ext cx="1346283"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1"/>
                </a:solidFill>
                <a:cs typeface="+mn-ea"/>
                <a:sym typeface="+mn-lt"/>
              </a:rPr>
              <a:t>单击此处添加段落文本单击此处添加段落文本单击此处添加段落文本</a:t>
            </a:r>
          </a:p>
        </p:txBody>
      </p:sp>
      <p:sp>
        <p:nvSpPr>
          <p:cNvPr id="67" name="iSlíďè"/>
          <p:cNvSpPr txBox="1"/>
          <p:nvPr/>
        </p:nvSpPr>
        <p:spPr bwMode="auto">
          <a:xfrm>
            <a:off x="805938" y="3492206"/>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1"/>
                </a:solidFill>
                <a:cs typeface="+mn-ea"/>
                <a:sym typeface="+mn-lt"/>
              </a:rPr>
              <a:t>标题文本预设</a:t>
            </a:r>
          </a:p>
        </p:txBody>
      </p:sp>
      <p:sp>
        <p:nvSpPr>
          <p:cNvPr id="68" name="išľíďè"/>
          <p:cNvSpPr/>
          <p:nvPr/>
        </p:nvSpPr>
        <p:spPr bwMode="auto">
          <a:xfrm>
            <a:off x="7043759" y="2184766"/>
            <a:ext cx="1346283"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1"/>
                </a:solidFill>
                <a:cs typeface="+mn-ea"/>
                <a:sym typeface="+mn-lt"/>
              </a:rPr>
              <a:t>单击此处添加段落文本单击此处添加段落文本单击此处添加段落文本</a:t>
            </a:r>
          </a:p>
        </p:txBody>
      </p:sp>
      <p:sp>
        <p:nvSpPr>
          <p:cNvPr id="69" name="iSlíďè"/>
          <p:cNvSpPr txBox="1"/>
          <p:nvPr/>
        </p:nvSpPr>
        <p:spPr bwMode="auto">
          <a:xfrm>
            <a:off x="7048935" y="1950635"/>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1"/>
                </a:solidFill>
                <a:cs typeface="+mn-ea"/>
                <a:sym typeface="+mn-lt"/>
              </a:rPr>
              <a:t>标题文本预设</a:t>
            </a:r>
          </a:p>
        </p:txBody>
      </p:sp>
      <p:sp>
        <p:nvSpPr>
          <p:cNvPr id="70" name="išľíďè"/>
          <p:cNvSpPr/>
          <p:nvPr/>
        </p:nvSpPr>
        <p:spPr bwMode="auto">
          <a:xfrm>
            <a:off x="7043759" y="3652936"/>
            <a:ext cx="1346283" cy="36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lstStyle/>
          <a:p>
            <a:pPr defTabSz="685165">
              <a:lnSpc>
                <a:spcPct val="120000"/>
              </a:lnSpc>
              <a:spcBef>
                <a:spcPct val="0"/>
              </a:spcBef>
              <a:defRPr/>
            </a:pPr>
            <a:r>
              <a:rPr lang="zh-CN" altLang="en-US" sz="900" dirty="0">
                <a:solidFill>
                  <a:schemeClr val="bg1"/>
                </a:solidFill>
                <a:cs typeface="+mn-ea"/>
                <a:sym typeface="+mn-lt"/>
              </a:rPr>
              <a:t>单击此处添加段落文本单击此处添加段落文本单击此处添加段落文本</a:t>
            </a:r>
          </a:p>
        </p:txBody>
      </p:sp>
      <p:sp>
        <p:nvSpPr>
          <p:cNvPr id="71" name="iSlíďè"/>
          <p:cNvSpPr txBox="1"/>
          <p:nvPr/>
        </p:nvSpPr>
        <p:spPr bwMode="auto">
          <a:xfrm>
            <a:off x="7048935" y="3418805"/>
            <a:ext cx="1450369" cy="23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rIns="67500">
            <a:normAutofit fontScale="85000" lnSpcReduction="20000"/>
          </a:bodyPr>
          <a:lstStyle/>
          <a:p>
            <a:pPr defTabSz="685165">
              <a:spcBef>
                <a:spcPct val="0"/>
              </a:spcBef>
              <a:defRPr/>
            </a:pPr>
            <a:r>
              <a:rPr lang="zh-CN" altLang="en-US" b="1" dirty="0">
                <a:solidFill>
                  <a:schemeClr val="bg1"/>
                </a:solidFill>
                <a:cs typeface="+mn-ea"/>
                <a:sym typeface="+mn-lt"/>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2250"/>
                            </p:stCondLst>
                            <p:childTnLst>
                              <p:par>
                                <p:cTn id="30" presetID="5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2750"/>
                            </p:stCondLst>
                            <p:childTnLst>
                              <p:par>
                                <p:cTn id="36" presetID="18" presetClass="entr" presetSubtype="3"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upRight)">
                                      <p:cBhvr>
                                        <p:cTn id="38" dur="500"/>
                                        <p:tgtEl>
                                          <p:spTgt spid="14"/>
                                        </p:tgtEl>
                                      </p:cBhvr>
                                    </p:animEffect>
                                  </p:childTnLst>
                                </p:cTn>
                              </p:par>
                              <p:par>
                                <p:cTn id="39" presetID="5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250"/>
                            </p:stCondLst>
                            <p:childTnLst>
                              <p:par>
                                <p:cTn id="45" presetID="18" presetClass="entr" presetSubtype="3"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strips(upRight)">
                                      <p:cBhvr>
                                        <p:cTn id="47" dur="500"/>
                                        <p:tgtEl>
                                          <p:spTgt spid="31"/>
                                        </p:tgtEl>
                                      </p:cBhvr>
                                    </p:animEffect>
                                  </p:childTnLst>
                                </p:cTn>
                              </p:par>
                              <p:par>
                                <p:cTn id="48" presetID="53" presetClass="entr" presetSubtype="16"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3750"/>
                            </p:stCondLst>
                            <p:childTnLst>
                              <p:par>
                                <p:cTn id="54" presetID="18" presetClass="entr" presetSubtype="12"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strips(downLeft)">
                                      <p:cBhvr>
                                        <p:cTn id="56" dur="500"/>
                                        <p:tgtEl>
                                          <p:spTgt spid="49"/>
                                        </p:tgtEl>
                                      </p:cBhvr>
                                    </p:animEffect>
                                  </p:childTnLst>
                                </p:cTn>
                              </p:par>
                              <p:par>
                                <p:cTn id="57" presetID="53" presetClass="entr" presetSubtype="16"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500" fill="hold"/>
                                        <p:tgtEl>
                                          <p:spTgt spid="56"/>
                                        </p:tgtEl>
                                        <p:attrNameLst>
                                          <p:attrName>ppt_w</p:attrName>
                                        </p:attrNameLst>
                                      </p:cBhvr>
                                      <p:tavLst>
                                        <p:tav tm="0">
                                          <p:val>
                                            <p:fltVal val="0"/>
                                          </p:val>
                                        </p:tav>
                                        <p:tav tm="100000">
                                          <p:val>
                                            <p:strVal val="#ppt_w"/>
                                          </p:val>
                                        </p:tav>
                                      </p:tavLst>
                                    </p:anim>
                                    <p:anim calcmode="lin" valueType="num">
                                      <p:cBhvr>
                                        <p:cTn id="60" dur="500" fill="hold"/>
                                        <p:tgtEl>
                                          <p:spTgt spid="56"/>
                                        </p:tgtEl>
                                        <p:attrNameLst>
                                          <p:attrName>ppt_h</p:attrName>
                                        </p:attrNameLst>
                                      </p:cBhvr>
                                      <p:tavLst>
                                        <p:tav tm="0">
                                          <p:val>
                                            <p:fltVal val="0"/>
                                          </p:val>
                                        </p:tav>
                                        <p:tav tm="100000">
                                          <p:val>
                                            <p:strVal val="#ppt_h"/>
                                          </p:val>
                                        </p:tav>
                                      </p:tavLst>
                                    </p:anim>
                                    <p:animEffect transition="in" filter="fade">
                                      <p:cBhvr>
                                        <p:cTn id="61" dur="500"/>
                                        <p:tgtEl>
                                          <p:spTgt spid="56"/>
                                        </p:tgtEl>
                                      </p:cBhvr>
                                    </p:animEffect>
                                  </p:childTnLst>
                                </p:cTn>
                              </p:par>
                            </p:childTnLst>
                          </p:cTn>
                        </p:par>
                        <p:par>
                          <p:cTn id="62" fill="hold">
                            <p:stCondLst>
                              <p:cond delay="4250"/>
                            </p:stCondLst>
                            <p:childTnLst>
                              <p:par>
                                <p:cTn id="63" presetID="18" presetClass="entr" presetSubtype="12"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strips(downLeft)">
                                      <p:cBhvr>
                                        <p:cTn id="65" dur="500"/>
                                        <p:tgtEl>
                                          <p:spTgt spid="52"/>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9643" y="1162050"/>
            <a:ext cx="3325091" cy="3341733"/>
            <a:chOff x="676792" y="1140591"/>
            <a:chExt cx="3325091" cy="3325091"/>
          </a:xfrm>
        </p:grpSpPr>
        <p:sp>
          <p:nvSpPr>
            <p:cNvPr id="15" name="任意多边形: 形状 3"/>
            <p:cNvSpPr/>
            <p:nvPr/>
          </p:nvSpPr>
          <p:spPr>
            <a:xfrm>
              <a:off x="676792" y="1140591"/>
              <a:ext cx="3325091" cy="3325091"/>
            </a:xfrm>
            <a:custGeom>
              <a:avLst/>
              <a:gdLst>
                <a:gd name="connsiteX0" fmla="*/ 0 w 4093507"/>
                <a:gd name="connsiteY0" fmla="*/ 2046754 h 4093507"/>
                <a:gd name="connsiteX1" fmla="*/ 2046754 w 4093507"/>
                <a:gd name="connsiteY1" fmla="*/ 0 h 4093507"/>
                <a:gd name="connsiteX2" fmla="*/ 4093508 w 4093507"/>
                <a:gd name="connsiteY2" fmla="*/ 2046754 h 4093507"/>
                <a:gd name="connsiteX3" fmla="*/ 2046754 w 4093507"/>
                <a:gd name="connsiteY3" fmla="*/ 4093508 h 4093507"/>
                <a:gd name="connsiteX4" fmla="*/ 0 w 4093507"/>
                <a:gd name="connsiteY4" fmla="*/ 2046754 h 409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507" h="4093507">
                  <a:moveTo>
                    <a:pt x="0" y="2046754"/>
                  </a:moveTo>
                  <a:cubicBezTo>
                    <a:pt x="0" y="916363"/>
                    <a:pt x="916363" y="0"/>
                    <a:pt x="2046754" y="0"/>
                  </a:cubicBezTo>
                  <a:cubicBezTo>
                    <a:pt x="3177145" y="0"/>
                    <a:pt x="4093508" y="916363"/>
                    <a:pt x="4093508" y="2046754"/>
                  </a:cubicBezTo>
                  <a:cubicBezTo>
                    <a:pt x="4093508" y="3177145"/>
                    <a:pt x="3177145" y="4093508"/>
                    <a:pt x="2046754" y="4093508"/>
                  </a:cubicBezTo>
                  <a:cubicBezTo>
                    <a:pt x="916363" y="4093508"/>
                    <a:pt x="0" y="3177145"/>
                    <a:pt x="0" y="2046754"/>
                  </a:cubicBezTo>
                  <a:close/>
                </a:path>
              </a:pathLst>
            </a:custGeom>
            <a:solidFill>
              <a:schemeClr val="accent1"/>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1800">
                <a:solidFill>
                  <a:schemeClr val="bg1"/>
                </a:solidFill>
              </a:endParaRPr>
            </a:p>
          </p:txBody>
        </p:sp>
        <p:sp>
          <p:nvSpPr>
            <p:cNvPr id="16" name="文本框 52"/>
            <p:cNvSpPr txBox="1"/>
            <p:nvPr/>
          </p:nvSpPr>
          <p:spPr>
            <a:xfrm>
              <a:off x="752790" y="2673353"/>
              <a:ext cx="679706" cy="293157"/>
            </a:xfrm>
            <a:prstGeom prst="rect">
              <a:avLst/>
            </a:prstGeom>
            <a:noFill/>
          </p:spPr>
          <p:txBody>
            <a:bodyPr wrap="square">
              <a:normAutofit fontScale="62500" lnSpcReduction="20000"/>
            </a:bodyPr>
            <a:lstStyle/>
            <a:p>
              <a:r>
                <a:rPr lang="en-US" sz="2400" b="1" dirty="0">
                  <a:solidFill>
                    <a:schemeClr val="bg1"/>
                  </a:solidFill>
                </a:rPr>
                <a:t>01</a:t>
              </a:r>
            </a:p>
          </p:txBody>
        </p:sp>
      </p:grpSp>
      <p:grpSp>
        <p:nvGrpSpPr>
          <p:cNvPr id="17" name="组合 16"/>
          <p:cNvGrpSpPr/>
          <p:nvPr/>
        </p:nvGrpSpPr>
        <p:grpSpPr>
          <a:xfrm>
            <a:off x="1208052" y="1511200"/>
            <a:ext cx="2660072" cy="2660072"/>
            <a:chOff x="1265201" y="1473100"/>
            <a:chExt cx="2660072" cy="2660072"/>
          </a:xfrm>
        </p:grpSpPr>
        <p:sp>
          <p:nvSpPr>
            <p:cNvPr id="18" name="任意多边形: 形状 4"/>
            <p:cNvSpPr/>
            <p:nvPr/>
          </p:nvSpPr>
          <p:spPr>
            <a:xfrm>
              <a:off x="1265201" y="1473100"/>
              <a:ext cx="2660072" cy="2660072"/>
            </a:xfrm>
            <a:custGeom>
              <a:avLst/>
              <a:gdLst>
                <a:gd name="connsiteX0" fmla="*/ 0 w 3274805"/>
                <a:gd name="connsiteY0" fmla="*/ 1637403 h 3274805"/>
                <a:gd name="connsiteX1" fmla="*/ 1637403 w 3274805"/>
                <a:gd name="connsiteY1" fmla="*/ 0 h 3274805"/>
                <a:gd name="connsiteX2" fmla="*/ 3274806 w 3274805"/>
                <a:gd name="connsiteY2" fmla="*/ 1637403 h 3274805"/>
                <a:gd name="connsiteX3" fmla="*/ 1637403 w 3274805"/>
                <a:gd name="connsiteY3" fmla="*/ 3274806 h 3274805"/>
                <a:gd name="connsiteX4" fmla="*/ 0 w 3274805"/>
                <a:gd name="connsiteY4" fmla="*/ 1637403 h 3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805" h="3274805">
                  <a:moveTo>
                    <a:pt x="0" y="1637403"/>
                  </a:moveTo>
                  <a:cubicBezTo>
                    <a:pt x="0" y="733090"/>
                    <a:pt x="733090" y="0"/>
                    <a:pt x="1637403" y="0"/>
                  </a:cubicBezTo>
                  <a:cubicBezTo>
                    <a:pt x="2541716" y="0"/>
                    <a:pt x="3274806" y="733090"/>
                    <a:pt x="3274806" y="1637403"/>
                  </a:cubicBezTo>
                  <a:cubicBezTo>
                    <a:pt x="3274806" y="2541716"/>
                    <a:pt x="2541716" y="3274806"/>
                    <a:pt x="1637403" y="3274806"/>
                  </a:cubicBezTo>
                  <a:cubicBezTo>
                    <a:pt x="733090" y="3274806"/>
                    <a:pt x="0" y="2541716"/>
                    <a:pt x="0" y="1637403"/>
                  </a:cubicBezTo>
                  <a:close/>
                </a:path>
              </a:pathLst>
            </a:custGeom>
            <a:solidFill>
              <a:schemeClr val="accent2"/>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1800">
                <a:solidFill>
                  <a:schemeClr val="bg1"/>
                </a:solidFill>
              </a:endParaRPr>
            </a:p>
          </p:txBody>
        </p:sp>
        <p:sp>
          <p:nvSpPr>
            <p:cNvPr id="20" name="文本框 53"/>
            <p:cNvSpPr txBox="1"/>
            <p:nvPr/>
          </p:nvSpPr>
          <p:spPr>
            <a:xfrm>
              <a:off x="1321551" y="2673353"/>
              <a:ext cx="822557" cy="293157"/>
            </a:xfrm>
            <a:prstGeom prst="rect">
              <a:avLst/>
            </a:prstGeom>
            <a:noFill/>
          </p:spPr>
          <p:txBody>
            <a:bodyPr wrap="square">
              <a:normAutofit fontScale="62500" lnSpcReduction="20000"/>
            </a:bodyPr>
            <a:lstStyle/>
            <a:p>
              <a:r>
                <a:rPr lang="en-US" sz="2400" b="1" dirty="0">
                  <a:solidFill>
                    <a:schemeClr val="bg1"/>
                  </a:solidFill>
                </a:rPr>
                <a:t>02</a:t>
              </a:r>
            </a:p>
          </p:txBody>
        </p:sp>
      </p:grpSp>
      <p:grpSp>
        <p:nvGrpSpPr>
          <p:cNvPr id="21" name="组合 20"/>
          <p:cNvGrpSpPr/>
          <p:nvPr/>
        </p:nvGrpSpPr>
        <p:grpSpPr>
          <a:xfrm>
            <a:off x="1797610" y="1843710"/>
            <a:ext cx="1995055" cy="1995055"/>
            <a:chOff x="1854759" y="1805609"/>
            <a:chExt cx="1995055" cy="1995055"/>
          </a:xfrm>
        </p:grpSpPr>
        <p:sp>
          <p:nvSpPr>
            <p:cNvPr id="22" name="任意多边形: 形状 5"/>
            <p:cNvSpPr/>
            <p:nvPr/>
          </p:nvSpPr>
          <p:spPr>
            <a:xfrm>
              <a:off x="1854759" y="1805609"/>
              <a:ext cx="1995055" cy="1995055"/>
            </a:xfrm>
            <a:custGeom>
              <a:avLst/>
              <a:gdLst>
                <a:gd name="connsiteX0" fmla="*/ 0 w 2456104"/>
                <a:gd name="connsiteY0" fmla="*/ 1228052 h 2456104"/>
                <a:gd name="connsiteX1" fmla="*/ 1228052 w 2456104"/>
                <a:gd name="connsiteY1" fmla="*/ 0 h 2456104"/>
                <a:gd name="connsiteX2" fmla="*/ 2456104 w 2456104"/>
                <a:gd name="connsiteY2" fmla="*/ 1228052 h 2456104"/>
                <a:gd name="connsiteX3" fmla="*/ 1228052 w 2456104"/>
                <a:gd name="connsiteY3" fmla="*/ 2456104 h 2456104"/>
                <a:gd name="connsiteX4" fmla="*/ 0 w 2456104"/>
                <a:gd name="connsiteY4" fmla="*/ 1228052 h 245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04" h="2456104">
                  <a:moveTo>
                    <a:pt x="0" y="1228052"/>
                  </a:moveTo>
                  <a:cubicBezTo>
                    <a:pt x="0" y="549818"/>
                    <a:pt x="549818" y="0"/>
                    <a:pt x="1228052" y="0"/>
                  </a:cubicBezTo>
                  <a:cubicBezTo>
                    <a:pt x="1906286" y="0"/>
                    <a:pt x="2456104" y="549818"/>
                    <a:pt x="2456104" y="1228052"/>
                  </a:cubicBezTo>
                  <a:cubicBezTo>
                    <a:pt x="2456104" y="1906286"/>
                    <a:pt x="1906286" y="2456104"/>
                    <a:pt x="1228052" y="2456104"/>
                  </a:cubicBezTo>
                  <a:cubicBezTo>
                    <a:pt x="549818" y="2456104"/>
                    <a:pt x="0" y="1906286"/>
                    <a:pt x="0" y="1228052"/>
                  </a:cubicBezTo>
                  <a:close/>
                </a:path>
              </a:pathLst>
            </a:custGeom>
            <a:solidFill>
              <a:schemeClr val="accent3"/>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1800">
                <a:solidFill>
                  <a:schemeClr val="bg1"/>
                </a:solidFill>
              </a:endParaRPr>
            </a:p>
          </p:txBody>
        </p:sp>
        <p:sp>
          <p:nvSpPr>
            <p:cNvPr id="23" name="文本框 54"/>
            <p:cNvSpPr txBox="1"/>
            <p:nvPr/>
          </p:nvSpPr>
          <p:spPr>
            <a:xfrm>
              <a:off x="1896441" y="2673353"/>
              <a:ext cx="679706" cy="293157"/>
            </a:xfrm>
            <a:prstGeom prst="rect">
              <a:avLst/>
            </a:prstGeom>
            <a:noFill/>
          </p:spPr>
          <p:txBody>
            <a:bodyPr wrap="square">
              <a:normAutofit fontScale="62500" lnSpcReduction="20000"/>
            </a:bodyPr>
            <a:lstStyle/>
            <a:p>
              <a:r>
                <a:rPr lang="en-US" sz="2400" b="1" dirty="0">
                  <a:solidFill>
                    <a:schemeClr val="bg1"/>
                  </a:solidFill>
                </a:rPr>
                <a:t>03</a:t>
              </a:r>
            </a:p>
          </p:txBody>
        </p:sp>
      </p:grpSp>
      <p:sp>
        <p:nvSpPr>
          <p:cNvPr id="24" name="文本框 56"/>
          <p:cNvSpPr txBox="1"/>
          <p:nvPr/>
        </p:nvSpPr>
        <p:spPr>
          <a:xfrm>
            <a:off x="4631546" y="1339670"/>
            <a:ext cx="3370432" cy="377074"/>
          </a:xfrm>
          <a:prstGeom prst="rect">
            <a:avLst/>
          </a:prstGeom>
          <a:noFill/>
        </p:spPr>
        <p:txBody>
          <a:bodyPr wrap="none">
            <a:normAutofit lnSpcReduction="10000"/>
          </a:bodyPr>
          <a:lstStyle/>
          <a:p>
            <a:r>
              <a:rPr lang="zh-CN" altLang="en-US" sz="20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631546" y="1689035"/>
            <a:ext cx="3370431" cy="622650"/>
          </a:xfrm>
          <a:prstGeom prst="rect">
            <a:avLst/>
          </a:prstGeom>
        </p:spPr>
        <p:txBody>
          <a:bodyPr wrap="square">
            <a:norm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667691" y="2576268"/>
            <a:ext cx="3725327" cy="416190"/>
            <a:chOff x="6528480" y="3075709"/>
            <a:chExt cx="4967103" cy="554920"/>
          </a:xfrm>
        </p:grpSpPr>
        <p:sp>
          <p:nvSpPr>
            <p:cNvPr id="27" name="任意多边形: 形状 21"/>
            <p:cNvSpPr/>
            <p:nvPr/>
          </p:nvSpPr>
          <p:spPr>
            <a:xfrm>
              <a:off x="6528480" y="3171934"/>
              <a:ext cx="331846" cy="33182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lumMod val="100000"/>
              </a:schemeClr>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067167" y="3075709"/>
              <a:ext cx="4428416" cy="554920"/>
            </a:xfrm>
            <a:prstGeom prst="rect">
              <a:avLst/>
            </a:prstGeom>
          </p:spPr>
          <p:txBody>
            <a:bodyPr wrap="square">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667691" y="3240584"/>
            <a:ext cx="3742367" cy="416190"/>
            <a:chOff x="6505760" y="3961464"/>
            <a:chExt cx="4989823" cy="554920"/>
          </a:xfrm>
        </p:grpSpPr>
        <p:sp>
          <p:nvSpPr>
            <p:cNvPr id="30" name="任意多边形: 形状 19"/>
            <p:cNvSpPr/>
            <p:nvPr/>
          </p:nvSpPr>
          <p:spPr>
            <a:xfrm>
              <a:off x="6505760" y="4087854"/>
              <a:ext cx="331845" cy="271490"/>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lumMod val="100000"/>
              </a:schemeClr>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7067167" y="3961464"/>
              <a:ext cx="4428416" cy="554920"/>
            </a:xfrm>
            <a:prstGeom prst="rect">
              <a:avLst/>
            </a:prstGeom>
          </p:spPr>
          <p:txBody>
            <a:bodyPr wrap="square">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667691" y="3904900"/>
            <a:ext cx="3725327" cy="416190"/>
            <a:chOff x="6528480" y="4847219"/>
            <a:chExt cx="4967103" cy="554920"/>
          </a:xfrm>
        </p:grpSpPr>
        <p:sp>
          <p:nvSpPr>
            <p:cNvPr id="33" name="任意多边形: 形状 17"/>
            <p:cNvSpPr/>
            <p:nvPr/>
          </p:nvSpPr>
          <p:spPr>
            <a:xfrm>
              <a:off x="6528480" y="4943436"/>
              <a:ext cx="331640" cy="331837"/>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3">
                <a:lumMod val="100000"/>
              </a:schemeClr>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7067167" y="4847219"/>
              <a:ext cx="4428416" cy="554920"/>
            </a:xfrm>
            <a:prstGeom prst="rect">
              <a:avLst/>
            </a:prstGeom>
          </p:spPr>
          <p:txBody>
            <a:bodyPr wrap="square">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387115" y="2176220"/>
            <a:ext cx="1330036" cy="1330036"/>
            <a:chOff x="2444265" y="2138119"/>
            <a:chExt cx="1330036" cy="1330036"/>
          </a:xfrm>
        </p:grpSpPr>
        <p:sp>
          <p:nvSpPr>
            <p:cNvPr id="36" name="任意多边形: 形状 6"/>
            <p:cNvSpPr/>
            <p:nvPr/>
          </p:nvSpPr>
          <p:spPr>
            <a:xfrm>
              <a:off x="2444265" y="2138119"/>
              <a:ext cx="1330036" cy="1330036"/>
            </a:xfrm>
            <a:custGeom>
              <a:avLst/>
              <a:gdLst>
                <a:gd name="connsiteX0" fmla="*/ 0 w 1637402"/>
                <a:gd name="connsiteY0" fmla="*/ 818701 h 1637402"/>
                <a:gd name="connsiteX1" fmla="*/ 818701 w 1637402"/>
                <a:gd name="connsiteY1" fmla="*/ 0 h 1637402"/>
                <a:gd name="connsiteX2" fmla="*/ 1637402 w 1637402"/>
                <a:gd name="connsiteY2" fmla="*/ 818701 h 1637402"/>
                <a:gd name="connsiteX3" fmla="*/ 818701 w 1637402"/>
                <a:gd name="connsiteY3" fmla="*/ 1637402 h 1637402"/>
                <a:gd name="connsiteX4" fmla="*/ 0 w 1637402"/>
                <a:gd name="connsiteY4" fmla="*/ 818701 h 163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402" h="1637402">
                  <a:moveTo>
                    <a:pt x="0" y="818701"/>
                  </a:moveTo>
                  <a:cubicBezTo>
                    <a:pt x="0" y="366545"/>
                    <a:pt x="366545" y="0"/>
                    <a:pt x="818701" y="0"/>
                  </a:cubicBezTo>
                  <a:cubicBezTo>
                    <a:pt x="1270857" y="0"/>
                    <a:pt x="1637402" y="366545"/>
                    <a:pt x="1637402" y="818701"/>
                  </a:cubicBezTo>
                  <a:cubicBezTo>
                    <a:pt x="1637402" y="1270857"/>
                    <a:pt x="1270857" y="1637402"/>
                    <a:pt x="818701" y="1637402"/>
                  </a:cubicBezTo>
                  <a:cubicBezTo>
                    <a:pt x="366545" y="1637402"/>
                    <a:pt x="0" y="1270857"/>
                    <a:pt x="0" y="818701"/>
                  </a:cubicBezTo>
                  <a:close/>
                </a:path>
              </a:pathLst>
            </a:custGeom>
            <a:solidFill>
              <a:schemeClr val="accent4"/>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1800">
                <a:solidFill>
                  <a:schemeClr val="bg1"/>
                </a:solidFill>
              </a:endParaRPr>
            </a:p>
          </p:txBody>
        </p:sp>
        <p:sp>
          <p:nvSpPr>
            <p:cNvPr id="37" name="文本框 55"/>
            <p:cNvSpPr txBox="1"/>
            <p:nvPr/>
          </p:nvSpPr>
          <p:spPr>
            <a:xfrm>
              <a:off x="2484849" y="2673353"/>
              <a:ext cx="679706" cy="293157"/>
            </a:xfrm>
            <a:prstGeom prst="rect">
              <a:avLst/>
            </a:prstGeom>
            <a:noFill/>
          </p:spPr>
          <p:txBody>
            <a:bodyPr wrap="square">
              <a:normAutofit fontScale="62500" lnSpcReduction="20000"/>
            </a:bodyPr>
            <a:lstStyle/>
            <a:p>
              <a:r>
                <a:rPr lang="en-US" sz="2400" b="1">
                  <a:solidFill>
                    <a:schemeClr val="bg1"/>
                  </a:solidFill>
                </a:rPr>
                <a:t>04</a:t>
              </a:r>
              <a:endParaRPr lang="en-US" sz="2400" b="1" dirty="0">
                <a:solidFill>
                  <a:schemeClr val="bg1"/>
                </a:solidFill>
              </a:endParaRPr>
            </a:p>
          </p:txBody>
        </p:sp>
        <p:sp>
          <p:nvSpPr>
            <p:cNvPr id="38" name="任意多边形: 形状 16"/>
            <p:cNvSpPr/>
            <p:nvPr/>
          </p:nvSpPr>
          <p:spPr>
            <a:xfrm>
              <a:off x="2958582" y="2528866"/>
              <a:ext cx="585969" cy="54854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3175" cmpd="sng">
              <a:noFill/>
            </a:ln>
            <a:effectLst/>
          </p:spPr>
          <p:style>
            <a:lnRef idx="0">
              <a:scrgbClr r="0" g="0" b="0"/>
            </a:lnRef>
            <a:fillRef idx="3">
              <a:scrgbClr r="0" g="0" b="0"/>
            </a:fillRef>
            <a:effectRef idx="2">
              <a:scrgbClr r="0" g="0" b="0"/>
            </a:effectRef>
            <a:fontRef idx="minor">
              <a:schemeClr val="lt1"/>
            </a:fontRef>
          </p:style>
          <p:txBody>
            <a:bodyPr anchor="ctr"/>
            <a:lstStyle/>
            <a:p>
              <a:pPr algn="ctr"/>
              <a:endParaRPr sz="18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250" fill="hold"/>
                                        <p:tgtEl>
                                          <p:spTgt spid="35"/>
                                        </p:tgtEl>
                                        <p:attrNameLst>
                                          <p:attrName>ppt_x</p:attrName>
                                        </p:attrNameLst>
                                      </p:cBhvr>
                                      <p:tavLst>
                                        <p:tav tm="0">
                                          <p:val>
                                            <p:strVal val="0-#ppt_w/2"/>
                                          </p:val>
                                        </p:tav>
                                        <p:tav tm="100000">
                                          <p:val>
                                            <p:strVal val="#ppt_x"/>
                                          </p:val>
                                        </p:tav>
                                      </p:tavLst>
                                    </p:anim>
                                    <p:anim calcmode="lin" valueType="num">
                                      <p:cBhvr additive="base">
                                        <p:cTn id="22" dur="250" fill="hold"/>
                                        <p:tgtEl>
                                          <p:spTgt spid="35"/>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250" fill="hold"/>
                                        <p:tgtEl>
                                          <p:spTgt spid="17"/>
                                        </p:tgtEl>
                                        <p:attrNameLst>
                                          <p:attrName>ppt_x</p:attrName>
                                        </p:attrNameLst>
                                      </p:cBhvr>
                                      <p:tavLst>
                                        <p:tav tm="0">
                                          <p:val>
                                            <p:strVal val="0-#ppt_w/2"/>
                                          </p:val>
                                        </p:tav>
                                        <p:tav tm="100000">
                                          <p:val>
                                            <p:strVal val="#ppt_x"/>
                                          </p:val>
                                        </p:tav>
                                      </p:tavLst>
                                    </p:anim>
                                    <p:anim calcmode="lin" valueType="num">
                                      <p:cBhvr additive="base">
                                        <p:cTn id="32" dur="25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250" fill="hold"/>
                                        <p:tgtEl>
                                          <p:spTgt spid="14"/>
                                        </p:tgtEl>
                                        <p:attrNameLst>
                                          <p:attrName>ppt_x</p:attrName>
                                        </p:attrNameLst>
                                      </p:cBhvr>
                                      <p:tavLst>
                                        <p:tav tm="0">
                                          <p:val>
                                            <p:strVal val="0-#ppt_w/2"/>
                                          </p:val>
                                        </p:tav>
                                        <p:tav tm="100000">
                                          <p:val>
                                            <p:strVal val="#ppt_x"/>
                                          </p:val>
                                        </p:tav>
                                      </p:tavLst>
                                    </p:anim>
                                    <p:anim calcmode="lin" valueType="num">
                                      <p:cBhvr additive="base">
                                        <p:cTn id="37" dur="25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14" presetClass="entr" presetSubtype="1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randombar(horizontal)">
                                      <p:cBhvr>
                                        <p:cTn id="55" dur="500"/>
                                        <p:tgtEl>
                                          <p:spTgt spid="29"/>
                                        </p:tgtEl>
                                      </p:cBhvr>
                                    </p:animEffect>
                                  </p:childTnLst>
                                </p:cTn>
                              </p:par>
                              <p:par>
                                <p:cTn id="56" presetID="14" presetClass="entr" presetSubtype="1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randombar(horizontal)">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文本框 8"/>
          <p:cNvSpPr txBox="1"/>
          <p:nvPr/>
        </p:nvSpPr>
        <p:spPr>
          <a:xfrm>
            <a:off x="2261394" y="125611"/>
            <a:ext cx="4055897"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点击添加标题</a:t>
            </a:r>
          </a:p>
        </p:txBody>
      </p:sp>
      <p:grpSp>
        <p:nvGrpSpPr>
          <p:cNvPr id="10" name="组合 9"/>
          <p:cNvGrpSpPr/>
          <p:nvPr/>
        </p:nvGrpSpPr>
        <p:grpSpPr>
          <a:xfrm>
            <a:off x="4066934" y="536981"/>
            <a:ext cx="451961" cy="80010"/>
            <a:chOff x="8177" y="2359"/>
            <a:chExt cx="949" cy="168"/>
          </a:xfrm>
          <a:solidFill>
            <a:schemeClr val="accent1"/>
          </a:solidFill>
        </p:grpSpPr>
        <p:sp>
          <p:nvSpPr>
            <p:cNvPr id="11" name="椭圆 10"/>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2" name="椭圆 11"/>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sp>
          <p:nvSpPr>
            <p:cNvPr id="13" name="椭圆 12"/>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132653" y="1283358"/>
            <a:ext cx="2804662" cy="2804659"/>
            <a:chOff x="3132652" y="1254891"/>
            <a:chExt cx="2804662" cy="2804659"/>
          </a:xfrm>
        </p:grpSpPr>
        <p:sp>
          <p:nvSpPr>
            <p:cNvPr id="15" name="椭圆 163"/>
            <p:cNvSpPr/>
            <p:nvPr/>
          </p:nvSpPr>
          <p:spPr>
            <a:xfrm rot="2700000">
              <a:off x="3132653" y="2203471"/>
              <a:ext cx="1856078" cy="1856080"/>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schemeClr val="bg1">
                    <a:lumMod val="50000"/>
                  </a:schemeClr>
                </a:solidFill>
                <a:latin typeface="Arial" panose="020B0604020202020204"/>
                <a:ea typeface="微软雅黑" panose="020B0503020204020204" pitchFamily="34" charset="-122"/>
                <a:sym typeface="Arial" panose="020B0604020202020204"/>
              </a:endParaRPr>
            </a:p>
          </p:txBody>
        </p:sp>
        <p:grpSp>
          <p:nvGrpSpPr>
            <p:cNvPr id="16" name="组合 15"/>
            <p:cNvGrpSpPr/>
            <p:nvPr/>
          </p:nvGrpSpPr>
          <p:grpSpPr>
            <a:xfrm>
              <a:off x="3144444" y="1254891"/>
              <a:ext cx="2792870" cy="2795049"/>
              <a:chOff x="3144444" y="1254891"/>
              <a:chExt cx="2792870" cy="2795049"/>
            </a:xfrm>
          </p:grpSpPr>
          <p:sp>
            <p:nvSpPr>
              <p:cNvPr id="17" name="椭圆 168"/>
              <p:cNvSpPr/>
              <p:nvPr/>
            </p:nvSpPr>
            <p:spPr>
              <a:xfrm rot="2700000">
                <a:off x="4081233" y="1254891"/>
                <a:ext cx="1856082" cy="1856081"/>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schemeClr val="bg1">
                      <a:lumMod val="50000"/>
                    </a:schemeClr>
                  </a:solidFill>
                  <a:latin typeface="Arial" panose="020B0604020202020204"/>
                  <a:ea typeface="微软雅黑" panose="020B0503020204020204" pitchFamily="34" charset="-122"/>
                  <a:sym typeface="Arial" panose="020B0604020202020204"/>
                </a:endParaRPr>
              </a:p>
            </p:txBody>
          </p:sp>
          <p:sp>
            <p:nvSpPr>
              <p:cNvPr id="18" name="椭圆 161"/>
              <p:cNvSpPr/>
              <p:nvPr/>
            </p:nvSpPr>
            <p:spPr>
              <a:xfrm rot="2700000">
                <a:off x="3144445" y="1266681"/>
                <a:ext cx="1856078" cy="1856079"/>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schemeClr val="bg1">
                      <a:lumMod val="50000"/>
                    </a:schemeClr>
                  </a:solidFill>
                  <a:latin typeface="Arial" panose="020B0604020202020204"/>
                  <a:ea typeface="微软雅黑" panose="020B0503020204020204" pitchFamily="34" charset="-122"/>
                  <a:sym typeface="Arial" panose="020B0604020202020204"/>
                </a:endParaRPr>
              </a:p>
            </p:txBody>
          </p:sp>
          <p:sp>
            <p:nvSpPr>
              <p:cNvPr id="20" name="椭圆 162"/>
              <p:cNvSpPr/>
              <p:nvPr/>
            </p:nvSpPr>
            <p:spPr>
              <a:xfrm rot="2700000">
                <a:off x="4071621" y="2193858"/>
                <a:ext cx="1856082" cy="1856081"/>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500">
                  <a:solidFill>
                    <a:schemeClr val="bg1">
                      <a:lumMod val="50000"/>
                    </a:schemeClr>
                  </a:solidFill>
                  <a:latin typeface="Arial" panose="020B0604020202020204"/>
                  <a:ea typeface="微软雅黑" panose="020B0503020204020204" pitchFamily="34" charset="-122"/>
                  <a:sym typeface="Arial" panose="020B0604020202020204"/>
                </a:endParaRPr>
              </a:p>
            </p:txBody>
          </p:sp>
          <p:sp>
            <p:nvSpPr>
              <p:cNvPr id="21" name="八角星 20"/>
              <p:cNvSpPr/>
              <p:nvPr/>
            </p:nvSpPr>
            <p:spPr>
              <a:xfrm>
                <a:off x="3396389" y="1524972"/>
                <a:ext cx="2266679" cy="2266679"/>
              </a:xfrm>
              <a:prstGeom prst="star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sz="1500">
                  <a:solidFill>
                    <a:schemeClr val="bg1">
                      <a:lumMod val="50000"/>
                    </a:schemeClr>
                  </a:solidFill>
                  <a:latin typeface="Arial" panose="020B0604020202020204"/>
                  <a:ea typeface="微软雅黑" panose="020B0503020204020204" pitchFamily="34" charset="-122"/>
                  <a:sym typeface="Arial" panose="020B0604020202020204"/>
                </a:endParaRPr>
              </a:p>
            </p:txBody>
          </p:sp>
          <p:sp>
            <p:nvSpPr>
              <p:cNvPr id="22" name="矩形 21"/>
              <p:cNvSpPr/>
              <p:nvPr/>
            </p:nvSpPr>
            <p:spPr>
              <a:xfrm>
                <a:off x="3839621" y="2531353"/>
                <a:ext cx="1380215" cy="253916"/>
              </a:xfrm>
              <a:prstGeom prst="rect">
                <a:avLst/>
              </a:prstGeom>
            </p:spPr>
            <p:txBody>
              <a:bodyPr wrap="square">
                <a:spAutoFit/>
              </a:bodyPr>
              <a:lstStyle/>
              <a:p>
                <a:pPr algn="ctr" fontAlgn="base">
                  <a:spcBef>
                    <a:spcPct val="0"/>
                  </a:spcBef>
                  <a:spcAft>
                    <a:spcPct val="0"/>
                  </a:spcAft>
                </a:pPr>
                <a:r>
                  <a:rPr lang="zh-CN" altLang="en-US" sz="1050" b="1" dirty="0">
                    <a:solidFill>
                      <a:schemeClr val="tx1">
                        <a:lumMod val="75000"/>
                        <a:lumOff val="25000"/>
                      </a:schemeClr>
                    </a:solidFill>
                    <a:latin typeface="Arial" panose="020B0604020202020204"/>
                    <a:ea typeface="微软雅黑" panose="020B0503020204020204" pitchFamily="34" charset="-122"/>
                    <a:sym typeface="Arial" panose="020B0604020202020204"/>
                  </a:rPr>
                  <a:t>输入标题</a:t>
                </a:r>
                <a:endParaRPr lang="en-US" altLang="zh-CN" sz="1050" b="1" dirty="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grpSp>
      </p:grpSp>
      <p:sp>
        <p:nvSpPr>
          <p:cNvPr id="23" name="Rectangle 29"/>
          <p:cNvSpPr/>
          <p:nvPr/>
        </p:nvSpPr>
        <p:spPr>
          <a:xfrm>
            <a:off x="1285934" y="1825421"/>
            <a:ext cx="1507116"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24" name="Rectangle 30"/>
          <p:cNvSpPr/>
          <p:nvPr/>
        </p:nvSpPr>
        <p:spPr>
          <a:xfrm>
            <a:off x="1285935" y="1570177"/>
            <a:ext cx="819106"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25" name="Rectangle 29"/>
          <p:cNvSpPr/>
          <p:nvPr/>
        </p:nvSpPr>
        <p:spPr>
          <a:xfrm>
            <a:off x="6320649" y="1835035"/>
            <a:ext cx="1507116"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26" name="Rectangle 30"/>
          <p:cNvSpPr/>
          <p:nvPr/>
        </p:nvSpPr>
        <p:spPr>
          <a:xfrm>
            <a:off x="6320649" y="1579792"/>
            <a:ext cx="819106"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27" name="Rectangle 29"/>
          <p:cNvSpPr/>
          <p:nvPr/>
        </p:nvSpPr>
        <p:spPr>
          <a:xfrm>
            <a:off x="1285934" y="3371072"/>
            <a:ext cx="1507116"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28" name="Rectangle 30"/>
          <p:cNvSpPr/>
          <p:nvPr/>
        </p:nvSpPr>
        <p:spPr>
          <a:xfrm>
            <a:off x="1285935" y="3115828"/>
            <a:ext cx="819106"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
        <p:nvSpPr>
          <p:cNvPr id="29" name="Rectangle 29"/>
          <p:cNvSpPr/>
          <p:nvPr/>
        </p:nvSpPr>
        <p:spPr>
          <a:xfrm>
            <a:off x="6320649" y="3380686"/>
            <a:ext cx="1507116" cy="715581"/>
          </a:xfrm>
          <a:prstGeom prst="rect">
            <a:avLst/>
          </a:prstGeom>
        </p:spPr>
        <p:txBody>
          <a:bodyPr wrap="square">
            <a:spAutoFit/>
          </a:bodyPr>
          <a:lstStyle/>
          <a:p>
            <a:pPr>
              <a:lnSpc>
                <a:spcPct val="150000"/>
              </a:lnSpc>
            </a:pPr>
            <a:r>
              <a:rPr lang="zh-CN" altLang="en-US" sz="900" dirty="0">
                <a:solidFill>
                  <a:schemeClr val="tx1">
                    <a:lumMod val="7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en-US" altLang="zh-CN" sz="900" b="1" dirty="0">
              <a:solidFill>
                <a:schemeClr val="tx1">
                  <a:lumMod val="75000"/>
                </a:schemeClr>
              </a:solidFill>
              <a:latin typeface="微软雅黑" panose="020B0503020204020204" pitchFamily="34" charset="-122"/>
              <a:ea typeface="微软雅黑" panose="020B0503020204020204" pitchFamily="34" charset="-122"/>
              <a:cs typeface="Arial" panose="020B0604020202020204" pitchFamily="34" charset="0"/>
              <a:sym typeface="Arial" panose="020B0604020202020204" pitchFamily="34" charset="0"/>
            </a:endParaRPr>
          </a:p>
        </p:txBody>
      </p:sp>
      <p:sp>
        <p:nvSpPr>
          <p:cNvPr id="30" name="Rectangle 30"/>
          <p:cNvSpPr/>
          <p:nvPr/>
        </p:nvSpPr>
        <p:spPr>
          <a:xfrm>
            <a:off x="6320649" y="3125443"/>
            <a:ext cx="819106" cy="276999"/>
          </a:xfrm>
          <a:prstGeom prst="rect">
            <a:avLst/>
          </a:prstGeom>
        </p:spPr>
        <p:txBody>
          <a:bodyPr wrap="square">
            <a:spAutoFit/>
          </a:bodyPr>
          <a:lstStyle/>
          <a:p>
            <a:r>
              <a:rPr lang="zh-CN" alt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rPr>
              <a:t>输入标题</a:t>
            </a:r>
            <a:endParaRPr lang="en-US" sz="1200" b="1" dirty="0">
              <a:solidFill>
                <a:schemeClr val="tx1">
                  <a:lumMod val="75000"/>
                </a:schemeClr>
              </a:solidFill>
              <a:latin typeface="微软雅黑" panose="020B0503020204020204" pitchFamily="34" charset="-122"/>
              <a:ea typeface="微软雅黑" panose="020B0503020204020204" pitchFamily="34" charset="-122"/>
              <a:cs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7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ppt_w</p:attrName>
                                        </p:attrNameLst>
                                      </p:cBhvr>
                                      <p:tavLst>
                                        <p:tav tm="0">
                                          <p:val>
                                            <p:fltVal val="0"/>
                                          </p:val>
                                        </p:tav>
                                        <p:tav tm="100000">
                                          <p:val>
                                            <p:strVal val="#ppt_w"/>
                                          </p:val>
                                        </p:tav>
                                      </p:tavLst>
                                    </p:anim>
                                    <p:anim calcmode="lin" valueType="num">
                                      <p:cBhvr>
                                        <p:cTn id="21" dur="1000" fill="hold"/>
                                        <p:tgtEl>
                                          <p:spTgt spid="14"/>
                                        </p:tgtEl>
                                        <p:attrNameLst>
                                          <p:attrName>ppt_h</p:attrName>
                                        </p:attrNameLst>
                                      </p:cBhvr>
                                      <p:tavLst>
                                        <p:tav tm="0">
                                          <p:val>
                                            <p:fltVal val="0"/>
                                          </p:val>
                                        </p:tav>
                                        <p:tav tm="100000">
                                          <p:val>
                                            <p:strVal val="#ppt_h"/>
                                          </p:val>
                                        </p:tav>
                                      </p:tavLst>
                                    </p:anim>
                                    <p:anim calcmode="lin" valueType="num">
                                      <p:cBhvr>
                                        <p:cTn id="22" dur="1000" fill="hold"/>
                                        <p:tgtEl>
                                          <p:spTgt spid="14"/>
                                        </p:tgtEl>
                                        <p:attrNameLst>
                                          <p:attrName>style.rotation</p:attrName>
                                        </p:attrNameLst>
                                      </p:cBhvr>
                                      <p:tavLst>
                                        <p:tav tm="0">
                                          <p:val>
                                            <p:fltVal val="360"/>
                                          </p:val>
                                        </p:tav>
                                        <p:tav tm="100000">
                                          <p:val>
                                            <p:fltVal val="0"/>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3" grpId="0"/>
      <p:bldP spid="24" grpId="0"/>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779" y="4811152"/>
            <a:ext cx="9151772" cy="326396"/>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矩形 18"/>
          <p:cNvSpPr/>
          <p:nvPr/>
        </p:nvSpPr>
        <p:spPr>
          <a:xfrm>
            <a:off x="0" y="4665519"/>
            <a:ext cx="9144000" cy="47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矩形 19"/>
          <p:cNvSpPr/>
          <p:nvPr/>
        </p:nvSpPr>
        <p:spPr>
          <a:xfrm>
            <a:off x="0" y="3941180"/>
            <a:ext cx="9144000" cy="1202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157" y="1266704"/>
            <a:ext cx="3295892" cy="3295892"/>
          </a:xfrm>
          <a:prstGeom prst="rect">
            <a:avLst/>
          </a:prstGeom>
        </p:spPr>
      </p:pic>
      <p:sp>
        <p:nvSpPr>
          <p:cNvPr id="12" name="文本框 11"/>
          <p:cNvSpPr txBox="1"/>
          <p:nvPr/>
        </p:nvSpPr>
        <p:spPr>
          <a:xfrm>
            <a:off x="1693524" y="2618582"/>
            <a:ext cx="2823865" cy="830997"/>
          </a:xfrm>
          <a:prstGeom prst="rect">
            <a:avLst/>
          </a:prstGeom>
          <a:noFill/>
        </p:spPr>
        <p:txBody>
          <a:bodyPr wrap="square" rtlCol="0">
            <a:spAutoFit/>
          </a:bodyPr>
          <a:lstStyle/>
          <a:p>
            <a:pPr>
              <a:defRPr/>
            </a:pPr>
            <a:r>
              <a:rPr lang="en-US" altLang="zh-CN" sz="4800" b="1" dirty="0">
                <a:solidFill>
                  <a:schemeClr val="accent1"/>
                </a:solidFill>
                <a:latin typeface="微软雅黑" panose="020B0503020204020204" pitchFamily="34" charset="-122"/>
                <a:ea typeface="微软雅黑" panose="020B0503020204020204" pitchFamily="34" charset="-122"/>
                <a:cs typeface="+mn-ea"/>
                <a:sym typeface="+mn-lt"/>
              </a:rPr>
              <a:t>Part.02</a:t>
            </a:r>
            <a:endParaRPr lang="zh-CN" altLang="en-US" sz="4800" b="1" dirty="0">
              <a:solidFill>
                <a:schemeClr val="accent1"/>
              </a:solidFill>
              <a:latin typeface="微软雅黑" panose="020B0503020204020204" pitchFamily="34" charset="-122"/>
              <a:ea typeface="微软雅黑" panose="020B0503020204020204" pitchFamily="34" charset="-122"/>
              <a:cs typeface="+mn-ea"/>
              <a:sym typeface="+mn-lt"/>
            </a:endParaRPr>
          </a:p>
        </p:txBody>
      </p:sp>
      <p:cxnSp>
        <p:nvCxnSpPr>
          <p:cNvPr id="13" name="直接连接符 12"/>
          <p:cNvCxnSpPr/>
          <p:nvPr/>
        </p:nvCxnSpPr>
        <p:spPr>
          <a:xfrm>
            <a:off x="778699" y="2171019"/>
            <a:ext cx="4150103" cy="0"/>
          </a:xfrm>
          <a:prstGeom prst="line">
            <a:avLst/>
          </a:prstGeom>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213439" y="881457"/>
            <a:ext cx="2964274" cy="646331"/>
          </a:xfrm>
          <a:prstGeom prst="rect">
            <a:avLst/>
          </a:prstGeom>
          <a:noFill/>
        </p:spPr>
        <p:txBody>
          <a:bodyPr vert="horz" wrap="none" rtlCol="0" anchor="ctr">
            <a:spAutoFit/>
          </a:bodyPr>
          <a:lstStyle/>
          <a:p>
            <a:pPr algn="ctr"/>
            <a:r>
              <a:rPr lang="zh-CN" altLang="en-US" sz="3600" b="1" dirty="0">
                <a:solidFill>
                  <a:schemeClr val="tx1">
                    <a:lumMod val="75000"/>
                    <a:lumOff val="25000"/>
                  </a:schemeClr>
                </a:solidFill>
              </a:rPr>
              <a:t>关键技术难点</a:t>
            </a:r>
          </a:p>
        </p:txBody>
      </p:sp>
      <p:sp>
        <p:nvSpPr>
          <p:cNvPr id="17" name="矩形 47"/>
          <p:cNvSpPr>
            <a:spLocks noChangeArrowheads="1"/>
          </p:cNvSpPr>
          <p:nvPr/>
        </p:nvSpPr>
        <p:spPr bwMode="auto">
          <a:xfrm>
            <a:off x="842712" y="1595343"/>
            <a:ext cx="3705726" cy="51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请点击录入本章节的概括性描述文字或者复制粘贴，请添加说明文字，图像描述及总结。</a:t>
            </a:r>
            <a:endParaRPr lang="en-US" altLang="zh-CN" sz="1200" dirty="0">
              <a:solidFill>
                <a:schemeClr val="tx1">
                  <a:lumMod val="50000"/>
                  <a:lumOff val="50000"/>
                </a:schemeClr>
              </a:solidFill>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randomBar dir="vert"/>
      </p:transition>
    </mc:Choice>
    <mc:Fallback xmlns="">
      <p:transition spd="slow"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theme/theme1.xml><?xml version="1.0" encoding="utf-8"?>
<a:theme xmlns:a="http://schemas.openxmlformats.org/drawingml/2006/main" name="千图海量PPT模板www.58pic.com">
  <a:themeElements>
    <a:clrScheme name="自定义 1633">
      <a:dk1>
        <a:sysClr val="windowText" lastClr="000000"/>
      </a:dk1>
      <a:lt1>
        <a:sysClr val="window" lastClr="FFFFFF"/>
      </a:lt1>
      <a:dk2>
        <a:srgbClr val="262626"/>
      </a:dk2>
      <a:lt2>
        <a:srgbClr val="595959"/>
      </a:lt2>
      <a:accent1>
        <a:srgbClr val="595959"/>
      </a:accent1>
      <a:accent2>
        <a:srgbClr val="262626"/>
      </a:accent2>
      <a:accent3>
        <a:srgbClr val="595959"/>
      </a:accent3>
      <a:accent4>
        <a:srgbClr val="262626"/>
      </a:accent4>
      <a:accent5>
        <a:srgbClr val="595959"/>
      </a:accent5>
      <a:accent6>
        <a:srgbClr val="262626"/>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海量PPT模板www.58pic.com">
  <a:themeElements>
    <a:clrScheme name="自定义 15">
      <a:dk1>
        <a:sysClr val="windowText" lastClr="000000"/>
      </a:dk1>
      <a:lt1>
        <a:sysClr val="window" lastClr="FFFFFF"/>
      </a:lt1>
      <a:dk2>
        <a:srgbClr val="44546A"/>
      </a:dk2>
      <a:lt2>
        <a:srgbClr val="E7E6E6"/>
      </a:lt2>
      <a:accent1>
        <a:srgbClr val="0070C0"/>
      </a:accent1>
      <a:accent2>
        <a:srgbClr val="7F7F7F"/>
      </a:accent2>
      <a:accent3>
        <a:srgbClr val="0070C0"/>
      </a:accent3>
      <a:accent4>
        <a:srgbClr val="7F7F7F"/>
      </a:accent4>
      <a:accent5>
        <a:srgbClr val="0070C0"/>
      </a:accent5>
      <a:accent6>
        <a:srgbClr val="7F7F7F"/>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1914</Words>
  <Application>Microsoft Office PowerPoint</Application>
  <PresentationFormat>全屏显示(16:9)</PresentationFormat>
  <Paragraphs>274</Paragraphs>
  <Slides>25</Slides>
  <Notes>0</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方正姚体</vt:lpstr>
      <vt:lpstr>汉仪丫丫体简</vt:lpstr>
      <vt:lpstr>微软雅黑</vt:lpstr>
      <vt:lpstr>Arial</vt:lpstr>
      <vt:lpstr>Calibri</vt:lpstr>
      <vt:lpstr>Calibri Light</vt:lpstr>
      <vt:lpstr>Impact</vt:lpstr>
      <vt:lpstr>Lucida Handwriting</vt:lpstr>
      <vt:lpstr>千图海量PPT模板www.58pic.com</vt:lpstr>
      <vt:lpstr>1_千图海量PPT模板www.58pic.com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dc:title>
  <dc:creator>MICHAEL</dc:creator>
  <cp:lastModifiedBy>天 下</cp:lastModifiedBy>
  <cp:revision>49</cp:revision>
  <dcterms:created xsi:type="dcterms:W3CDTF">2015-05-05T08:02:00Z</dcterms:created>
  <dcterms:modified xsi:type="dcterms:W3CDTF">2021-01-05T22:56:24Z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