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9" r:id="rId5"/>
    <p:sldId id="273" r:id="rId6"/>
    <p:sldId id="264" r:id="rId7"/>
    <p:sldId id="268" r:id="rId8"/>
    <p:sldId id="265" r:id="rId9"/>
    <p:sldId id="263" r:id="rId10"/>
    <p:sldId id="261" r:id="rId11"/>
    <p:sldId id="269" r:id="rId12"/>
    <p:sldId id="272" r:id="rId13"/>
    <p:sldId id="271" r:id="rId14"/>
    <p:sldId id="262" r:id="rId15"/>
    <p:sldId id="270" r:id="rId16"/>
    <p:sldId id="274" r:id="rId17"/>
    <p:sldId id="25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C-4C41-A29E-8F62684804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C-4C41-A29E-8F6268480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78523392"/>
        <c:axId val="78946880"/>
      </c:barChart>
      <c:catAx>
        <c:axId val="7852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946880"/>
        <c:crosses val="autoZero"/>
        <c:auto val="1"/>
        <c:lblAlgn val="ctr"/>
        <c:lblOffset val="100"/>
        <c:noMultiLvlLbl val="0"/>
      </c:catAx>
      <c:valAx>
        <c:axId val="7894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5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85000"/>
              <a:lumOff val="15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81708" y="1562583"/>
            <a:ext cx="6510291" cy="2199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74552" y="1367743"/>
            <a:ext cx="3117448" cy="675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57327" y="1877028"/>
            <a:ext cx="4934673" cy="675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41129" y="2025569"/>
            <a:ext cx="3350871" cy="1273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05219" y="3226473"/>
            <a:ext cx="743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毕业答辩模板</a:t>
            </a:r>
          </a:p>
        </p:txBody>
      </p:sp>
      <p:sp>
        <p:nvSpPr>
          <p:cNvPr id="11" name="矩形 10"/>
          <p:cNvSpPr/>
          <p:nvPr/>
        </p:nvSpPr>
        <p:spPr>
          <a:xfrm>
            <a:off x="1005219" y="4518194"/>
            <a:ext cx="721020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 need to show a strong gas  field alone on the stage to withstand the pressure of at least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five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judges  from the Defense Committee.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123039" y="5182160"/>
            <a:ext cx="2050971" cy="408148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752378" y="5179241"/>
            <a:ext cx="1807688" cy="408148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15" name="直角三角形 14"/>
          <p:cNvSpPr/>
          <p:nvPr/>
        </p:nvSpPr>
        <p:spPr>
          <a:xfrm rot="5400000">
            <a:off x="843173" y="2895705"/>
            <a:ext cx="661535" cy="66153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5925185" y="834390"/>
            <a:ext cx="1597025" cy="50990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74080" y="859155"/>
            <a:ext cx="1499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75697" y="1939053"/>
            <a:ext cx="9040606" cy="419383"/>
            <a:chOff x="1575697" y="1974565"/>
            <a:chExt cx="9040606" cy="419383"/>
          </a:xfrm>
        </p:grpSpPr>
        <p:grpSp>
          <p:nvGrpSpPr>
            <p:cNvPr id="7" name="组合 6"/>
            <p:cNvGrpSpPr/>
            <p:nvPr/>
          </p:nvGrpSpPr>
          <p:grpSpPr>
            <a:xfrm>
              <a:off x="1575697" y="2032003"/>
              <a:ext cx="1934626" cy="361945"/>
              <a:chOff x="796763" y="1397003"/>
              <a:chExt cx="1934626" cy="36194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8" name="圆角矩形 21"/>
              <p:cNvSpPr/>
              <p:nvPr/>
            </p:nvSpPr>
            <p:spPr>
              <a:xfrm>
                <a:off x="1939890" y="1631953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20"/>
              <p:cNvSpPr/>
              <p:nvPr/>
            </p:nvSpPr>
            <p:spPr>
              <a:xfrm>
                <a:off x="796763" y="1495724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8"/>
              <p:cNvSpPr/>
              <p:nvPr/>
            </p:nvSpPr>
            <p:spPr>
              <a:xfrm>
                <a:off x="1103376" y="1397003"/>
                <a:ext cx="1296000" cy="361945"/>
              </a:xfrm>
              <a:prstGeom prst="roundRect">
                <a:avLst/>
              </a:prstGeom>
              <a:grpFill/>
              <a:ln w="635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  <a:r>
                  <a:rPr lang="en-US" altLang="zh-CN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HERE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223430" y="1974565"/>
              <a:ext cx="639287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国家政策以及省市的支持，为光禄镇提供了良好的环境</a:t>
              </a:r>
              <a:endParaRPr lang="zh-CN" altLang="en-US" sz="1600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75697" y="3023186"/>
            <a:ext cx="9040606" cy="419383"/>
            <a:chOff x="1575697" y="1974565"/>
            <a:chExt cx="9040606" cy="419383"/>
          </a:xfrm>
        </p:grpSpPr>
        <p:grpSp>
          <p:nvGrpSpPr>
            <p:cNvPr id="14" name="组合 13"/>
            <p:cNvGrpSpPr/>
            <p:nvPr/>
          </p:nvGrpSpPr>
          <p:grpSpPr>
            <a:xfrm>
              <a:off x="1575697" y="2032003"/>
              <a:ext cx="1934626" cy="361945"/>
              <a:chOff x="796763" y="1397003"/>
              <a:chExt cx="1934626" cy="36194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16" name="圆角矩形 21"/>
              <p:cNvSpPr/>
              <p:nvPr/>
            </p:nvSpPr>
            <p:spPr>
              <a:xfrm>
                <a:off x="1939890" y="1631953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角矩形 20"/>
              <p:cNvSpPr/>
              <p:nvPr/>
            </p:nvSpPr>
            <p:spPr>
              <a:xfrm>
                <a:off x="796763" y="1495724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8"/>
              <p:cNvSpPr/>
              <p:nvPr/>
            </p:nvSpPr>
            <p:spPr>
              <a:xfrm>
                <a:off x="1103376" y="1397003"/>
                <a:ext cx="1296000" cy="361945"/>
              </a:xfrm>
              <a:prstGeom prst="roundRect">
                <a:avLst/>
              </a:prstGeom>
              <a:grpFill/>
              <a:ln w="635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  <a:r>
                  <a:rPr lang="en-US" altLang="zh-CN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HERE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4223430" y="1974565"/>
              <a:ext cx="639287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复合的交通区位，为光禄镇生态建设提供了便利社会经济发展</a:t>
              </a:r>
              <a:endParaRPr lang="zh-CN" altLang="en-US" sz="1600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5697" y="4107320"/>
            <a:ext cx="9040606" cy="419383"/>
            <a:chOff x="1575697" y="1974565"/>
            <a:chExt cx="9040606" cy="419383"/>
          </a:xfrm>
        </p:grpSpPr>
        <p:grpSp>
          <p:nvGrpSpPr>
            <p:cNvPr id="20" name="组合 19"/>
            <p:cNvGrpSpPr/>
            <p:nvPr/>
          </p:nvGrpSpPr>
          <p:grpSpPr>
            <a:xfrm>
              <a:off x="1575697" y="2032003"/>
              <a:ext cx="1934626" cy="361945"/>
              <a:chOff x="796763" y="1397003"/>
              <a:chExt cx="1934626" cy="36194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2" name="圆角矩形 21"/>
              <p:cNvSpPr/>
              <p:nvPr/>
            </p:nvSpPr>
            <p:spPr>
              <a:xfrm>
                <a:off x="1939890" y="1631953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0"/>
              <p:cNvSpPr/>
              <p:nvPr/>
            </p:nvSpPr>
            <p:spPr>
              <a:xfrm>
                <a:off x="796763" y="1495724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8"/>
              <p:cNvSpPr/>
              <p:nvPr/>
            </p:nvSpPr>
            <p:spPr>
              <a:xfrm>
                <a:off x="1103376" y="1397003"/>
                <a:ext cx="1296000" cy="361945"/>
              </a:xfrm>
              <a:prstGeom prst="roundRect">
                <a:avLst/>
              </a:prstGeom>
              <a:grpFill/>
              <a:ln w="635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  <a:r>
                  <a:rPr lang="en-US" altLang="zh-CN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HERE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223430" y="1974565"/>
              <a:ext cx="639287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良好的区位经济，为光禄镇生态经济建设创造了机遇</a:t>
              </a:r>
              <a:endParaRPr lang="zh-CN" altLang="en-US" sz="1600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575697" y="5191453"/>
            <a:ext cx="9040606" cy="419383"/>
            <a:chOff x="1575697" y="1974565"/>
            <a:chExt cx="9040606" cy="419383"/>
          </a:xfrm>
        </p:grpSpPr>
        <p:grpSp>
          <p:nvGrpSpPr>
            <p:cNvPr id="26" name="组合 25"/>
            <p:cNvGrpSpPr/>
            <p:nvPr/>
          </p:nvGrpSpPr>
          <p:grpSpPr>
            <a:xfrm>
              <a:off x="1575697" y="2032003"/>
              <a:ext cx="1934626" cy="361945"/>
              <a:chOff x="796763" y="1397003"/>
              <a:chExt cx="1934626" cy="36194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28" name="圆角矩形 21"/>
              <p:cNvSpPr/>
              <p:nvPr/>
            </p:nvSpPr>
            <p:spPr>
              <a:xfrm>
                <a:off x="1939890" y="1631953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0"/>
              <p:cNvSpPr/>
              <p:nvPr/>
            </p:nvSpPr>
            <p:spPr>
              <a:xfrm>
                <a:off x="796763" y="1495724"/>
                <a:ext cx="791499" cy="6955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8"/>
              <p:cNvSpPr/>
              <p:nvPr/>
            </p:nvSpPr>
            <p:spPr>
              <a:xfrm>
                <a:off x="1103376" y="1397003"/>
                <a:ext cx="1296000" cy="361945"/>
              </a:xfrm>
              <a:prstGeom prst="roundRect">
                <a:avLst/>
              </a:prstGeom>
              <a:grpFill/>
              <a:ln w="6350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TITLE</a:t>
                </a:r>
                <a:r>
                  <a:rPr lang="en-US" altLang="zh-CN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 HERE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223430" y="1974565"/>
              <a:ext cx="639287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奠定了基石依托旅游区，为光禄镇生态建设提供了有利条件</a:t>
              </a:r>
              <a:endParaRPr lang="zh-CN" altLang="en-US" sz="1600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44178" y="42384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现状与研究目标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 rot="19764056">
            <a:off x="2958016" y="2518116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931920" y="4018428"/>
            <a:ext cx="4886502" cy="15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8882" y="1291566"/>
            <a:ext cx="187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854" y="520450"/>
            <a:ext cx="356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PART 03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4112" y="2915680"/>
            <a:ext cx="5778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研究方法与过程</a:t>
            </a:r>
          </a:p>
        </p:txBody>
      </p:sp>
      <p:sp>
        <p:nvSpPr>
          <p:cNvPr id="14" name="矩形 13"/>
          <p:cNvSpPr/>
          <p:nvPr/>
        </p:nvSpPr>
        <p:spPr>
          <a:xfrm>
            <a:off x="4830259" y="2580138"/>
            <a:ext cx="3778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Research methods and processes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4178" y="42384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研究方法与过程</a:t>
            </a:r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9818" y="1936912"/>
            <a:ext cx="11132365" cy="2004288"/>
            <a:chOff x="2382" y="1987712"/>
            <a:chExt cx="9141619" cy="1645871"/>
          </a:xfrm>
        </p:grpSpPr>
        <p:sp>
          <p:nvSpPr>
            <p:cNvPr id="18" name="Freeform 5"/>
            <p:cNvSpPr/>
            <p:nvPr/>
          </p:nvSpPr>
          <p:spPr bwMode="auto">
            <a:xfrm>
              <a:off x="2382" y="2262776"/>
              <a:ext cx="9141619" cy="1084926"/>
            </a:xfrm>
            <a:custGeom>
              <a:avLst/>
              <a:gdLst>
                <a:gd name="T0" fmla="*/ 0 w 2601"/>
                <a:gd name="T1" fmla="*/ 139 h 306"/>
                <a:gd name="T2" fmla="*/ 647 w 2601"/>
                <a:gd name="T3" fmla="*/ 304 h 306"/>
                <a:gd name="T4" fmla="*/ 1863 w 2601"/>
                <a:gd name="T5" fmla="*/ 11 h 306"/>
                <a:gd name="T6" fmla="*/ 2601 w 2601"/>
                <a:gd name="T7" fmla="*/ 25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1" h="306">
                  <a:moveTo>
                    <a:pt x="0" y="139"/>
                  </a:moveTo>
                  <a:cubicBezTo>
                    <a:pt x="0" y="139"/>
                    <a:pt x="179" y="301"/>
                    <a:pt x="647" y="304"/>
                  </a:cubicBezTo>
                  <a:cubicBezTo>
                    <a:pt x="1090" y="306"/>
                    <a:pt x="1474" y="0"/>
                    <a:pt x="1863" y="11"/>
                  </a:cubicBezTo>
                  <a:cubicBezTo>
                    <a:pt x="2253" y="21"/>
                    <a:pt x="2601" y="259"/>
                    <a:pt x="2601" y="259"/>
                  </a:cubicBezTo>
                </a:path>
              </a:pathLst>
            </a:custGeom>
            <a:noFill/>
            <a:ln w="22225" cap="flat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16008" y="2756789"/>
              <a:ext cx="749673" cy="751323"/>
              <a:chOff x="3437020" y="1033173"/>
              <a:chExt cx="863676" cy="865577"/>
            </a:xfrm>
          </p:grpSpPr>
          <p:sp>
            <p:nvSpPr>
              <p:cNvPr id="20" name="椭圆 18"/>
              <p:cNvSpPr>
                <a:spLocks noChangeArrowheads="1"/>
              </p:cNvSpPr>
              <p:nvPr/>
            </p:nvSpPr>
            <p:spPr bwMode="auto">
              <a:xfrm>
                <a:off x="3437020" y="1033173"/>
                <a:ext cx="863676" cy="86557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275" y="1169757"/>
                <a:ext cx="552644" cy="566109"/>
              </a:xfrm>
              <a:prstGeom prst="rect">
                <a:avLst/>
              </a:pr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2430518" y="2882260"/>
              <a:ext cx="749673" cy="751323"/>
              <a:chOff x="3437020" y="2074814"/>
              <a:chExt cx="863676" cy="865577"/>
            </a:xfrm>
          </p:grpSpPr>
          <p:sp>
            <p:nvSpPr>
              <p:cNvPr id="23" name="椭圆 19"/>
              <p:cNvSpPr>
                <a:spLocks noChangeArrowheads="1"/>
              </p:cNvSpPr>
              <p:nvPr/>
            </p:nvSpPr>
            <p:spPr bwMode="auto">
              <a:xfrm>
                <a:off x="3437020" y="2074814"/>
                <a:ext cx="863676" cy="86557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6360" y="2243692"/>
                <a:ext cx="553608" cy="567096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3987654" y="2353136"/>
              <a:ext cx="749673" cy="749944"/>
              <a:chOff x="3437020" y="3157655"/>
              <a:chExt cx="863676" cy="863988"/>
            </a:xfrm>
          </p:grpSpPr>
          <p:sp>
            <p:nvSpPr>
              <p:cNvPr id="26" name="椭圆 20"/>
              <p:cNvSpPr>
                <a:spLocks noChangeArrowheads="1"/>
              </p:cNvSpPr>
              <p:nvPr/>
            </p:nvSpPr>
            <p:spPr bwMode="auto">
              <a:xfrm>
                <a:off x="3437020" y="3157655"/>
                <a:ext cx="863676" cy="86398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3603965" y="3301680"/>
                <a:ext cx="519264" cy="531742"/>
                <a:chOff x="9901114" y="2870043"/>
                <a:chExt cx="1094967" cy="1121279"/>
              </a:xfrm>
            </p:grpSpPr>
            <p:sp>
              <p:nvSpPr>
                <p:cNvPr id="28" name="Freeform 5"/>
                <p:cNvSpPr/>
                <p:nvPr/>
              </p:nvSpPr>
              <p:spPr bwMode="auto">
                <a:xfrm>
                  <a:off x="10585467" y="2870043"/>
                  <a:ext cx="234963" cy="800500"/>
                </a:xfrm>
                <a:custGeom>
                  <a:avLst/>
                  <a:gdLst>
                    <a:gd name="T0" fmla="*/ 2 w 43"/>
                    <a:gd name="T1" fmla="*/ 115 h 115"/>
                    <a:gd name="T2" fmla="*/ 3 w 43"/>
                    <a:gd name="T3" fmla="*/ 115 h 115"/>
                    <a:gd name="T4" fmla="*/ 3 w 43"/>
                    <a:gd name="T5" fmla="*/ 115 h 115"/>
                    <a:gd name="T6" fmla="*/ 3 w 43"/>
                    <a:gd name="T7" fmla="*/ 115 h 115"/>
                    <a:gd name="T8" fmla="*/ 4 w 43"/>
                    <a:gd name="T9" fmla="*/ 115 h 115"/>
                    <a:gd name="T10" fmla="*/ 4 w 43"/>
                    <a:gd name="T11" fmla="*/ 115 h 115"/>
                    <a:gd name="T12" fmla="*/ 5 w 43"/>
                    <a:gd name="T13" fmla="*/ 114 h 115"/>
                    <a:gd name="T14" fmla="*/ 22 w 43"/>
                    <a:gd name="T15" fmla="*/ 98 h 115"/>
                    <a:gd name="T16" fmla="*/ 38 w 43"/>
                    <a:gd name="T17" fmla="*/ 114 h 115"/>
                    <a:gd name="T18" fmla="*/ 39 w 43"/>
                    <a:gd name="T19" fmla="*/ 115 h 115"/>
                    <a:gd name="T20" fmla="*/ 39 w 43"/>
                    <a:gd name="T21" fmla="*/ 115 h 115"/>
                    <a:gd name="T22" fmla="*/ 40 w 43"/>
                    <a:gd name="T23" fmla="*/ 115 h 115"/>
                    <a:gd name="T24" fmla="*/ 40 w 43"/>
                    <a:gd name="T25" fmla="*/ 115 h 115"/>
                    <a:gd name="T26" fmla="*/ 40 w 43"/>
                    <a:gd name="T27" fmla="*/ 115 h 115"/>
                    <a:gd name="T28" fmla="*/ 41 w 43"/>
                    <a:gd name="T29" fmla="*/ 115 h 115"/>
                    <a:gd name="T30" fmla="*/ 42 w 43"/>
                    <a:gd name="T31" fmla="*/ 114 h 115"/>
                    <a:gd name="T32" fmla="*/ 43 w 43"/>
                    <a:gd name="T33" fmla="*/ 112 h 115"/>
                    <a:gd name="T34" fmla="*/ 43 w 43"/>
                    <a:gd name="T35" fmla="*/ 27 h 115"/>
                    <a:gd name="T36" fmla="*/ 43 w 43"/>
                    <a:gd name="T37" fmla="*/ 13 h 115"/>
                    <a:gd name="T38" fmla="*/ 43 w 43"/>
                    <a:gd name="T39" fmla="*/ 3 h 115"/>
                    <a:gd name="T40" fmla="*/ 42 w 43"/>
                    <a:gd name="T41" fmla="*/ 1 h 115"/>
                    <a:gd name="T42" fmla="*/ 40 w 43"/>
                    <a:gd name="T43" fmla="*/ 0 h 115"/>
                    <a:gd name="T44" fmla="*/ 3 w 43"/>
                    <a:gd name="T45" fmla="*/ 0 h 115"/>
                    <a:gd name="T46" fmla="*/ 3 w 43"/>
                    <a:gd name="T47" fmla="*/ 0 h 115"/>
                    <a:gd name="T48" fmla="*/ 2 w 43"/>
                    <a:gd name="T49" fmla="*/ 1 h 115"/>
                    <a:gd name="T50" fmla="*/ 2 w 43"/>
                    <a:gd name="T51" fmla="*/ 1 h 115"/>
                    <a:gd name="T52" fmla="*/ 0 w 43"/>
                    <a:gd name="T53" fmla="*/ 3 h 115"/>
                    <a:gd name="T54" fmla="*/ 0 w 43"/>
                    <a:gd name="T55" fmla="*/ 13 h 115"/>
                    <a:gd name="T56" fmla="*/ 0 w 43"/>
                    <a:gd name="T57" fmla="*/ 27 h 115"/>
                    <a:gd name="T58" fmla="*/ 0 w 43"/>
                    <a:gd name="T59" fmla="*/ 112 h 115"/>
                    <a:gd name="T60" fmla="*/ 2 w 43"/>
                    <a:gd name="T61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3" h="115">
                      <a:moveTo>
                        <a:pt x="2" y="115"/>
                      </a:moveTo>
                      <a:cubicBezTo>
                        <a:pt x="2" y="115"/>
                        <a:pt x="2" y="115"/>
                        <a:pt x="3" y="115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3" y="115"/>
                        <a:pt x="4" y="115"/>
                        <a:pt x="4" y="115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4" y="115"/>
                        <a:pt x="5" y="114"/>
                        <a:pt x="5" y="114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38" y="114"/>
                        <a:pt x="38" y="114"/>
                        <a:pt x="38" y="114"/>
                      </a:cubicBezTo>
                      <a:cubicBezTo>
                        <a:pt x="38" y="114"/>
                        <a:pt x="39" y="115"/>
                        <a:pt x="39" y="115"/>
                      </a:cubicBezTo>
                      <a:cubicBezTo>
                        <a:pt x="39" y="115"/>
                        <a:pt x="39" y="115"/>
                        <a:pt x="39" y="115"/>
                      </a:cubicBezTo>
                      <a:cubicBezTo>
                        <a:pt x="40" y="115"/>
                        <a:pt x="40" y="115"/>
                        <a:pt x="40" y="115"/>
                      </a:cubicBezTo>
                      <a:cubicBezTo>
                        <a:pt x="40" y="115"/>
                        <a:pt x="40" y="115"/>
                        <a:pt x="40" y="115"/>
                      </a:cubicBezTo>
                      <a:cubicBezTo>
                        <a:pt x="40" y="115"/>
                        <a:pt x="40" y="115"/>
                        <a:pt x="40" y="115"/>
                      </a:cubicBezTo>
                      <a:cubicBezTo>
                        <a:pt x="41" y="115"/>
                        <a:pt x="41" y="115"/>
                        <a:pt x="41" y="115"/>
                      </a:cubicBezTo>
                      <a:cubicBezTo>
                        <a:pt x="42" y="115"/>
                        <a:pt x="42" y="114"/>
                        <a:pt x="42" y="114"/>
                      </a:cubicBezTo>
                      <a:cubicBezTo>
                        <a:pt x="43" y="114"/>
                        <a:pt x="43" y="113"/>
                        <a:pt x="43" y="112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2"/>
                        <a:pt x="42" y="1"/>
                      </a:cubicBezTo>
                      <a:cubicBezTo>
                        <a:pt x="42" y="1"/>
                        <a:pt x="41" y="0"/>
                        <a:pt x="4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3"/>
                        <a:pt x="1" y="114"/>
                        <a:pt x="2" y="115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6"/>
                <p:cNvSpPr/>
                <p:nvPr/>
              </p:nvSpPr>
              <p:spPr bwMode="auto">
                <a:xfrm>
                  <a:off x="10044830" y="3280407"/>
                  <a:ext cx="289711" cy="34679"/>
                </a:xfrm>
                <a:custGeom>
                  <a:avLst/>
                  <a:gdLst>
                    <a:gd name="T0" fmla="*/ 0 w 53"/>
                    <a:gd name="T1" fmla="*/ 3 h 5"/>
                    <a:gd name="T2" fmla="*/ 3 w 53"/>
                    <a:gd name="T3" fmla="*/ 5 h 5"/>
                    <a:gd name="T4" fmla="*/ 50 w 53"/>
                    <a:gd name="T5" fmla="*/ 5 h 5"/>
                    <a:gd name="T6" fmla="*/ 53 w 53"/>
                    <a:gd name="T7" fmla="*/ 3 h 5"/>
                    <a:gd name="T8" fmla="*/ 50 w 53"/>
                    <a:gd name="T9" fmla="*/ 0 h 5"/>
                    <a:gd name="T10" fmla="*/ 3 w 53"/>
                    <a:gd name="T11" fmla="*/ 0 h 5"/>
                    <a:gd name="T12" fmla="*/ 0 w 53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5">
                      <a:moveTo>
                        <a:pt x="0" y="3"/>
                      </a:move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2" y="5"/>
                        <a:pt x="53" y="4"/>
                        <a:pt x="53" y="3"/>
                      </a:cubicBezTo>
                      <a:cubicBezTo>
                        <a:pt x="53" y="1"/>
                        <a:pt x="52" y="0"/>
                        <a:pt x="5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Freeform 7"/>
                <p:cNvSpPr/>
                <p:nvPr/>
              </p:nvSpPr>
              <p:spPr bwMode="auto">
                <a:xfrm>
                  <a:off x="10044830" y="3442241"/>
                  <a:ext cx="289711" cy="34679"/>
                </a:xfrm>
                <a:custGeom>
                  <a:avLst/>
                  <a:gdLst>
                    <a:gd name="T0" fmla="*/ 50 w 53"/>
                    <a:gd name="T1" fmla="*/ 0 h 5"/>
                    <a:gd name="T2" fmla="*/ 3 w 53"/>
                    <a:gd name="T3" fmla="*/ 0 h 5"/>
                    <a:gd name="T4" fmla="*/ 0 w 53"/>
                    <a:gd name="T5" fmla="*/ 2 h 5"/>
                    <a:gd name="T6" fmla="*/ 3 w 53"/>
                    <a:gd name="T7" fmla="*/ 5 h 5"/>
                    <a:gd name="T8" fmla="*/ 50 w 53"/>
                    <a:gd name="T9" fmla="*/ 5 h 5"/>
                    <a:gd name="T10" fmla="*/ 53 w 53"/>
                    <a:gd name="T11" fmla="*/ 2 h 5"/>
                    <a:gd name="T12" fmla="*/ 50 w 53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5">
                      <a:moveTo>
                        <a:pt x="5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2" y="5"/>
                        <a:pt x="53" y="4"/>
                        <a:pt x="53" y="2"/>
                      </a:cubicBezTo>
                      <a:cubicBezTo>
                        <a:pt x="53" y="1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8"/>
                <p:cNvSpPr/>
                <p:nvPr/>
              </p:nvSpPr>
              <p:spPr bwMode="auto">
                <a:xfrm>
                  <a:off x="10044830" y="3601186"/>
                  <a:ext cx="289711" cy="34679"/>
                </a:xfrm>
                <a:custGeom>
                  <a:avLst/>
                  <a:gdLst>
                    <a:gd name="T0" fmla="*/ 50 w 53"/>
                    <a:gd name="T1" fmla="*/ 0 h 5"/>
                    <a:gd name="T2" fmla="*/ 3 w 53"/>
                    <a:gd name="T3" fmla="*/ 0 h 5"/>
                    <a:gd name="T4" fmla="*/ 0 w 53"/>
                    <a:gd name="T5" fmla="*/ 2 h 5"/>
                    <a:gd name="T6" fmla="*/ 3 w 53"/>
                    <a:gd name="T7" fmla="*/ 5 h 5"/>
                    <a:gd name="T8" fmla="*/ 50 w 53"/>
                    <a:gd name="T9" fmla="*/ 5 h 5"/>
                    <a:gd name="T10" fmla="*/ 53 w 53"/>
                    <a:gd name="T11" fmla="*/ 2 h 5"/>
                    <a:gd name="T12" fmla="*/ 50 w 53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5">
                      <a:moveTo>
                        <a:pt x="5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2" y="5"/>
                        <a:pt x="53" y="4"/>
                        <a:pt x="53" y="2"/>
                      </a:cubicBezTo>
                      <a:cubicBezTo>
                        <a:pt x="53" y="1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"/>
                <p:cNvSpPr>
                  <a:spLocks noEditPoints="1"/>
                </p:cNvSpPr>
                <p:nvPr/>
              </p:nvSpPr>
              <p:spPr bwMode="auto">
                <a:xfrm>
                  <a:off x="9901114" y="2953851"/>
                  <a:ext cx="1094967" cy="1037471"/>
                </a:xfrm>
                <a:custGeom>
                  <a:avLst/>
                  <a:gdLst>
                    <a:gd name="T0" fmla="*/ 177 w 200"/>
                    <a:gd name="T1" fmla="*/ 3 h 149"/>
                    <a:gd name="T2" fmla="*/ 177 w 200"/>
                    <a:gd name="T3" fmla="*/ 17 h 149"/>
                    <a:gd name="T4" fmla="*/ 186 w 200"/>
                    <a:gd name="T5" fmla="*/ 21 h 149"/>
                    <a:gd name="T6" fmla="*/ 186 w 200"/>
                    <a:gd name="T7" fmla="*/ 134 h 149"/>
                    <a:gd name="T8" fmla="*/ 107 w 200"/>
                    <a:gd name="T9" fmla="*/ 134 h 149"/>
                    <a:gd name="T10" fmla="*/ 107 w 200"/>
                    <a:gd name="T11" fmla="*/ 21 h 149"/>
                    <a:gd name="T12" fmla="*/ 117 w 200"/>
                    <a:gd name="T13" fmla="*/ 17 h 149"/>
                    <a:gd name="T14" fmla="*/ 117 w 200"/>
                    <a:gd name="T15" fmla="*/ 3 h 149"/>
                    <a:gd name="T16" fmla="*/ 100 w 200"/>
                    <a:gd name="T17" fmla="*/ 9 h 149"/>
                    <a:gd name="T18" fmla="*/ 53 w 200"/>
                    <a:gd name="T19" fmla="*/ 0 h 149"/>
                    <a:gd name="T20" fmla="*/ 0 w 200"/>
                    <a:gd name="T21" fmla="*/ 20 h 149"/>
                    <a:gd name="T22" fmla="*/ 0 w 200"/>
                    <a:gd name="T23" fmla="*/ 142 h 149"/>
                    <a:gd name="T24" fmla="*/ 2 w 200"/>
                    <a:gd name="T25" fmla="*/ 147 h 149"/>
                    <a:gd name="T26" fmla="*/ 8 w 200"/>
                    <a:gd name="T27" fmla="*/ 149 h 149"/>
                    <a:gd name="T28" fmla="*/ 53 w 200"/>
                    <a:gd name="T29" fmla="*/ 145 h 149"/>
                    <a:gd name="T30" fmla="*/ 99 w 200"/>
                    <a:gd name="T31" fmla="*/ 149 h 149"/>
                    <a:gd name="T32" fmla="*/ 99 w 200"/>
                    <a:gd name="T33" fmla="*/ 149 h 149"/>
                    <a:gd name="T34" fmla="*/ 100 w 200"/>
                    <a:gd name="T35" fmla="*/ 149 h 149"/>
                    <a:gd name="T36" fmla="*/ 100 w 200"/>
                    <a:gd name="T37" fmla="*/ 149 h 149"/>
                    <a:gd name="T38" fmla="*/ 101 w 200"/>
                    <a:gd name="T39" fmla="*/ 149 h 149"/>
                    <a:gd name="T40" fmla="*/ 101 w 200"/>
                    <a:gd name="T41" fmla="*/ 149 h 149"/>
                    <a:gd name="T42" fmla="*/ 146 w 200"/>
                    <a:gd name="T43" fmla="*/ 145 h 149"/>
                    <a:gd name="T44" fmla="*/ 192 w 200"/>
                    <a:gd name="T45" fmla="*/ 149 h 149"/>
                    <a:gd name="T46" fmla="*/ 193 w 200"/>
                    <a:gd name="T47" fmla="*/ 149 h 149"/>
                    <a:gd name="T48" fmla="*/ 197 w 200"/>
                    <a:gd name="T49" fmla="*/ 147 h 149"/>
                    <a:gd name="T50" fmla="*/ 200 w 200"/>
                    <a:gd name="T51" fmla="*/ 142 h 149"/>
                    <a:gd name="T52" fmla="*/ 200 w 200"/>
                    <a:gd name="T53" fmla="*/ 20 h 149"/>
                    <a:gd name="T54" fmla="*/ 177 w 200"/>
                    <a:gd name="T55" fmla="*/ 3 h 149"/>
                    <a:gd name="T56" fmla="*/ 93 w 200"/>
                    <a:gd name="T57" fmla="*/ 134 h 149"/>
                    <a:gd name="T58" fmla="*/ 53 w 200"/>
                    <a:gd name="T59" fmla="*/ 131 h 149"/>
                    <a:gd name="T60" fmla="*/ 14 w 200"/>
                    <a:gd name="T61" fmla="*/ 134 h 149"/>
                    <a:gd name="T62" fmla="*/ 14 w 200"/>
                    <a:gd name="T63" fmla="*/ 21 h 149"/>
                    <a:gd name="T64" fmla="*/ 53 w 200"/>
                    <a:gd name="T65" fmla="*/ 14 h 149"/>
                    <a:gd name="T66" fmla="*/ 93 w 200"/>
                    <a:gd name="T67" fmla="*/ 21 h 149"/>
                    <a:gd name="T68" fmla="*/ 93 w 200"/>
                    <a:gd name="T69" fmla="*/ 13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0" h="149">
                      <a:moveTo>
                        <a:pt x="177" y="3"/>
                      </a:moveTo>
                      <a:cubicBezTo>
                        <a:pt x="177" y="17"/>
                        <a:pt x="177" y="17"/>
                        <a:pt x="177" y="17"/>
                      </a:cubicBezTo>
                      <a:cubicBezTo>
                        <a:pt x="181" y="18"/>
                        <a:pt x="185" y="20"/>
                        <a:pt x="186" y="21"/>
                      </a:cubicBezTo>
                      <a:cubicBezTo>
                        <a:pt x="186" y="134"/>
                        <a:pt x="186" y="134"/>
                        <a:pt x="186" y="134"/>
                      </a:cubicBezTo>
                      <a:cubicBezTo>
                        <a:pt x="161" y="130"/>
                        <a:pt x="131" y="130"/>
                        <a:pt x="107" y="134"/>
                      </a:cubicBezTo>
                      <a:cubicBezTo>
                        <a:pt x="107" y="21"/>
                        <a:pt x="107" y="21"/>
                        <a:pt x="107" y="21"/>
                      </a:cubicBezTo>
                      <a:cubicBezTo>
                        <a:pt x="108" y="20"/>
                        <a:pt x="111" y="18"/>
                        <a:pt x="117" y="17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10" y="4"/>
                        <a:pt x="104" y="6"/>
                        <a:pt x="100" y="9"/>
                      </a:cubicBezTo>
                      <a:cubicBezTo>
                        <a:pt x="90" y="2"/>
                        <a:pt x="70" y="0"/>
                        <a:pt x="53" y="0"/>
                      </a:cubicBezTo>
                      <a:cubicBezTo>
                        <a:pt x="29" y="0"/>
                        <a:pt x="0" y="5"/>
                        <a:pt x="0" y="2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0" y="144"/>
                        <a:pt x="1" y="146"/>
                        <a:pt x="2" y="147"/>
                      </a:cubicBezTo>
                      <a:cubicBezTo>
                        <a:pt x="4" y="148"/>
                        <a:pt x="6" y="149"/>
                        <a:pt x="8" y="149"/>
                      </a:cubicBezTo>
                      <a:cubicBezTo>
                        <a:pt x="22" y="146"/>
                        <a:pt x="37" y="145"/>
                        <a:pt x="53" y="145"/>
                      </a:cubicBezTo>
                      <a:cubicBezTo>
                        <a:pt x="69" y="145"/>
                        <a:pt x="85" y="146"/>
                        <a:pt x="99" y="149"/>
                      </a:cubicBezTo>
                      <a:cubicBezTo>
                        <a:pt x="99" y="149"/>
                        <a:pt x="99" y="149"/>
                        <a:pt x="99" y="149"/>
                      </a:cubicBezTo>
                      <a:cubicBezTo>
                        <a:pt x="99" y="149"/>
                        <a:pt x="99" y="149"/>
                        <a:pt x="100" y="149"/>
                      </a:cubicBezTo>
                      <a:cubicBezTo>
                        <a:pt x="100" y="149"/>
                        <a:pt x="100" y="149"/>
                        <a:pt x="100" y="149"/>
                      </a:cubicBezTo>
                      <a:cubicBezTo>
                        <a:pt x="100" y="149"/>
                        <a:pt x="100" y="149"/>
                        <a:pt x="101" y="149"/>
                      </a:cubicBezTo>
                      <a:cubicBezTo>
                        <a:pt x="101" y="149"/>
                        <a:pt x="101" y="149"/>
                        <a:pt x="101" y="149"/>
                      </a:cubicBezTo>
                      <a:cubicBezTo>
                        <a:pt x="115" y="146"/>
                        <a:pt x="130" y="145"/>
                        <a:pt x="146" y="145"/>
                      </a:cubicBezTo>
                      <a:cubicBezTo>
                        <a:pt x="162" y="145"/>
                        <a:pt x="178" y="146"/>
                        <a:pt x="192" y="149"/>
                      </a:cubicBezTo>
                      <a:cubicBezTo>
                        <a:pt x="192" y="149"/>
                        <a:pt x="192" y="149"/>
                        <a:pt x="193" y="149"/>
                      </a:cubicBezTo>
                      <a:cubicBezTo>
                        <a:pt x="194" y="149"/>
                        <a:pt x="196" y="148"/>
                        <a:pt x="197" y="147"/>
                      </a:cubicBezTo>
                      <a:cubicBezTo>
                        <a:pt x="199" y="146"/>
                        <a:pt x="200" y="144"/>
                        <a:pt x="200" y="142"/>
                      </a:cubicBezTo>
                      <a:cubicBezTo>
                        <a:pt x="200" y="20"/>
                        <a:pt x="200" y="20"/>
                        <a:pt x="200" y="20"/>
                      </a:cubicBezTo>
                      <a:cubicBezTo>
                        <a:pt x="200" y="11"/>
                        <a:pt x="190" y="6"/>
                        <a:pt x="177" y="3"/>
                      </a:cubicBezTo>
                      <a:close/>
                      <a:moveTo>
                        <a:pt x="93" y="134"/>
                      </a:moveTo>
                      <a:cubicBezTo>
                        <a:pt x="80" y="132"/>
                        <a:pt x="67" y="131"/>
                        <a:pt x="53" y="131"/>
                      </a:cubicBezTo>
                      <a:cubicBezTo>
                        <a:pt x="40" y="131"/>
                        <a:pt x="26" y="132"/>
                        <a:pt x="14" y="13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6" y="18"/>
                        <a:pt x="30" y="14"/>
                        <a:pt x="53" y="14"/>
                      </a:cubicBezTo>
                      <a:cubicBezTo>
                        <a:pt x="76" y="14"/>
                        <a:pt x="90" y="18"/>
                        <a:pt x="93" y="21"/>
                      </a:cubicBezTo>
                      <a:lnTo>
                        <a:pt x="93" y="13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3" name="组合 32"/>
            <p:cNvGrpSpPr/>
            <p:nvPr/>
          </p:nvGrpSpPr>
          <p:grpSpPr>
            <a:xfrm>
              <a:off x="5647172" y="1987712"/>
              <a:ext cx="749673" cy="751322"/>
              <a:chOff x="3437020" y="4201727"/>
              <a:chExt cx="863676" cy="865576"/>
            </a:xfrm>
          </p:grpSpPr>
          <p:sp>
            <p:nvSpPr>
              <p:cNvPr id="34" name="椭圆 21"/>
              <p:cNvSpPr>
                <a:spLocks noChangeArrowheads="1"/>
              </p:cNvSpPr>
              <p:nvPr/>
            </p:nvSpPr>
            <p:spPr bwMode="auto">
              <a:xfrm>
                <a:off x="3437020" y="4201727"/>
                <a:ext cx="863676" cy="86557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35" name="Group 4"/>
              <p:cNvGrpSpPr>
                <a:grpSpLocks noChangeAspect="1"/>
              </p:cNvGrpSpPr>
              <p:nvPr/>
            </p:nvGrpSpPr>
            <p:grpSpPr bwMode="auto">
              <a:xfrm>
                <a:off x="3626902" y="4339091"/>
                <a:ext cx="476560" cy="578496"/>
                <a:chOff x="2694" y="1931"/>
                <a:chExt cx="374" cy="454"/>
              </a:xfrm>
              <a:solidFill>
                <a:schemeClr val="bg1"/>
              </a:solidFill>
            </p:grpSpPr>
            <p:sp>
              <p:nvSpPr>
                <p:cNvPr id="36" name="Freeform 5"/>
                <p:cNvSpPr>
                  <a:spLocks noEditPoints="1"/>
                </p:cNvSpPr>
                <p:nvPr/>
              </p:nvSpPr>
              <p:spPr bwMode="auto">
                <a:xfrm>
                  <a:off x="2694" y="1931"/>
                  <a:ext cx="374" cy="454"/>
                </a:xfrm>
                <a:custGeom>
                  <a:avLst/>
                  <a:gdLst>
                    <a:gd name="T0" fmla="*/ 127 w 155"/>
                    <a:gd name="T1" fmla="*/ 7 h 189"/>
                    <a:gd name="T2" fmla="*/ 124 w 155"/>
                    <a:gd name="T3" fmla="*/ 0 h 189"/>
                    <a:gd name="T4" fmla="*/ 122 w 155"/>
                    <a:gd name="T5" fmla="*/ 7 h 189"/>
                    <a:gd name="T6" fmla="*/ 96 w 155"/>
                    <a:gd name="T7" fmla="*/ 3 h 189"/>
                    <a:gd name="T8" fmla="*/ 90 w 155"/>
                    <a:gd name="T9" fmla="*/ 3 h 189"/>
                    <a:gd name="T10" fmla="*/ 64 w 155"/>
                    <a:gd name="T11" fmla="*/ 7 h 189"/>
                    <a:gd name="T12" fmla="*/ 62 w 155"/>
                    <a:gd name="T13" fmla="*/ 0 h 189"/>
                    <a:gd name="T14" fmla="*/ 59 w 155"/>
                    <a:gd name="T15" fmla="*/ 7 h 189"/>
                    <a:gd name="T16" fmla="*/ 33 w 155"/>
                    <a:gd name="T17" fmla="*/ 3 h 189"/>
                    <a:gd name="T18" fmla="*/ 27 w 155"/>
                    <a:gd name="T19" fmla="*/ 3 h 189"/>
                    <a:gd name="T20" fmla="*/ 7 w 155"/>
                    <a:gd name="T21" fmla="*/ 7 h 189"/>
                    <a:gd name="T22" fmla="*/ 0 w 155"/>
                    <a:gd name="T23" fmla="*/ 182 h 189"/>
                    <a:gd name="T24" fmla="*/ 148 w 155"/>
                    <a:gd name="T25" fmla="*/ 189 h 189"/>
                    <a:gd name="T26" fmla="*/ 155 w 155"/>
                    <a:gd name="T27" fmla="*/ 13 h 189"/>
                    <a:gd name="T28" fmla="*/ 124 w 155"/>
                    <a:gd name="T29" fmla="*/ 40 h 189"/>
                    <a:gd name="T30" fmla="*/ 127 w 155"/>
                    <a:gd name="T31" fmla="*/ 31 h 189"/>
                    <a:gd name="T32" fmla="*/ 124 w 155"/>
                    <a:gd name="T33" fmla="*/ 44 h 189"/>
                    <a:gd name="T34" fmla="*/ 122 w 155"/>
                    <a:gd name="T35" fmla="*/ 31 h 189"/>
                    <a:gd name="T36" fmla="*/ 124 w 155"/>
                    <a:gd name="T37" fmla="*/ 40 h 189"/>
                    <a:gd name="T38" fmla="*/ 96 w 155"/>
                    <a:gd name="T39" fmla="*/ 37 h 189"/>
                    <a:gd name="T40" fmla="*/ 100 w 155"/>
                    <a:gd name="T41" fmla="*/ 37 h 189"/>
                    <a:gd name="T42" fmla="*/ 86 w 155"/>
                    <a:gd name="T43" fmla="*/ 37 h 189"/>
                    <a:gd name="T44" fmla="*/ 90 w 155"/>
                    <a:gd name="T45" fmla="*/ 37 h 189"/>
                    <a:gd name="T46" fmla="*/ 62 w 155"/>
                    <a:gd name="T47" fmla="*/ 40 h 189"/>
                    <a:gd name="T48" fmla="*/ 64 w 155"/>
                    <a:gd name="T49" fmla="*/ 31 h 189"/>
                    <a:gd name="T50" fmla="*/ 62 w 155"/>
                    <a:gd name="T51" fmla="*/ 44 h 189"/>
                    <a:gd name="T52" fmla="*/ 59 w 155"/>
                    <a:gd name="T53" fmla="*/ 31 h 189"/>
                    <a:gd name="T54" fmla="*/ 62 w 155"/>
                    <a:gd name="T55" fmla="*/ 40 h 189"/>
                    <a:gd name="T56" fmla="*/ 33 w 155"/>
                    <a:gd name="T57" fmla="*/ 37 h 189"/>
                    <a:gd name="T58" fmla="*/ 37 w 155"/>
                    <a:gd name="T59" fmla="*/ 37 h 189"/>
                    <a:gd name="T60" fmla="*/ 23 w 155"/>
                    <a:gd name="T61" fmla="*/ 37 h 189"/>
                    <a:gd name="T62" fmla="*/ 27 w 155"/>
                    <a:gd name="T63" fmla="*/ 37 h 189"/>
                    <a:gd name="T64" fmla="*/ 141 w 155"/>
                    <a:gd name="T65" fmla="*/ 175 h 189"/>
                    <a:gd name="T66" fmla="*/ 14 w 155"/>
                    <a:gd name="T67" fmla="*/ 20 h 189"/>
                    <a:gd name="T68" fmla="*/ 27 w 155"/>
                    <a:gd name="T69" fmla="*/ 25 h 189"/>
                    <a:gd name="T70" fmla="*/ 30 w 155"/>
                    <a:gd name="T71" fmla="*/ 50 h 189"/>
                    <a:gd name="T72" fmla="*/ 33 w 155"/>
                    <a:gd name="T73" fmla="*/ 25 h 189"/>
                    <a:gd name="T74" fmla="*/ 59 w 155"/>
                    <a:gd name="T75" fmla="*/ 20 h 189"/>
                    <a:gd name="T76" fmla="*/ 49 w 155"/>
                    <a:gd name="T77" fmla="*/ 37 h 189"/>
                    <a:gd name="T78" fmla="*/ 74 w 155"/>
                    <a:gd name="T79" fmla="*/ 37 h 189"/>
                    <a:gd name="T80" fmla="*/ 64 w 155"/>
                    <a:gd name="T81" fmla="*/ 20 h 189"/>
                    <a:gd name="T82" fmla="*/ 90 w 155"/>
                    <a:gd name="T83" fmla="*/ 25 h 189"/>
                    <a:gd name="T84" fmla="*/ 93 w 155"/>
                    <a:gd name="T85" fmla="*/ 50 h 189"/>
                    <a:gd name="T86" fmla="*/ 96 w 155"/>
                    <a:gd name="T87" fmla="*/ 25 h 189"/>
                    <a:gd name="T88" fmla="*/ 122 w 155"/>
                    <a:gd name="T89" fmla="*/ 20 h 189"/>
                    <a:gd name="T90" fmla="*/ 112 w 155"/>
                    <a:gd name="T91" fmla="*/ 37 h 189"/>
                    <a:gd name="T92" fmla="*/ 137 w 155"/>
                    <a:gd name="T93" fmla="*/ 37 h 189"/>
                    <a:gd name="T94" fmla="*/ 127 w 155"/>
                    <a:gd name="T95" fmla="*/ 20 h 189"/>
                    <a:gd name="T96" fmla="*/ 141 w 155"/>
                    <a:gd name="T97" fmla="*/ 17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5" h="189">
                      <a:moveTo>
                        <a:pt x="148" y="7"/>
                      </a:move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7" y="3"/>
                        <a:pt x="127" y="3"/>
                        <a:pt x="127" y="3"/>
                      </a:cubicBezTo>
                      <a:cubicBezTo>
                        <a:pt x="127" y="1"/>
                        <a:pt x="126" y="0"/>
                        <a:pt x="124" y="0"/>
                      </a:cubicBezTo>
                      <a:cubicBezTo>
                        <a:pt x="123" y="0"/>
                        <a:pt x="122" y="1"/>
                        <a:pt x="122" y="3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6" y="3"/>
                        <a:pt x="96" y="3"/>
                        <a:pt x="96" y="3"/>
                      </a:cubicBezTo>
                      <a:cubicBezTo>
                        <a:pt x="96" y="1"/>
                        <a:pt x="94" y="0"/>
                        <a:pt x="93" y="0"/>
                      </a:cubicBezTo>
                      <a:cubicBezTo>
                        <a:pt x="91" y="0"/>
                        <a:pt x="90" y="1"/>
                        <a:pt x="90" y="3"/>
                      </a:cubicBezTo>
                      <a:cubicBezTo>
                        <a:pt x="90" y="7"/>
                        <a:pt x="90" y="7"/>
                        <a:pt x="90" y="7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4" y="1"/>
                        <a:pt x="63" y="0"/>
                        <a:pt x="62" y="0"/>
                      </a:cubicBezTo>
                      <a:cubicBezTo>
                        <a:pt x="60" y="0"/>
                        <a:pt x="59" y="1"/>
                        <a:pt x="59" y="3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7" y="1"/>
                        <a:pt x="27" y="3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3" y="7"/>
                        <a:pt x="0" y="10"/>
                        <a:pt x="0" y="13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86"/>
                        <a:pt x="3" y="189"/>
                        <a:pt x="7" y="189"/>
                      </a:cubicBezTo>
                      <a:cubicBezTo>
                        <a:pt x="148" y="189"/>
                        <a:pt x="148" y="189"/>
                        <a:pt x="148" y="189"/>
                      </a:cubicBezTo>
                      <a:cubicBezTo>
                        <a:pt x="152" y="189"/>
                        <a:pt x="155" y="186"/>
                        <a:pt x="155" y="182"/>
                      </a:cubicBezTo>
                      <a:cubicBezTo>
                        <a:pt x="155" y="13"/>
                        <a:pt x="155" y="13"/>
                        <a:pt x="155" y="13"/>
                      </a:cubicBezTo>
                      <a:cubicBezTo>
                        <a:pt x="155" y="10"/>
                        <a:pt x="152" y="7"/>
                        <a:pt x="148" y="7"/>
                      </a:cubicBezTo>
                      <a:close/>
                      <a:moveTo>
                        <a:pt x="124" y="40"/>
                      </a:moveTo>
                      <a:cubicBezTo>
                        <a:pt x="126" y="40"/>
                        <a:pt x="127" y="39"/>
                        <a:pt x="127" y="37"/>
                      </a:cubicBezTo>
                      <a:cubicBezTo>
                        <a:pt x="127" y="31"/>
                        <a:pt x="127" y="31"/>
                        <a:pt x="127" y="31"/>
                      </a:cubicBezTo>
                      <a:cubicBezTo>
                        <a:pt x="130" y="32"/>
                        <a:pt x="131" y="35"/>
                        <a:pt x="131" y="37"/>
                      </a:cubicBezTo>
                      <a:cubicBezTo>
                        <a:pt x="131" y="41"/>
                        <a:pt x="128" y="44"/>
                        <a:pt x="124" y="44"/>
                      </a:cubicBezTo>
                      <a:cubicBezTo>
                        <a:pt x="120" y="44"/>
                        <a:pt x="117" y="41"/>
                        <a:pt x="117" y="37"/>
                      </a:cubicBezTo>
                      <a:cubicBezTo>
                        <a:pt x="117" y="34"/>
                        <a:pt x="119" y="32"/>
                        <a:pt x="122" y="31"/>
                      </a:cubicBezTo>
                      <a:cubicBezTo>
                        <a:pt x="122" y="37"/>
                        <a:pt x="122" y="37"/>
                        <a:pt x="122" y="37"/>
                      </a:cubicBezTo>
                      <a:cubicBezTo>
                        <a:pt x="122" y="39"/>
                        <a:pt x="123" y="40"/>
                        <a:pt x="124" y="40"/>
                      </a:cubicBezTo>
                      <a:close/>
                      <a:moveTo>
                        <a:pt x="93" y="40"/>
                      </a:moveTo>
                      <a:cubicBezTo>
                        <a:pt x="94" y="40"/>
                        <a:pt x="96" y="39"/>
                        <a:pt x="96" y="37"/>
                      </a:cubicBezTo>
                      <a:cubicBezTo>
                        <a:pt x="96" y="31"/>
                        <a:pt x="96" y="31"/>
                        <a:pt x="96" y="31"/>
                      </a:cubicBezTo>
                      <a:cubicBezTo>
                        <a:pt x="98" y="32"/>
                        <a:pt x="100" y="35"/>
                        <a:pt x="100" y="37"/>
                      </a:cubicBezTo>
                      <a:cubicBezTo>
                        <a:pt x="100" y="41"/>
                        <a:pt x="97" y="44"/>
                        <a:pt x="93" y="44"/>
                      </a:cubicBezTo>
                      <a:cubicBezTo>
                        <a:pt x="89" y="44"/>
                        <a:pt x="86" y="41"/>
                        <a:pt x="86" y="37"/>
                      </a:cubicBezTo>
                      <a:cubicBezTo>
                        <a:pt x="86" y="34"/>
                        <a:pt x="88" y="32"/>
                        <a:pt x="90" y="31"/>
                      </a:cubicBezTo>
                      <a:cubicBezTo>
                        <a:pt x="90" y="37"/>
                        <a:pt x="90" y="37"/>
                        <a:pt x="90" y="37"/>
                      </a:cubicBezTo>
                      <a:cubicBezTo>
                        <a:pt x="90" y="39"/>
                        <a:pt x="91" y="40"/>
                        <a:pt x="93" y="40"/>
                      </a:cubicBezTo>
                      <a:close/>
                      <a:moveTo>
                        <a:pt x="62" y="40"/>
                      </a:moveTo>
                      <a:cubicBezTo>
                        <a:pt x="63" y="40"/>
                        <a:pt x="64" y="39"/>
                        <a:pt x="64" y="37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67" y="32"/>
                        <a:pt x="69" y="35"/>
                        <a:pt x="69" y="37"/>
                      </a:cubicBezTo>
                      <a:cubicBezTo>
                        <a:pt x="69" y="41"/>
                        <a:pt x="65" y="44"/>
                        <a:pt x="62" y="44"/>
                      </a:cubicBezTo>
                      <a:cubicBezTo>
                        <a:pt x="58" y="44"/>
                        <a:pt x="54" y="41"/>
                        <a:pt x="54" y="37"/>
                      </a:cubicBezTo>
                      <a:cubicBezTo>
                        <a:pt x="54" y="34"/>
                        <a:pt x="56" y="32"/>
                        <a:pt x="59" y="31"/>
                      </a:cubicBez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9" y="39"/>
                        <a:pt x="60" y="40"/>
                        <a:pt x="62" y="40"/>
                      </a:cubicBezTo>
                      <a:close/>
                      <a:moveTo>
                        <a:pt x="30" y="40"/>
                      </a:moveTo>
                      <a:cubicBezTo>
                        <a:pt x="32" y="40"/>
                        <a:pt x="33" y="39"/>
                        <a:pt x="33" y="37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5" y="32"/>
                        <a:pt x="37" y="35"/>
                        <a:pt x="37" y="37"/>
                      </a:cubicBezTo>
                      <a:cubicBezTo>
                        <a:pt x="37" y="41"/>
                        <a:pt x="34" y="44"/>
                        <a:pt x="30" y="44"/>
                      </a:cubicBezTo>
                      <a:cubicBezTo>
                        <a:pt x="26" y="44"/>
                        <a:pt x="23" y="41"/>
                        <a:pt x="23" y="37"/>
                      </a:cubicBezTo>
                      <a:cubicBezTo>
                        <a:pt x="23" y="34"/>
                        <a:pt x="25" y="32"/>
                        <a:pt x="27" y="31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7" y="39"/>
                        <a:pt x="29" y="40"/>
                        <a:pt x="30" y="40"/>
                      </a:cubicBezTo>
                      <a:close/>
                      <a:moveTo>
                        <a:pt x="141" y="175"/>
                      </a:moveTo>
                      <a:cubicBezTo>
                        <a:pt x="14" y="175"/>
                        <a:pt x="14" y="175"/>
                        <a:pt x="14" y="175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2" y="26"/>
                        <a:pt x="18" y="31"/>
                        <a:pt x="18" y="37"/>
                      </a:cubicBezTo>
                      <a:cubicBezTo>
                        <a:pt x="18" y="44"/>
                        <a:pt x="23" y="50"/>
                        <a:pt x="30" y="50"/>
                      </a:cubicBezTo>
                      <a:cubicBezTo>
                        <a:pt x="37" y="50"/>
                        <a:pt x="43" y="44"/>
                        <a:pt x="43" y="37"/>
                      </a:cubicBezTo>
                      <a:cubicBezTo>
                        <a:pt x="43" y="31"/>
                        <a:pt x="39" y="26"/>
                        <a:pt x="33" y="25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53" y="26"/>
                        <a:pt x="49" y="31"/>
                        <a:pt x="49" y="37"/>
                      </a:cubicBezTo>
                      <a:cubicBezTo>
                        <a:pt x="49" y="44"/>
                        <a:pt x="55" y="50"/>
                        <a:pt x="62" y="50"/>
                      </a:cubicBezTo>
                      <a:cubicBezTo>
                        <a:pt x="68" y="50"/>
                        <a:pt x="74" y="44"/>
                        <a:pt x="74" y="37"/>
                      </a:cubicBezTo>
                      <a:cubicBezTo>
                        <a:pt x="74" y="31"/>
                        <a:pt x="70" y="26"/>
                        <a:pt x="64" y="25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90" y="20"/>
                        <a:pt x="90" y="20"/>
                        <a:pt x="90" y="20"/>
                      </a:cubicBezTo>
                      <a:cubicBezTo>
                        <a:pt x="90" y="25"/>
                        <a:pt x="90" y="25"/>
                        <a:pt x="90" y="25"/>
                      </a:cubicBezTo>
                      <a:cubicBezTo>
                        <a:pt x="85" y="26"/>
                        <a:pt x="80" y="31"/>
                        <a:pt x="80" y="37"/>
                      </a:cubicBezTo>
                      <a:cubicBezTo>
                        <a:pt x="80" y="44"/>
                        <a:pt x="86" y="50"/>
                        <a:pt x="93" y="50"/>
                      </a:cubicBezTo>
                      <a:cubicBezTo>
                        <a:pt x="100" y="50"/>
                        <a:pt x="105" y="44"/>
                        <a:pt x="105" y="37"/>
                      </a:cubicBezTo>
                      <a:cubicBezTo>
                        <a:pt x="105" y="31"/>
                        <a:pt x="101" y="26"/>
                        <a:pt x="96" y="25"/>
                      </a:cubicBezTo>
                      <a:cubicBezTo>
                        <a:pt x="96" y="20"/>
                        <a:pt x="96" y="20"/>
                        <a:pt x="96" y="20"/>
                      </a:cubicBezTo>
                      <a:cubicBezTo>
                        <a:pt x="122" y="20"/>
                        <a:pt x="122" y="20"/>
                        <a:pt x="122" y="20"/>
                      </a:cubicBezTo>
                      <a:cubicBezTo>
                        <a:pt x="122" y="25"/>
                        <a:pt x="122" y="25"/>
                        <a:pt x="122" y="25"/>
                      </a:cubicBezTo>
                      <a:cubicBezTo>
                        <a:pt x="116" y="26"/>
                        <a:pt x="112" y="31"/>
                        <a:pt x="112" y="37"/>
                      </a:cubicBezTo>
                      <a:cubicBezTo>
                        <a:pt x="112" y="44"/>
                        <a:pt x="117" y="50"/>
                        <a:pt x="124" y="50"/>
                      </a:cubicBezTo>
                      <a:cubicBezTo>
                        <a:pt x="131" y="50"/>
                        <a:pt x="137" y="44"/>
                        <a:pt x="137" y="37"/>
                      </a:cubicBezTo>
                      <a:cubicBezTo>
                        <a:pt x="137" y="31"/>
                        <a:pt x="133" y="26"/>
                        <a:pt x="127" y="25"/>
                      </a:cubicBezTo>
                      <a:cubicBezTo>
                        <a:pt x="127" y="20"/>
                        <a:pt x="127" y="20"/>
                        <a:pt x="127" y="20"/>
                      </a:cubicBezTo>
                      <a:cubicBezTo>
                        <a:pt x="141" y="20"/>
                        <a:pt x="141" y="20"/>
                        <a:pt x="141" y="20"/>
                      </a:cubicBezTo>
                      <a:lnTo>
                        <a:pt x="141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Freeform 6"/>
                <p:cNvSpPr/>
                <p:nvPr/>
              </p:nvSpPr>
              <p:spPr bwMode="auto">
                <a:xfrm>
                  <a:off x="2820" y="2272"/>
                  <a:ext cx="181" cy="12"/>
                </a:xfrm>
                <a:custGeom>
                  <a:avLst/>
                  <a:gdLst>
                    <a:gd name="T0" fmla="*/ 73 w 75"/>
                    <a:gd name="T1" fmla="*/ 0 h 5"/>
                    <a:gd name="T2" fmla="*/ 2 w 75"/>
                    <a:gd name="T3" fmla="*/ 0 h 5"/>
                    <a:gd name="T4" fmla="*/ 0 w 75"/>
                    <a:gd name="T5" fmla="*/ 3 h 5"/>
                    <a:gd name="T6" fmla="*/ 2 w 75"/>
                    <a:gd name="T7" fmla="*/ 5 h 5"/>
                    <a:gd name="T8" fmla="*/ 73 w 75"/>
                    <a:gd name="T9" fmla="*/ 5 h 5"/>
                    <a:gd name="T10" fmla="*/ 75 w 75"/>
                    <a:gd name="T11" fmla="*/ 3 h 5"/>
                    <a:gd name="T12" fmla="*/ 73 w 75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5">
                      <a:moveTo>
                        <a:pt x="7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4" y="5"/>
                        <a:pt x="75" y="4"/>
                        <a:pt x="75" y="3"/>
                      </a:cubicBezTo>
                      <a:cubicBezTo>
                        <a:pt x="75" y="1"/>
                        <a:pt x="74" y="0"/>
                        <a:pt x="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Freeform 7"/>
                <p:cNvSpPr/>
                <p:nvPr/>
              </p:nvSpPr>
              <p:spPr bwMode="auto">
                <a:xfrm>
                  <a:off x="2820" y="2190"/>
                  <a:ext cx="181" cy="14"/>
                </a:xfrm>
                <a:custGeom>
                  <a:avLst/>
                  <a:gdLst>
                    <a:gd name="T0" fmla="*/ 73 w 75"/>
                    <a:gd name="T1" fmla="*/ 0 h 6"/>
                    <a:gd name="T2" fmla="*/ 2 w 75"/>
                    <a:gd name="T3" fmla="*/ 0 h 6"/>
                    <a:gd name="T4" fmla="*/ 0 w 75"/>
                    <a:gd name="T5" fmla="*/ 3 h 6"/>
                    <a:gd name="T6" fmla="*/ 2 w 75"/>
                    <a:gd name="T7" fmla="*/ 6 h 6"/>
                    <a:gd name="T8" fmla="*/ 73 w 75"/>
                    <a:gd name="T9" fmla="*/ 6 h 6"/>
                    <a:gd name="T10" fmla="*/ 75 w 75"/>
                    <a:gd name="T11" fmla="*/ 3 h 6"/>
                    <a:gd name="T12" fmla="*/ 73 w 75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6">
                      <a:moveTo>
                        <a:pt x="7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2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4" y="6"/>
                        <a:pt x="75" y="5"/>
                        <a:pt x="75" y="3"/>
                      </a:cubicBezTo>
                      <a:cubicBezTo>
                        <a:pt x="75" y="2"/>
                        <a:pt x="74" y="0"/>
                        <a:pt x="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 8"/>
                <p:cNvSpPr/>
                <p:nvPr/>
              </p:nvSpPr>
              <p:spPr bwMode="auto">
                <a:xfrm>
                  <a:off x="2820" y="2111"/>
                  <a:ext cx="181" cy="12"/>
                </a:xfrm>
                <a:custGeom>
                  <a:avLst/>
                  <a:gdLst>
                    <a:gd name="T0" fmla="*/ 73 w 75"/>
                    <a:gd name="T1" fmla="*/ 0 h 5"/>
                    <a:gd name="T2" fmla="*/ 2 w 75"/>
                    <a:gd name="T3" fmla="*/ 0 h 5"/>
                    <a:gd name="T4" fmla="*/ 0 w 75"/>
                    <a:gd name="T5" fmla="*/ 3 h 5"/>
                    <a:gd name="T6" fmla="*/ 2 w 75"/>
                    <a:gd name="T7" fmla="*/ 5 h 5"/>
                    <a:gd name="T8" fmla="*/ 73 w 75"/>
                    <a:gd name="T9" fmla="*/ 5 h 5"/>
                    <a:gd name="T10" fmla="*/ 75 w 75"/>
                    <a:gd name="T11" fmla="*/ 3 h 5"/>
                    <a:gd name="T12" fmla="*/ 73 w 75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5">
                      <a:moveTo>
                        <a:pt x="7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4" y="5"/>
                        <a:pt x="75" y="4"/>
                        <a:pt x="75" y="3"/>
                      </a:cubicBezTo>
                      <a:cubicBezTo>
                        <a:pt x="75" y="1"/>
                        <a:pt x="74" y="0"/>
                        <a:pt x="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9"/>
                <p:cNvSpPr/>
                <p:nvPr/>
              </p:nvSpPr>
              <p:spPr bwMode="auto">
                <a:xfrm>
                  <a:off x="2755" y="2096"/>
                  <a:ext cx="41" cy="41"/>
                </a:xfrm>
                <a:custGeom>
                  <a:avLst/>
                  <a:gdLst>
                    <a:gd name="T0" fmla="*/ 15 w 17"/>
                    <a:gd name="T1" fmla="*/ 0 h 17"/>
                    <a:gd name="T2" fmla="*/ 3 w 17"/>
                    <a:gd name="T3" fmla="*/ 0 h 17"/>
                    <a:gd name="T4" fmla="*/ 0 w 17"/>
                    <a:gd name="T5" fmla="*/ 3 h 17"/>
                    <a:gd name="T6" fmla="*/ 0 w 17"/>
                    <a:gd name="T7" fmla="*/ 15 h 17"/>
                    <a:gd name="T8" fmla="*/ 3 w 17"/>
                    <a:gd name="T9" fmla="*/ 17 h 17"/>
                    <a:gd name="T10" fmla="*/ 15 w 17"/>
                    <a:gd name="T11" fmla="*/ 17 h 17"/>
                    <a:gd name="T12" fmla="*/ 17 w 17"/>
                    <a:gd name="T13" fmla="*/ 15 h 17"/>
                    <a:gd name="T14" fmla="*/ 17 w 17"/>
                    <a:gd name="T15" fmla="*/ 3 h 17"/>
                    <a:gd name="T16" fmla="*/ 15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5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1" y="17"/>
                        <a:pt x="3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6" y="17"/>
                        <a:pt x="17" y="16"/>
                        <a:pt x="17" y="15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10"/>
                <p:cNvSpPr/>
                <p:nvPr/>
              </p:nvSpPr>
              <p:spPr bwMode="auto">
                <a:xfrm>
                  <a:off x="2755" y="2176"/>
                  <a:ext cx="41" cy="43"/>
                </a:xfrm>
                <a:custGeom>
                  <a:avLst/>
                  <a:gdLst>
                    <a:gd name="T0" fmla="*/ 15 w 17"/>
                    <a:gd name="T1" fmla="*/ 0 h 18"/>
                    <a:gd name="T2" fmla="*/ 3 w 17"/>
                    <a:gd name="T3" fmla="*/ 0 h 18"/>
                    <a:gd name="T4" fmla="*/ 0 w 17"/>
                    <a:gd name="T5" fmla="*/ 3 h 18"/>
                    <a:gd name="T6" fmla="*/ 0 w 17"/>
                    <a:gd name="T7" fmla="*/ 15 h 18"/>
                    <a:gd name="T8" fmla="*/ 3 w 17"/>
                    <a:gd name="T9" fmla="*/ 18 h 18"/>
                    <a:gd name="T10" fmla="*/ 15 w 17"/>
                    <a:gd name="T11" fmla="*/ 18 h 18"/>
                    <a:gd name="T12" fmla="*/ 17 w 17"/>
                    <a:gd name="T13" fmla="*/ 15 h 18"/>
                    <a:gd name="T14" fmla="*/ 17 w 17"/>
                    <a:gd name="T15" fmla="*/ 3 h 18"/>
                    <a:gd name="T16" fmla="*/ 15 w 17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8">
                      <a:moveTo>
                        <a:pt x="15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7"/>
                        <a:pt x="1" y="18"/>
                        <a:pt x="3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6" y="18"/>
                        <a:pt x="17" y="17"/>
                        <a:pt x="17" y="15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2"/>
                        <a:pt x="16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Freeform 11"/>
                <p:cNvSpPr/>
                <p:nvPr/>
              </p:nvSpPr>
              <p:spPr bwMode="auto">
                <a:xfrm>
                  <a:off x="2755" y="2257"/>
                  <a:ext cx="41" cy="41"/>
                </a:xfrm>
                <a:custGeom>
                  <a:avLst/>
                  <a:gdLst>
                    <a:gd name="T0" fmla="*/ 15 w 17"/>
                    <a:gd name="T1" fmla="*/ 0 h 17"/>
                    <a:gd name="T2" fmla="*/ 3 w 17"/>
                    <a:gd name="T3" fmla="*/ 0 h 17"/>
                    <a:gd name="T4" fmla="*/ 0 w 17"/>
                    <a:gd name="T5" fmla="*/ 3 h 17"/>
                    <a:gd name="T6" fmla="*/ 0 w 17"/>
                    <a:gd name="T7" fmla="*/ 15 h 17"/>
                    <a:gd name="T8" fmla="*/ 3 w 17"/>
                    <a:gd name="T9" fmla="*/ 17 h 17"/>
                    <a:gd name="T10" fmla="*/ 15 w 17"/>
                    <a:gd name="T11" fmla="*/ 17 h 17"/>
                    <a:gd name="T12" fmla="*/ 17 w 17"/>
                    <a:gd name="T13" fmla="*/ 15 h 17"/>
                    <a:gd name="T14" fmla="*/ 17 w 17"/>
                    <a:gd name="T15" fmla="*/ 3 h 17"/>
                    <a:gd name="T16" fmla="*/ 15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5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1" y="17"/>
                        <a:pt x="3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6" y="17"/>
                        <a:pt x="17" y="16"/>
                        <a:pt x="17" y="15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" name="组合 42"/>
            <p:cNvGrpSpPr/>
            <p:nvPr/>
          </p:nvGrpSpPr>
          <p:grpSpPr>
            <a:xfrm>
              <a:off x="7393861" y="2161909"/>
              <a:ext cx="749673" cy="751322"/>
              <a:chOff x="3437020" y="5246272"/>
              <a:chExt cx="863676" cy="865576"/>
            </a:xfrm>
          </p:grpSpPr>
          <p:sp>
            <p:nvSpPr>
              <p:cNvPr id="44" name="椭圆 21"/>
              <p:cNvSpPr>
                <a:spLocks noChangeArrowheads="1"/>
              </p:cNvSpPr>
              <p:nvPr/>
            </p:nvSpPr>
            <p:spPr bwMode="auto">
              <a:xfrm>
                <a:off x="3437020" y="5246272"/>
                <a:ext cx="863676" cy="86557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3564624" y="5446833"/>
                <a:ext cx="605440" cy="464249"/>
              </a:xfrm>
              <a:custGeom>
                <a:avLst/>
                <a:gdLst>
                  <a:gd name="T0" fmla="*/ 16 w 104"/>
                  <a:gd name="T1" fmla="*/ 2 h 79"/>
                  <a:gd name="T2" fmla="*/ 27 w 104"/>
                  <a:gd name="T3" fmla="*/ 4 h 79"/>
                  <a:gd name="T4" fmla="*/ 19 w 104"/>
                  <a:gd name="T5" fmla="*/ 48 h 79"/>
                  <a:gd name="T6" fmla="*/ 4 w 104"/>
                  <a:gd name="T7" fmla="*/ 45 h 79"/>
                  <a:gd name="T8" fmla="*/ 16 w 104"/>
                  <a:gd name="T9" fmla="*/ 2 h 79"/>
                  <a:gd name="T10" fmla="*/ 18 w 104"/>
                  <a:gd name="T11" fmla="*/ 65 h 79"/>
                  <a:gd name="T12" fmla="*/ 16 w 104"/>
                  <a:gd name="T13" fmla="*/ 72 h 79"/>
                  <a:gd name="T14" fmla="*/ 101 w 104"/>
                  <a:gd name="T15" fmla="*/ 72 h 79"/>
                  <a:gd name="T16" fmla="*/ 104 w 104"/>
                  <a:gd name="T17" fmla="*/ 72 h 79"/>
                  <a:gd name="T18" fmla="*/ 104 w 104"/>
                  <a:gd name="T19" fmla="*/ 68 h 79"/>
                  <a:gd name="T20" fmla="*/ 104 w 104"/>
                  <a:gd name="T21" fmla="*/ 26 h 79"/>
                  <a:gd name="T22" fmla="*/ 104 w 104"/>
                  <a:gd name="T23" fmla="*/ 24 h 79"/>
                  <a:gd name="T24" fmla="*/ 103 w 104"/>
                  <a:gd name="T25" fmla="*/ 23 h 79"/>
                  <a:gd name="T26" fmla="*/ 90 w 104"/>
                  <a:gd name="T27" fmla="*/ 10 h 79"/>
                  <a:gd name="T28" fmla="*/ 89 w 104"/>
                  <a:gd name="T29" fmla="*/ 9 h 79"/>
                  <a:gd name="T30" fmla="*/ 87 w 104"/>
                  <a:gd name="T31" fmla="*/ 9 h 79"/>
                  <a:gd name="T32" fmla="*/ 31 w 104"/>
                  <a:gd name="T33" fmla="*/ 9 h 79"/>
                  <a:gd name="T34" fmla="*/ 31 w 104"/>
                  <a:gd name="T35" fmla="*/ 17 h 79"/>
                  <a:gd name="T36" fmla="*/ 84 w 104"/>
                  <a:gd name="T37" fmla="*/ 17 h 79"/>
                  <a:gd name="T38" fmla="*/ 83 w 104"/>
                  <a:gd name="T39" fmla="*/ 28 h 79"/>
                  <a:gd name="T40" fmla="*/ 83 w 104"/>
                  <a:gd name="T41" fmla="*/ 30 h 79"/>
                  <a:gd name="T42" fmla="*/ 85 w 104"/>
                  <a:gd name="T43" fmla="*/ 30 h 79"/>
                  <a:gd name="T44" fmla="*/ 97 w 104"/>
                  <a:gd name="T45" fmla="*/ 29 h 79"/>
                  <a:gd name="T46" fmla="*/ 97 w 104"/>
                  <a:gd name="T47" fmla="*/ 65 h 79"/>
                  <a:gd name="T48" fmla="*/ 18 w 104"/>
                  <a:gd name="T49" fmla="*/ 65 h 79"/>
                  <a:gd name="T50" fmla="*/ 95 w 104"/>
                  <a:gd name="T51" fmla="*/ 26 h 79"/>
                  <a:gd name="T52" fmla="*/ 86 w 104"/>
                  <a:gd name="T53" fmla="*/ 26 h 79"/>
                  <a:gd name="T54" fmla="*/ 87 w 104"/>
                  <a:gd name="T55" fmla="*/ 18 h 79"/>
                  <a:gd name="T56" fmla="*/ 95 w 104"/>
                  <a:gd name="T57" fmla="*/ 26 h 79"/>
                  <a:gd name="T58" fmla="*/ 32 w 104"/>
                  <a:gd name="T59" fmla="*/ 43 h 79"/>
                  <a:gd name="T60" fmla="*/ 74 w 104"/>
                  <a:gd name="T61" fmla="*/ 43 h 79"/>
                  <a:gd name="T62" fmla="*/ 74 w 104"/>
                  <a:gd name="T63" fmla="*/ 45 h 79"/>
                  <a:gd name="T64" fmla="*/ 32 w 104"/>
                  <a:gd name="T65" fmla="*/ 45 h 79"/>
                  <a:gd name="T66" fmla="*/ 32 w 104"/>
                  <a:gd name="T67" fmla="*/ 43 h 79"/>
                  <a:gd name="T68" fmla="*/ 32 w 104"/>
                  <a:gd name="T69" fmla="*/ 32 h 79"/>
                  <a:gd name="T70" fmla="*/ 71 w 104"/>
                  <a:gd name="T71" fmla="*/ 32 h 79"/>
                  <a:gd name="T72" fmla="*/ 71 w 104"/>
                  <a:gd name="T73" fmla="*/ 35 h 79"/>
                  <a:gd name="T74" fmla="*/ 32 w 104"/>
                  <a:gd name="T75" fmla="*/ 35 h 79"/>
                  <a:gd name="T76" fmla="*/ 32 w 104"/>
                  <a:gd name="T77" fmla="*/ 32 h 79"/>
                  <a:gd name="T78" fmla="*/ 32 w 104"/>
                  <a:gd name="T79" fmla="*/ 22 h 79"/>
                  <a:gd name="T80" fmla="*/ 71 w 104"/>
                  <a:gd name="T81" fmla="*/ 22 h 79"/>
                  <a:gd name="T82" fmla="*/ 71 w 104"/>
                  <a:gd name="T83" fmla="*/ 25 h 79"/>
                  <a:gd name="T84" fmla="*/ 32 w 104"/>
                  <a:gd name="T85" fmla="*/ 25 h 79"/>
                  <a:gd name="T86" fmla="*/ 32 w 104"/>
                  <a:gd name="T87" fmla="*/ 22 h 79"/>
                  <a:gd name="T88" fmla="*/ 3 w 104"/>
                  <a:gd name="T89" fmla="*/ 66 h 79"/>
                  <a:gd name="T90" fmla="*/ 9 w 104"/>
                  <a:gd name="T91" fmla="*/ 68 h 79"/>
                  <a:gd name="T92" fmla="*/ 9 w 104"/>
                  <a:gd name="T93" fmla="*/ 74 h 79"/>
                  <a:gd name="T94" fmla="*/ 5 w 104"/>
                  <a:gd name="T95" fmla="*/ 79 h 79"/>
                  <a:gd name="T96" fmla="*/ 2 w 104"/>
                  <a:gd name="T97" fmla="*/ 78 h 79"/>
                  <a:gd name="T98" fmla="*/ 0 w 104"/>
                  <a:gd name="T99" fmla="*/ 72 h 79"/>
                  <a:gd name="T100" fmla="*/ 3 w 104"/>
                  <a:gd name="T101" fmla="*/ 66 h 79"/>
                  <a:gd name="T102" fmla="*/ 4 w 104"/>
                  <a:gd name="T103" fmla="*/ 48 h 79"/>
                  <a:gd name="T104" fmla="*/ 2 w 104"/>
                  <a:gd name="T105" fmla="*/ 65 h 79"/>
                  <a:gd name="T106" fmla="*/ 12 w 104"/>
                  <a:gd name="T107" fmla="*/ 67 h 79"/>
                  <a:gd name="T108" fmla="*/ 17 w 104"/>
                  <a:gd name="T109" fmla="*/ 51 h 79"/>
                  <a:gd name="T110" fmla="*/ 4 w 104"/>
                  <a:gd name="T111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79">
                    <a:moveTo>
                      <a:pt x="16" y="2"/>
                    </a:moveTo>
                    <a:cubicBezTo>
                      <a:pt x="21" y="0"/>
                      <a:pt x="24" y="1"/>
                      <a:pt x="27" y="4"/>
                    </a:cubicBezTo>
                    <a:cubicBezTo>
                      <a:pt x="26" y="20"/>
                      <a:pt x="23" y="35"/>
                      <a:pt x="19" y="48"/>
                    </a:cubicBezTo>
                    <a:cubicBezTo>
                      <a:pt x="14" y="47"/>
                      <a:pt x="9" y="46"/>
                      <a:pt x="4" y="45"/>
                    </a:cubicBezTo>
                    <a:cubicBezTo>
                      <a:pt x="6" y="29"/>
                      <a:pt x="10" y="15"/>
                      <a:pt x="16" y="2"/>
                    </a:cubicBezTo>
                    <a:close/>
                    <a:moveTo>
                      <a:pt x="18" y="65"/>
                    </a:moveTo>
                    <a:cubicBezTo>
                      <a:pt x="16" y="72"/>
                      <a:pt x="16" y="72"/>
                      <a:pt x="16" y="72"/>
                    </a:cubicBezTo>
                    <a:cubicBezTo>
                      <a:pt x="69" y="72"/>
                      <a:pt x="74" y="72"/>
                      <a:pt x="101" y="72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2"/>
                      <a:pt x="31" y="14"/>
                      <a:pt x="31" y="17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79" y="65"/>
                      <a:pt x="57" y="65"/>
                      <a:pt x="18" y="65"/>
                    </a:cubicBezTo>
                    <a:close/>
                    <a:moveTo>
                      <a:pt x="95" y="26"/>
                    </a:moveTo>
                    <a:cubicBezTo>
                      <a:pt x="86" y="26"/>
                      <a:pt x="86" y="26"/>
                      <a:pt x="86" y="26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95" y="26"/>
                      <a:pt x="95" y="26"/>
                      <a:pt x="95" y="26"/>
                    </a:cubicBezTo>
                    <a:close/>
                    <a:moveTo>
                      <a:pt x="32" y="43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3"/>
                      <a:pt x="32" y="43"/>
                      <a:pt x="32" y="43"/>
                    </a:cubicBezTo>
                    <a:close/>
                    <a:moveTo>
                      <a:pt x="32" y="32"/>
                    </a:move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2"/>
                      <a:pt x="32" y="32"/>
                      <a:pt x="32" y="32"/>
                    </a:cubicBezTo>
                    <a:close/>
                    <a:moveTo>
                      <a:pt x="32" y="22"/>
                    </a:move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2"/>
                      <a:pt x="32" y="22"/>
                      <a:pt x="32" y="22"/>
                    </a:cubicBezTo>
                    <a:close/>
                    <a:moveTo>
                      <a:pt x="3" y="66"/>
                    </a:moveTo>
                    <a:cubicBezTo>
                      <a:pt x="9" y="68"/>
                      <a:pt x="9" y="68"/>
                      <a:pt x="9" y="68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4" y="79"/>
                      <a:pt x="3" y="79"/>
                      <a:pt x="2" y="7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66"/>
                      <a:pt x="3" y="66"/>
                      <a:pt x="3" y="66"/>
                    </a:cubicBezTo>
                    <a:close/>
                    <a:moveTo>
                      <a:pt x="4" y="48"/>
                    </a:moveTo>
                    <a:cubicBezTo>
                      <a:pt x="3" y="53"/>
                      <a:pt x="3" y="59"/>
                      <a:pt x="2" y="65"/>
                    </a:cubicBezTo>
                    <a:cubicBezTo>
                      <a:pt x="5" y="65"/>
                      <a:pt x="9" y="66"/>
                      <a:pt x="12" y="67"/>
                    </a:cubicBezTo>
                    <a:cubicBezTo>
                      <a:pt x="14" y="61"/>
                      <a:pt x="15" y="56"/>
                      <a:pt x="17" y="51"/>
                    </a:cubicBezTo>
                    <a:cubicBezTo>
                      <a:pt x="13" y="50"/>
                      <a:pt x="9" y="49"/>
                      <a:pt x="4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1239520" y="4020820"/>
            <a:ext cx="13646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发展绿色产业，建设循环高效的生态经济体系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317875" y="1936750"/>
            <a:ext cx="126047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加强绿化建设，打造山川秀美的生态环境体系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224145" y="3593465"/>
            <a:ext cx="121856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加强环境综合整治，完善环境基础设施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071360" y="633730"/>
            <a:ext cx="16490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建设改善人居环境，提高生活水平，建设和谐优美的生态家园体系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87180" y="3204845"/>
            <a:ext cx="16002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加强生态教育，建设具有特色的生态文化体系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20625" y="5117693"/>
            <a:ext cx="8871443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光禄镇的生态建设从生态经济、生态环境、社会发展、生态文化四个方面考虑</a:t>
            </a:r>
            <a:endParaRPr lang="zh-CN" altLang="en-US" sz="2400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08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858402" y="2016371"/>
          <a:ext cx="5097983" cy="351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6303857" y="2678354"/>
            <a:ext cx="5029742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生态经济方面：建设生态工业园，完善产业结构，实施清洁生产，实现农业自动化，大力发展第三产业</a:t>
            </a:r>
            <a:endParaRPr lang="zh-CN" altLang="en-US" sz="1600" dirty="0"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03856" y="2155134"/>
            <a:ext cx="300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HERE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303856" y="3774308"/>
            <a:ext cx="584775" cy="5847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994618" y="3741350"/>
            <a:ext cx="2524688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达到经济效益、生态效益、社会文化的统一收益</a:t>
            </a:r>
            <a:endParaRPr lang="zh-CN" altLang="en-US" sz="1200" dirty="0"/>
          </a:p>
        </p:txBody>
      </p:sp>
      <p:sp>
        <p:nvSpPr>
          <p:cNvPr id="13" name="airplane-side-view-in-flight_28755"/>
          <p:cNvSpPr>
            <a:spLocks noChangeAspect="1"/>
          </p:cNvSpPr>
          <p:nvPr/>
        </p:nvSpPr>
        <p:spPr bwMode="auto">
          <a:xfrm>
            <a:off x="6428457" y="3903919"/>
            <a:ext cx="335572" cy="325552"/>
          </a:xfrm>
          <a:custGeom>
            <a:avLst/>
            <a:gdLst>
              <a:gd name="connsiteX0" fmla="*/ 239489 w 606120"/>
              <a:gd name="connsiteY0" fmla="*/ 462432 h 588022"/>
              <a:gd name="connsiteX1" fmla="*/ 248039 w 606120"/>
              <a:gd name="connsiteY1" fmla="*/ 462432 h 588022"/>
              <a:gd name="connsiteX2" fmla="*/ 248039 w 606120"/>
              <a:gd name="connsiteY2" fmla="*/ 470971 h 588022"/>
              <a:gd name="connsiteX3" fmla="*/ 147787 w 606120"/>
              <a:gd name="connsiteY3" fmla="*/ 570938 h 588022"/>
              <a:gd name="connsiteX4" fmla="*/ 143596 w 606120"/>
              <a:gd name="connsiteY4" fmla="*/ 572780 h 588022"/>
              <a:gd name="connsiteX5" fmla="*/ 139405 w 606120"/>
              <a:gd name="connsiteY5" fmla="*/ 570938 h 588022"/>
              <a:gd name="connsiteX6" fmla="*/ 139405 w 606120"/>
              <a:gd name="connsiteY6" fmla="*/ 562398 h 588022"/>
              <a:gd name="connsiteX7" fmla="*/ 417666 w 606120"/>
              <a:gd name="connsiteY7" fmla="*/ 414940 h 588022"/>
              <a:gd name="connsiteX8" fmla="*/ 426216 w 606120"/>
              <a:gd name="connsiteY8" fmla="*/ 414940 h 588022"/>
              <a:gd name="connsiteX9" fmla="*/ 426216 w 606120"/>
              <a:gd name="connsiteY9" fmla="*/ 423477 h 588022"/>
              <a:gd name="connsiteX10" fmla="*/ 263258 w 606120"/>
              <a:gd name="connsiteY10" fmla="*/ 586181 h 588022"/>
              <a:gd name="connsiteX11" fmla="*/ 258899 w 606120"/>
              <a:gd name="connsiteY11" fmla="*/ 588022 h 588022"/>
              <a:gd name="connsiteX12" fmla="*/ 254708 w 606120"/>
              <a:gd name="connsiteY12" fmla="*/ 586181 h 588022"/>
              <a:gd name="connsiteX13" fmla="*/ 254708 w 606120"/>
              <a:gd name="connsiteY13" fmla="*/ 577811 h 588022"/>
              <a:gd name="connsiteX14" fmla="*/ 169378 w 606120"/>
              <a:gd name="connsiteY14" fmla="*/ 414940 h 588022"/>
              <a:gd name="connsiteX15" fmla="*/ 177924 w 606120"/>
              <a:gd name="connsiteY15" fmla="*/ 414940 h 588022"/>
              <a:gd name="connsiteX16" fmla="*/ 177924 w 606120"/>
              <a:gd name="connsiteY16" fmla="*/ 423476 h 588022"/>
              <a:gd name="connsiteX17" fmla="*/ 26931 w 606120"/>
              <a:gd name="connsiteY17" fmla="*/ 574114 h 588022"/>
              <a:gd name="connsiteX18" fmla="*/ 22741 w 606120"/>
              <a:gd name="connsiteY18" fmla="*/ 575955 h 588022"/>
              <a:gd name="connsiteX19" fmla="*/ 18384 w 606120"/>
              <a:gd name="connsiteY19" fmla="*/ 574114 h 588022"/>
              <a:gd name="connsiteX20" fmla="*/ 18384 w 606120"/>
              <a:gd name="connsiteY20" fmla="*/ 565745 h 588022"/>
              <a:gd name="connsiteX21" fmla="*/ 115294 w 606120"/>
              <a:gd name="connsiteY21" fmla="*/ 378457 h 588022"/>
              <a:gd name="connsiteX22" fmla="*/ 123843 w 606120"/>
              <a:gd name="connsiteY22" fmla="*/ 378457 h 588022"/>
              <a:gd name="connsiteX23" fmla="*/ 123843 w 606120"/>
              <a:gd name="connsiteY23" fmla="*/ 386993 h 588022"/>
              <a:gd name="connsiteX24" fmla="*/ 10184 w 606120"/>
              <a:gd name="connsiteY24" fmla="*/ 500471 h 588022"/>
              <a:gd name="connsiteX25" fmla="*/ 5993 w 606120"/>
              <a:gd name="connsiteY25" fmla="*/ 502144 h 588022"/>
              <a:gd name="connsiteX26" fmla="*/ 1634 w 606120"/>
              <a:gd name="connsiteY26" fmla="*/ 500471 h 588022"/>
              <a:gd name="connsiteX27" fmla="*/ 1634 w 606120"/>
              <a:gd name="connsiteY27" fmla="*/ 491935 h 588022"/>
              <a:gd name="connsiteX28" fmla="*/ 541874 w 606120"/>
              <a:gd name="connsiteY28" fmla="*/ 0 h 588022"/>
              <a:gd name="connsiteX29" fmla="*/ 605233 w 606120"/>
              <a:gd name="connsiteY29" fmla="*/ 39834 h 588022"/>
              <a:gd name="connsiteX30" fmla="*/ 604394 w 606120"/>
              <a:gd name="connsiteY30" fmla="*/ 47198 h 588022"/>
              <a:gd name="connsiteX31" fmla="*/ 505836 w 606120"/>
              <a:gd name="connsiteY31" fmla="*/ 145443 h 588022"/>
              <a:gd name="connsiteX32" fmla="*/ 489913 w 606120"/>
              <a:gd name="connsiteY32" fmla="*/ 365700 h 588022"/>
              <a:gd name="connsiteX33" fmla="*/ 487733 w 606120"/>
              <a:gd name="connsiteY33" fmla="*/ 369884 h 588022"/>
              <a:gd name="connsiteX34" fmla="*/ 441639 w 606120"/>
              <a:gd name="connsiteY34" fmla="*/ 407375 h 588022"/>
              <a:gd name="connsiteX35" fmla="*/ 435605 w 606120"/>
              <a:gd name="connsiteY35" fmla="*/ 408379 h 588022"/>
              <a:gd name="connsiteX36" fmla="*/ 431917 w 606120"/>
              <a:gd name="connsiteY36" fmla="*/ 403358 h 588022"/>
              <a:gd name="connsiteX37" fmla="*/ 413144 w 606120"/>
              <a:gd name="connsiteY37" fmla="*/ 241345 h 588022"/>
              <a:gd name="connsiteX38" fmla="*/ 327660 w 606120"/>
              <a:gd name="connsiteY38" fmla="*/ 305782 h 588022"/>
              <a:gd name="connsiteX39" fmla="*/ 325816 w 606120"/>
              <a:gd name="connsiteY39" fmla="*/ 382939 h 588022"/>
              <a:gd name="connsiteX40" fmla="*/ 324140 w 606120"/>
              <a:gd name="connsiteY40" fmla="*/ 386956 h 588022"/>
              <a:gd name="connsiteX41" fmla="*/ 272011 w 606120"/>
              <a:gd name="connsiteY41" fmla="*/ 439008 h 588022"/>
              <a:gd name="connsiteX42" fmla="*/ 267821 w 606120"/>
              <a:gd name="connsiteY42" fmla="*/ 440681 h 588022"/>
              <a:gd name="connsiteX43" fmla="*/ 266815 w 606120"/>
              <a:gd name="connsiteY43" fmla="*/ 440681 h 588022"/>
              <a:gd name="connsiteX44" fmla="*/ 262290 w 606120"/>
              <a:gd name="connsiteY44" fmla="*/ 437334 h 588022"/>
              <a:gd name="connsiteX45" fmla="*/ 219547 w 606120"/>
              <a:gd name="connsiteY45" fmla="*/ 347122 h 588022"/>
              <a:gd name="connsiteX46" fmla="*/ 110094 w 606120"/>
              <a:gd name="connsiteY46" fmla="*/ 318670 h 588022"/>
              <a:gd name="connsiteX47" fmla="*/ 105904 w 606120"/>
              <a:gd name="connsiteY47" fmla="*/ 314485 h 588022"/>
              <a:gd name="connsiteX48" fmla="*/ 107077 w 606120"/>
              <a:gd name="connsiteY48" fmla="*/ 308795 h 588022"/>
              <a:gd name="connsiteX49" fmla="*/ 141103 w 606120"/>
              <a:gd name="connsiteY49" fmla="*/ 270802 h 588022"/>
              <a:gd name="connsiteX50" fmla="*/ 145629 w 606120"/>
              <a:gd name="connsiteY50" fmla="*/ 268794 h 588022"/>
              <a:gd name="connsiteX51" fmla="*/ 268994 w 606120"/>
              <a:gd name="connsiteY51" fmla="*/ 268794 h 588022"/>
              <a:gd name="connsiteX52" fmla="*/ 304529 w 606120"/>
              <a:gd name="connsiteY52" fmla="*/ 227454 h 588022"/>
              <a:gd name="connsiteX53" fmla="*/ 291287 w 606120"/>
              <a:gd name="connsiteY53" fmla="*/ 226282 h 588022"/>
              <a:gd name="connsiteX54" fmla="*/ 291287 w 606120"/>
              <a:gd name="connsiteY54" fmla="*/ 225948 h 588022"/>
              <a:gd name="connsiteX55" fmla="*/ 289779 w 606120"/>
              <a:gd name="connsiteY55" fmla="*/ 226282 h 588022"/>
              <a:gd name="connsiteX56" fmla="*/ 213681 w 606120"/>
              <a:gd name="connsiteY56" fmla="*/ 226282 h 588022"/>
              <a:gd name="connsiteX57" fmla="*/ 208317 w 606120"/>
              <a:gd name="connsiteY57" fmla="*/ 222935 h 588022"/>
              <a:gd name="connsiteX58" fmla="*/ 209155 w 606120"/>
              <a:gd name="connsiteY58" fmla="*/ 216408 h 588022"/>
              <a:gd name="connsiteX59" fmla="*/ 247204 w 606120"/>
              <a:gd name="connsiteY59" fmla="*/ 170883 h 588022"/>
              <a:gd name="connsiteX60" fmla="*/ 250221 w 606120"/>
              <a:gd name="connsiteY60" fmla="*/ 169042 h 588022"/>
              <a:gd name="connsiteX61" fmla="*/ 388840 w 606120"/>
              <a:gd name="connsiteY61" fmla="*/ 131384 h 588022"/>
              <a:gd name="connsiteX62" fmla="*/ 483711 w 606120"/>
              <a:gd name="connsiteY62" fmla="*/ 28620 h 588022"/>
              <a:gd name="connsiteX63" fmla="*/ 541874 w 606120"/>
              <a:gd name="connsiteY63" fmla="*/ 0 h 5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6120" h="588022">
                <a:moveTo>
                  <a:pt x="239489" y="462432"/>
                </a:moveTo>
                <a:cubicBezTo>
                  <a:pt x="241836" y="460087"/>
                  <a:pt x="245692" y="460087"/>
                  <a:pt x="248039" y="462432"/>
                </a:cubicBezTo>
                <a:cubicBezTo>
                  <a:pt x="250386" y="464776"/>
                  <a:pt x="250386" y="468627"/>
                  <a:pt x="248039" y="470971"/>
                </a:cubicBezTo>
                <a:lnTo>
                  <a:pt x="147787" y="570938"/>
                </a:lnTo>
                <a:cubicBezTo>
                  <a:pt x="146614" y="572110"/>
                  <a:pt x="145105" y="572780"/>
                  <a:pt x="143596" y="572780"/>
                </a:cubicBezTo>
                <a:cubicBezTo>
                  <a:pt x="142087" y="572780"/>
                  <a:pt x="140579" y="572110"/>
                  <a:pt x="139405" y="570938"/>
                </a:cubicBezTo>
                <a:cubicBezTo>
                  <a:pt x="137058" y="568594"/>
                  <a:pt x="137058" y="564743"/>
                  <a:pt x="139405" y="562398"/>
                </a:cubicBezTo>
                <a:close/>
                <a:moveTo>
                  <a:pt x="417666" y="414940"/>
                </a:moveTo>
                <a:cubicBezTo>
                  <a:pt x="420013" y="412596"/>
                  <a:pt x="423869" y="412596"/>
                  <a:pt x="426216" y="414940"/>
                </a:cubicBezTo>
                <a:cubicBezTo>
                  <a:pt x="428563" y="417283"/>
                  <a:pt x="428563" y="421133"/>
                  <a:pt x="426216" y="423477"/>
                </a:cubicBezTo>
                <a:lnTo>
                  <a:pt x="263258" y="586181"/>
                </a:lnTo>
                <a:cubicBezTo>
                  <a:pt x="262085" y="587353"/>
                  <a:pt x="260576" y="588022"/>
                  <a:pt x="258899" y="588022"/>
                </a:cubicBezTo>
                <a:cubicBezTo>
                  <a:pt x="257391" y="588022"/>
                  <a:pt x="255882" y="587353"/>
                  <a:pt x="254708" y="586181"/>
                </a:cubicBezTo>
                <a:cubicBezTo>
                  <a:pt x="252361" y="583837"/>
                  <a:pt x="252361" y="579987"/>
                  <a:pt x="254708" y="577811"/>
                </a:cubicBezTo>
                <a:close/>
                <a:moveTo>
                  <a:pt x="169378" y="414940"/>
                </a:moveTo>
                <a:cubicBezTo>
                  <a:pt x="171724" y="412596"/>
                  <a:pt x="175578" y="412596"/>
                  <a:pt x="177924" y="414940"/>
                </a:cubicBezTo>
                <a:cubicBezTo>
                  <a:pt x="180103" y="417283"/>
                  <a:pt x="180103" y="421132"/>
                  <a:pt x="177924" y="423476"/>
                </a:cubicBezTo>
                <a:lnTo>
                  <a:pt x="26931" y="574114"/>
                </a:lnTo>
                <a:cubicBezTo>
                  <a:pt x="25758" y="575286"/>
                  <a:pt x="24250" y="575955"/>
                  <a:pt x="22741" y="575955"/>
                </a:cubicBezTo>
                <a:cubicBezTo>
                  <a:pt x="21233" y="575955"/>
                  <a:pt x="19557" y="575453"/>
                  <a:pt x="18384" y="574114"/>
                </a:cubicBezTo>
                <a:cubicBezTo>
                  <a:pt x="16038" y="571938"/>
                  <a:pt x="16038" y="568089"/>
                  <a:pt x="18384" y="565745"/>
                </a:cubicBezTo>
                <a:close/>
                <a:moveTo>
                  <a:pt x="115294" y="378457"/>
                </a:moveTo>
                <a:cubicBezTo>
                  <a:pt x="117640" y="376114"/>
                  <a:pt x="121496" y="376114"/>
                  <a:pt x="123843" y="378457"/>
                </a:cubicBezTo>
                <a:cubicBezTo>
                  <a:pt x="126190" y="380801"/>
                  <a:pt x="126190" y="384650"/>
                  <a:pt x="123843" y="386993"/>
                </a:cubicBezTo>
                <a:lnTo>
                  <a:pt x="10184" y="500471"/>
                </a:lnTo>
                <a:cubicBezTo>
                  <a:pt x="9010" y="501642"/>
                  <a:pt x="7502" y="502144"/>
                  <a:pt x="5993" y="502144"/>
                </a:cubicBezTo>
                <a:cubicBezTo>
                  <a:pt x="4484" y="502144"/>
                  <a:pt x="2808" y="501642"/>
                  <a:pt x="1634" y="500471"/>
                </a:cubicBezTo>
                <a:cubicBezTo>
                  <a:pt x="-545" y="498127"/>
                  <a:pt x="-545" y="494278"/>
                  <a:pt x="1634" y="491935"/>
                </a:cubicBezTo>
                <a:close/>
                <a:moveTo>
                  <a:pt x="541874" y="0"/>
                </a:moveTo>
                <a:cubicBezTo>
                  <a:pt x="580593" y="0"/>
                  <a:pt x="604227" y="38160"/>
                  <a:pt x="605233" y="39834"/>
                </a:cubicBezTo>
                <a:cubicBezTo>
                  <a:pt x="606741" y="42177"/>
                  <a:pt x="606238" y="45190"/>
                  <a:pt x="604394" y="47198"/>
                </a:cubicBezTo>
                <a:lnTo>
                  <a:pt x="505836" y="145443"/>
                </a:lnTo>
                <a:lnTo>
                  <a:pt x="489913" y="365700"/>
                </a:lnTo>
                <a:cubicBezTo>
                  <a:pt x="489913" y="367374"/>
                  <a:pt x="489074" y="368880"/>
                  <a:pt x="487733" y="369884"/>
                </a:cubicBezTo>
                <a:lnTo>
                  <a:pt x="441639" y="407375"/>
                </a:lnTo>
                <a:cubicBezTo>
                  <a:pt x="439963" y="408714"/>
                  <a:pt x="437616" y="409049"/>
                  <a:pt x="435605" y="408379"/>
                </a:cubicBezTo>
                <a:cubicBezTo>
                  <a:pt x="433593" y="407542"/>
                  <a:pt x="432252" y="405534"/>
                  <a:pt x="431917" y="403358"/>
                </a:cubicBezTo>
                <a:lnTo>
                  <a:pt x="413144" y="241345"/>
                </a:lnTo>
                <a:lnTo>
                  <a:pt x="327660" y="305782"/>
                </a:lnTo>
                <a:lnTo>
                  <a:pt x="325816" y="382939"/>
                </a:lnTo>
                <a:cubicBezTo>
                  <a:pt x="325816" y="384445"/>
                  <a:pt x="325146" y="385952"/>
                  <a:pt x="324140" y="386956"/>
                </a:cubicBezTo>
                <a:lnTo>
                  <a:pt x="272011" y="439008"/>
                </a:lnTo>
                <a:cubicBezTo>
                  <a:pt x="270838" y="440012"/>
                  <a:pt x="269329" y="440681"/>
                  <a:pt x="267821" y="440681"/>
                </a:cubicBezTo>
                <a:cubicBezTo>
                  <a:pt x="267486" y="440681"/>
                  <a:pt x="267150" y="440681"/>
                  <a:pt x="266815" y="440681"/>
                </a:cubicBezTo>
                <a:cubicBezTo>
                  <a:pt x="264804" y="440346"/>
                  <a:pt x="263128" y="439008"/>
                  <a:pt x="262290" y="437334"/>
                </a:cubicBezTo>
                <a:lnTo>
                  <a:pt x="219547" y="347122"/>
                </a:lnTo>
                <a:lnTo>
                  <a:pt x="110094" y="318670"/>
                </a:lnTo>
                <a:cubicBezTo>
                  <a:pt x="108083" y="318000"/>
                  <a:pt x="106406" y="316494"/>
                  <a:pt x="105904" y="314485"/>
                </a:cubicBezTo>
                <a:cubicBezTo>
                  <a:pt x="105233" y="312477"/>
                  <a:pt x="105736" y="310301"/>
                  <a:pt x="107077" y="308795"/>
                </a:cubicBezTo>
                <a:lnTo>
                  <a:pt x="141103" y="270802"/>
                </a:lnTo>
                <a:cubicBezTo>
                  <a:pt x="142276" y="269463"/>
                  <a:pt x="143952" y="268794"/>
                  <a:pt x="145629" y="268794"/>
                </a:cubicBezTo>
                <a:lnTo>
                  <a:pt x="268994" y="268794"/>
                </a:lnTo>
                <a:cubicBezTo>
                  <a:pt x="273520" y="263438"/>
                  <a:pt x="286762" y="248040"/>
                  <a:pt x="304529" y="227454"/>
                </a:cubicBezTo>
                <a:lnTo>
                  <a:pt x="291287" y="226282"/>
                </a:lnTo>
                <a:lnTo>
                  <a:pt x="291287" y="225948"/>
                </a:lnTo>
                <a:cubicBezTo>
                  <a:pt x="290784" y="226115"/>
                  <a:pt x="290281" y="226282"/>
                  <a:pt x="289779" y="226282"/>
                </a:cubicBezTo>
                <a:lnTo>
                  <a:pt x="213681" y="226282"/>
                </a:lnTo>
                <a:cubicBezTo>
                  <a:pt x="211334" y="226282"/>
                  <a:pt x="209155" y="224943"/>
                  <a:pt x="208317" y="222935"/>
                </a:cubicBezTo>
                <a:cubicBezTo>
                  <a:pt x="207311" y="220759"/>
                  <a:pt x="207647" y="218249"/>
                  <a:pt x="209155" y="216408"/>
                </a:cubicBezTo>
                <a:lnTo>
                  <a:pt x="247204" y="170883"/>
                </a:lnTo>
                <a:cubicBezTo>
                  <a:pt x="247875" y="170047"/>
                  <a:pt x="248880" y="169377"/>
                  <a:pt x="250221" y="169042"/>
                </a:cubicBezTo>
                <a:lnTo>
                  <a:pt x="388840" y="131384"/>
                </a:lnTo>
                <a:cubicBezTo>
                  <a:pt x="424039" y="91718"/>
                  <a:pt x="459574" y="52721"/>
                  <a:pt x="483711" y="28620"/>
                </a:cubicBezTo>
                <a:cubicBezTo>
                  <a:pt x="502819" y="9540"/>
                  <a:pt x="522262" y="0"/>
                  <a:pt x="5418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303856" y="4814475"/>
            <a:ext cx="584775" cy="5847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94618" y="4781517"/>
            <a:ext cx="2524688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生态环境方面：建设环境基础设施，鼓励居民加强环保意识，保护生态环境</a:t>
            </a:r>
            <a:endParaRPr lang="zh-CN" altLang="en-US" sz="1200" dirty="0"/>
          </a:p>
        </p:txBody>
      </p:sp>
      <p:sp>
        <p:nvSpPr>
          <p:cNvPr id="17" name="airplane-side-view-in-flight_28755"/>
          <p:cNvSpPr>
            <a:spLocks noChangeAspect="1"/>
          </p:cNvSpPr>
          <p:nvPr/>
        </p:nvSpPr>
        <p:spPr bwMode="auto">
          <a:xfrm>
            <a:off x="6428457" y="4939333"/>
            <a:ext cx="335572" cy="335058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1409" h="600489">
                <a:moveTo>
                  <a:pt x="63148" y="143225"/>
                </a:moveTo>
                <a:lnTo>
                  <a:pt x="41620" y="160426"/>
                </a:lnTo>
                <a:lnTo>
                  <a:pt x="58843" y="171894"/>
                </a:lnTo>
                <a:lnTo>
                  <a:pt x="91853" y="171894"/>
                </a:lnTo>
                <a:lnTo>
                  <a:pt x="142085" y="163293"/>
                </a:lnTo>
                <a:lnTo>
                  <a:pt x="173659" y="214896"/>
                </a:lnTo>
                <a:lnTo>
                  <a:pt x="173659" y="262200"/>
                </a:lnTo>
                <a:lnTo>
                  <a:pt x="216715" y="320970"/>
                </a:lnTo>
                <a:lnTo>
                  <a:pt x="223891" y="320970"/>
                </a:lnTo>
                <a:lnTo>
                  <a:pt x="223891" y="299469"/>
                </a:lnTo>
                <a:lnTo>
                  <a:pt x="241113" y="335305"/>
                </a:lnTo>
                <a:lnTo>
                  <a:pt x="291345" y="345339"/>
                </a:lnTo>
                <a:lnTo>
                  <a:pt x="312873" y="368273"/>
                </a:lnTo>
                <a:lnTo>
                  <a:pt x="332966" y="374007"/>
                </a:lnTo>
                <a:lnTo>
                  <a:pt x="312873" y="417010"/>
                </a:lnTo>
                <a:lnTo>
                  <a:pt x="335836" y="457146"/>
                </a:lnTo>
                <a:cubicBezTo>
                  <a:pt x="335836" y="457146"/>
                  <a:pt x="348753" y="503016"/>
                  <a:pt x="348753" y="505883"/>
                </a:cubicBezTo>
                <a:cubicBezTo>
                  <a:pt x="348753" y="507316"/>
                  <a:pt x="335836" y="561786"/>
                  <a:pt x="335836" y="561786"/>
                </a:cubicBezTo>
                <a:lnTo>
                  <a:pt x="338707" y="597622"/>
                </a:lnTo>
                <a:cubicBezTo>
                  <a:pt x="325790" y="599056"/>
                  <a:pt x="312873" y="600489"/>
                  <a:pt x="299957" y="600489"/>
                </a:cubicBezTo>
                <a:cubicBezTo>
                  <a:pt x="134909" y="600489"/>
                  <a:pt x="0" y="465747"/>
                  <a:pt x="0" y="299469"/>
                </a:cubicBezTo>
                <a:cubicBezTo>
                  <a:pt x="0" y="244998"/>
                  <a:pt x="15787" y="193395"/>
                  <a:pt x="41620" y="148959"/>
                </a:cubicBezTo>
                <a:close/>
                <a:moveTo>
                  <a:pt x="367486" y="60233"/>
                </a:moveTo>
                <a:lnTo>
                  <a:pt x="394753" y="65966"/>
                </a:lnTo>
                <a:lnTo>
                  <a:pt x="419150" y="87465"/>
                </a:lnTo>
                <a:lnTo>
                  <a:pt x="426326" y="106098"/>
                </a:lnTo>
                <a:lnTo>
                  <a:pt x="432066" y="124731"/>
                </a:lnTo>
                <a:lnTo>
                  <a:pt x="469379" y="159130"/>
                </a:lnTo>
                <a:lnTo>
                  <a:pt x="479425" y="161996"/>
                </a:lnTo>
                <a:lnTo>
                  <a:pt x="493776" y="140497"/>
                </a:lnTo>
                <a:lnTo>
                  <a:pt x="541135" y="136197"/>
                </a:lnTo>
                <a:lnTo>
                  <a:pt x="549745" y="133331"/>
                </a:lnTo>
                <a:cubicBezTo>
                  <a:pt x="582753" y="180629"/>
                  <a:pt x="601409" y="237961"/>
                  <a:pt x="601409" y="299592"/>
                </a:cubicBezTo>
                <a:cubicBezTo>
                  <a:pt x="601409" y="441488"/>
                  <a:pt x="503822" y="560451"/>
                  <a:pt x="371791" y="591983"/>
                </a:cubicBezTo>
                <a:lnTo>
                  <a:pt x="376097" y="571917"/>
                </a:lnTo>
                <a:lnTo>
                  <a:pt x="427761" y="537518"/>
                </a:lnTo>
                <a:lnTo>
                  <a:pt x="442112" y="500253"/>
                </a:lnTo>
                <a:lnTo>
                  <a:pt x="477990" y="484486"/>
                </a:lnTo>
                <a:lnTo>
                  <a:pt x="510997" y="419988"/>
                </a:lnTo>
                <a:lnTo>
                  <a:pt x="459333" y="388456"/>
                </a:lnTo>
                <a:lnTo>
                  <a:pt x="432066" y="358357"/>
                </a:lnTo>
                <a:lnTo>
                  <a:pt x="416280" y="356924"/>
                </a:lnTo>
                <a:lnTo>
                  <a:pt x="384707" y="348324"/>
                </a:lnTo>
                <a:lnTo>
                  <a:pt x="356005" y="344024"/>
                </a:lnTo>
                <a:lnTo>
                  <a:pt x="333043" y="349757"/>
                </a:lnTo>
                <a:lnTo>
                  <a:pt x="317257" y="333991"/>
                </a:lnTo>
                <a:lnTo>
                  <a:pt x="302906" y="329691"/>
                </a:lnTo>
                <a:lnTo>
                  <a:pt x="304341" y="306759"/>
                </a:lnTo>
                <a:lnTo>
                  <a:pt x="285684" y="308192"/>
                </a:lnTo>
                <a:lnTo>
                  <a:pt x="275639" y="319658"/>
                </a:lnTo>
                <a:lnTo>
                  <a:pt x="269898" y="295292"/>
                </a:lnTo>
                <a:lnTo>
                  <a:pt x="294295" y="283826"/>
                </a:lnTo>
                <a:lnTo>
                  <a:pt x="317257" y="295292"/>
                </a:lnTo>
                <a:lnTo>
                  <a:pt x="330173" y="295292"/>
                </a:lnTo>
                <a:lnTo>
                  <a:pt x="335913" y="276660"/>
                </a:lnTo>
                <a:lnTo>
                  <a:pt x="371791" y="233661"/>
                </a:lnTo>
                <a:lnTo>
                  <a:pt x="420585" y="207862"/>
                </a:lnTo>
                <a:lnTo>
                  <a:pt x="449287" y="212162"/>
                </a:lnTo>
                <a:lnTo>
                  <a:pt x="452158" y="197829"/>
                </a:lnTo>
                <a:lnTo>
                  <a:pt x="416280" y="160563"/>
                </a:lnTo>
                <a:lnTo>
                  <a:pt x="403364" y="134764"/>
                </a:lnTo>
                <a:lnTo>
                  <a:pt x="383272" y="134764"/>
                </a:lnTo>
                <a:lnTo>
                  <a:pt x="371791" y="127598"/>
                </a:lnTo>
                <a:lnTo>
                  <a:pt x="344524" y="123298"/>
                </a:lnTo>
                <a:lnTo>
                  <a:pt x="338784" y="154830"/>
                </a:lnTo>
                <a:lnTo>
                  <a:pt x="307211" y="147664"/>
                </a:lnTo>
                <a:lnTo>
                  <a:pt x="304341" y="129031"/>
                </a:lnTo>
                <a:lnTo>
                  <a:pt x="328738" y="123298"/>
                </a:lnTo>
                <a:lnTo>
                  <a:pt x="337349" y="87465"/>
                </a:lnTo>
                <a:lnTo>
                  <a:pt x="361745" y="97498"/>
                </a:lnTo>
                <a:lnTo>
                  <a:pt x="361745" y="113265"/>
                </a:lnTo>
                <a:lnTo>
                  <a:pt x="380402" y="120431"/>
                </a:lnTo>
                <a:lnTo>
                  <a:pt x="391883" y="124731"/>
                </a:lnTo>
                <a:lnTo>
                  <a:pt x="407669" y="116131"/>
                </a:lnTo>
                <a:lnTo>
                  <a:pt x="393318" y="100365"/>
                </a:lnTo>
                <a:lnTo>
                  <a:pt x="366051" y="73133"/>
                </a:lnTo>
                <a:close/>
                <a:moveTo>
                  <a:pt x="222541" y="32978"/>
                </a:moveTo>
                <a:cubicBezTo>
                  <a:pt x="222541" y="35846"/>
                  <a:pt x="202448" y="48750"/>
                  <a:pt x="202448" y="48750"/>
                </a:cubicBezTo>
                <a:lnTo>
                  <a:pt x="222541" y="60221"/>
                </a:lnTo>
                <a:lnTo>
                  <a:pt x="262728" y="48750"/>
                </a:lnTo>
                <a:lnTo>
                  <a:pt x="254117" y="32978"/>
                </a:lnTo>
                <a:lnTo>
                  <a:pt x="235458" y="37280"/>
                </a:lnTo>
                <a:close/>
                <a:moveTo>
                  <a:pt x="344537" y="12904"/>
                </a:moveTo>
                <a:lnTo>
                  <a:pt x="312962" y="30110"/>
                </a:lnTo>
                <a:lnTo>
                  <a:pt x="295739" y="40147"/>
                </a:lnTo>
                <a:lnTo>
                  <a:pt x="308656" y="48750"/>
                </a:lnTo>
                <a:lnTo>
                  <a:pt x="335926" y="45883"/>
                </a:lnTo>
                <a:lnTo>
                  <a:pt x="363196" y="24375"/>
                </a:lnTo>
                <a:close/>
                <a:moveTo>
                  <a:pt x="300045" y="0"/>
                </a:moveTo>
                <a:cubicBezTo>
                  <a:pt x="345973" y="0"/>
                  <a:pt x="390465" y="10037"/>
                  <a:pt x="429217" y="28677"/>
                </a:cubicBezTo>
                <a:lnTo>
                  <a:pt x="417735" y="30110"/>
                </a:lnTo>
                <a:lnTo>
                  <a:pt x="389030" y="25809"/>
                </a:lnTo>
                <a:lnTo>
                  <a:pt x="367501" y="40147"/>
                </a:lnTo>
                <a:lnTo>
                  <a:pt x="353149" y="55919"/>
                </a:lnTo>
                <a:lnTo>
                  <a:pt x="298609" y="61655"/>
                </a:lnTo>
                <a:lnTo>
                  <a:pt x="277081" y="57353"/>
                </a:lnTo>
                <a:lnTo>
                  <a:pt x="261293" y="81728"/>
                </a:lnTo>
                <a:lnTo>
                  <a:pt x="218235" y="84596"/>
                </a:lnTo>
                <a:lnTo>
                  <a:pt x="189530" y="75993"/>
                </a:lnTo>
                <a:lnTo>
                  <a:pt x="165131" y="88897"/>
                </a:lnTo>
                <a:lnTo>
                  <a:pt x="112027" y="97500"/>
                </a:lnTo>
                <a:lnTo>
                  <a:pt x="68969" y="108971"/>
                </a:lnTo>
                <a:cubicBezTo>
                  <a:pt x="123509" y="43015"/>
                  <a:pt x="206753" y="0"/>
                  <a:pt x="3000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4178" y="42384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研究方法与过程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43208" y="1459291"/>
            <a:ext cx="1327942" cy="1960859"/>
            <a:chOff x="1143208" y="1459291"/>
            <a:chExt cx="1327942" cy="1960859"/>
          </a:xfrm>
        </p:grpSpPr>
        <p:sp>
          <p:nvSpPr>
            <p:cNvPr id="24" name="Freeform 5"/>
            <p:cNvSpPr/>
            <p:nvPr/>
          </p:nvSpPr>
          <p:spPr bwMode="auto">
            <a:xfrm>
              <a:off x="1143208" y="1459291"/>
              <a:ext cx="1327942" cy="1960859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 rot="10800000">
              <a:off x="1250864" y="1574169"/>
              <a:ext cx="1112630" cy="11106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807179" y="3678445"/>
            <a:ext cx="867593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604923" y="3451164"/>
            <a:ext cx="422031" cy="4220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720203" y="3424815"/>
            <a:ext cx="422031" cy="42203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2</a:t>
            </a:r>
            <a:endParaRPr lang="zh-CN" altLang="en-US" sz="1000" dirty="0"/>
          </a:p>
        </p:txBody>
      </p:sp>
      <p:sp>
        <p:nvSpPr>
          <p:cNvPr id="15" name="椭圆 14"/>
          <p:cNvSpPr/>
          <p:nvPr/>
        </p:nvSpPr>
        <p:spPr>
          <a:xfrm>
            <a:off x="5934132" y="3451165"/>
            <a:ext cx="422031" cy="4220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103116" y="3451165"/>
            <a:ext cx="422031" cy="42203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/>
              <a:t>4</a:t>
            </a:r>
            <a:endParaRPr lang="zh-CN" altLang="en-US" sz="1000" dirty="0"/>
          </a:p>
        </p:txBody>
      </p:sp>
      <p:sp>
        <p:nvSpPr>
          <p:cNvPr id="21" name="椭圆 20"/>
          <p:cNvSpPr/>
          <p:nvPr/>
        </p:nvSpPr>
        <p:spPr>
          <a:xfrm>
            <a:off x="10272101" y="3451165"/>
            <a:ext cx="422031" cy="4220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487773" y="1459291"/>
            <a:ext cx="1327942" cy="1960859"/>
            <a:chOff x="5487773" y="1459291"/>
            <a:chExt cx="1327942" cy="1960859"/>
          </a:xfrm>
        </p:grpSpPr>
        <p:sp>
          <p:nvSpPr>
            <p:cNvPr id="28" name="Freeform 5"/>
            <p:cNvSpPr/>
            <p:nvPr/>
          </p:nvSpPr>
          <p:spPr bwMode="auto">
            <a:xfrm>
              <a:off x="5487773" y="1459291"/>
              <a:ext cx="1327942" cy="1960859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 rot="10800000">
              <a:off x="5602027" y="1574169"/>
              <a:ext cx="1112630" cy="111067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832338" y="1459291"/>
            <a:ext cx="1327942" cy="1960859"/>
            <a:chOff x="9832338" y="1459291"/>
            <a:chExt cx="1327942" cy="1960859"/>
          </a:xfrm>
        </p:grpSpPr>
        <p:sp>
          <p:nvSpPr>
            <p:cNvPr id="32" name="Freeform 5"/>
            <p:cNvSpPr/>
            <p:nvPr/>
          </p:nvSpPr>
          <p:spPr bwMode="auto">
            <a:xfrm>
              <a:off x="9832338" y="1459291"/>
              <a:ext cx="1327942" cy="1960859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 rot="10800000">
              <a:off x="9941048" y="1574169"/>
              <a:ext cx="1112630" cy="11106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70134" y="3899545"/>
            <a:ext cx="1761984" cy="2601772"/>
            <a:chOff x="3070134" y="3899545"/>
            <a:chExt cx="1761984" cy="2601772"/>
          </a:xfrm>
        </p:grpSpPr>
        <p:sp>
          <p:nvSpPr>
            <p:cNvPr id="36" name="Freeform 5"/>
            <p:cNvSpPr/>
            <p:nvPr/>
          </p:nvSpPr>
          <p:spPr bwMode="auto">
            <a:xfrm rot="10800000">
              <a:off x="3070134" y="3899545"/>
              <a:ext cx="1761984" cy="2601772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 rot="10800000">
              <a:off x="3233987" y="4927519"/>
              <a:ext cx="1429314" cy="14267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457376" y="3899545"/>
            <a:ext cx="1761984" cy="2601772"/>
            <a:chOff x="7457376" y="3899545"/>
            <a:chExt cx="1761984" cy="2601772"/>
          </a:xfrm>
        </p:grpSpPr>
        <p:sp>
          <p:nvSpPr>
            <p:cNvPr id="40" name="Freeform 5"/>
            <p:cNvSpPr/>
            <p:nvPr/>
          </p:nvSpPr>
          <p:spPr bwMode="auto">
            <a:xfrm rot="10800000">
              <a:off x="7457376" y="3899545"/>
              <a:ext cx="1761984" cy="2601772"/>
            </a:xfrm>
            <a:custGeom>
              <a:avLst/>
              <a:gdLst>
                <a:gd name="T0" fmla="*/ 502 w 502"/>
                <a:gd name="T1" fmla="*/ 251 h 743"/>
                <a:gd name="T2" fmla="*/ 251 w 502"/>
                <a:gd name="T3" fmla="*/ 0 h 743"/>
                <a:gd name="T4" fmla="*/ 0 w 502"/>
                <a:gd name="T5" fmla="*/ 251 h 743"/>
                <a:gd name="T6" fmla="*/ 70 w 502"/>
                <a:gd name="T7" fmla="*/ 425 h 743"/>
                <a:gd name="T8" fmla="*/ 70 w 502"/>
                <a:gd name="T9" fmla="*/ 429 h 743"/>
                <a:gd name="T10" fmla="*/ 245 w 502"/>
                <a:gd name="T11" fmla="*/ 743 h 743"/>
                <a:gd name="T12" fmla="*/ 248 w 502"/>
                <a:gd name="T13" fmla="*/ 743 h 743"/>
                <a:gd name="T14" fmla="*/ 254 w 502"/>
                <a:gd name="T15" fmla="*/ 743 h 743"/>
                <a:gd name="T16" fmla="*/ 259 w 502"/>
                <a:gd name="T17" fmla="*/ 743 h 743"/>
                <a:gd name="T18" fmla="*/ 433 w 502"/>
                <a:gd name="T19" fmla="*/ 429 h 743"/>
                <a:gd name="T20" fmla="*/ 432 w 502"/>
                <a:gd name="T21" fmla="*/ 427 h 743"/>
                <a:gd name="T22" fmla="*/ 502 w 502"/>
                <a:gd name="T23" fmla="*/ 25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743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6"/>
            <p:cNvSpPr>
              <a:spLocks noChangeArrowheads="1"/>
            </p:cNvSpPr>
            <p:nvPr/>
          </p:nvSpPr>
          <p:spPr bwMode="auto">
            <a:xfrm rot="10800000">
              <a:off x="7623711" y="4927519"/>
              <a:ext cx="1429314" cy="142679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2585404" y="2235339"/>
            <a:ext cx="2698065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社会发展方面：建设健全公共设施和基础设施，改善居住环境，提高居民素质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406054" y="1835229"/>
            <a:ext cx="105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a typeface="微软雅黑 Light" panose="020B0502040204020203" pitchFamily="34" charset="-122"/>
              </a:rPr>
              <a:t>Defence</a:t>
            </a:r>
            <a:endParaRPr lang="zh-CN" altLang="en-US" sz="2000" dirty="0">
              <a:ea typeface="微软雅黑 Light" panose="020B0502040204020203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974994" y="2235339"/>
            <a:ext cx="2698065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光禄镇的生态建设不是一蹴而就的，需要政府与群众共同努力，为良好的生态环境做出贡献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95644" y="1835229"/>
            <a:ext cx="105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a typeface="微软雅黑 Light" panose="020B0502040204020203" pitchFamily="34" charset="-122"/>
              </a:rPr>
              <a:t>Defence</a:t>
            </a:r>
            <a:endParaRPr lang="zh-CN" altLang="en-US" sz="2000" dirty="0">
              <a:ea typeface="微软雅黑 Light" panose="020B0502040204020203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746968" y="4688197"/>
            <a:ext cx="269806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eaLnBrk="0" fontAlgn="auto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生态文化方面：继续弘扬本土文化，丰富居民文化活动，提升居民生活质量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567618" y="4288087"/>
            <a:ext cx="105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ea typeface="微软雅黑 Light" panose="020B0502040204020203" pitchFamily="34" charset="-122"/>
              </a:rPr>
              <a:t>Defence</a:t>
            </a:r>
            <a:endParaRPr lang="zh-CN" altLang="en-US" sz="2000" dirty="0">
              <a:ea typeface="微软雅黑 Light" panose="020B0502040204020203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88229" y="1912645"/>
            <a:ext cx="105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微软雅黑 Light" panose="020B0502040204020203" pitchFamily="34" charset="-122"/>
              </a:rPr>
              <a:t>Key word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420934" y="5477051"/>
            <a:ext cx="105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微软雅黑 Light" panose="020B0502040204020203" pitchFamily="34" charset="-122"/>
              </a:rPr>
              <a:t>Key word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955407" y="1944838"/>
            <a:ext cx="105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微软雅黑 Light" panose="020B0502040204020203" pitchFamily="34" charset="-122"/>
              </a:rPr>
              <a:t>Key word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30633" y="1944838"/>
            <a:ext cx="105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微软雅黑 Light" panose="020B0502040204020203" pitchFamily="34" charset="-122"/>
              </a:rPr>
              <a:t>Key word</a:t>
            </a:r>
            <a:endParaRPr lang="zh-CN" altLang="en-US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810659" y="5479232"/>
            <a:ext cx="105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微软雅黑 Light" panose="020B0502040204020203" pitchFamily="34" charset="-122"/>
              </a:rPr>
              <a:t>Key word</a:t>
            </a:r>
            <a:endParaRPr lang="zh-CN" altLang="en-US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178" y="42384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研究方法与过程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 rot="19764056">
            <a:off x="2958016" y="2518116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931920" y="4018428"/>
            <a:ext cx="4886502" cy="15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8882" y="1291566"/>
            <a:ext cx="187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854" y="520450"/>
            <a:ext cx="356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PART 04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4112" y="2915680"/>
            <a:ext cx="5778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本次研究的结论</a:t>
            </a:r>
          </a:p>
        </p:txBody>
      </p:sp>
      <p:sp>
        <p:nvSpPr>
          <p:cNvPr id="14" name="矩形 13"/>
          <p:cNvSpPr/>
          <p:nvPr/>
        </p:nvSpPr>
        <p:spPr>
          <a:xfrm>
            <a:off x="4830259" y="2580138"/>
            <a:ext cx="3778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The conclusion of this study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4178" y="423845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dirty="0">
                <a:solidFill>
                  <a:srgbClr val="4B4B4B"/>
                </a:solidFill>
              </a:rPr>
              <a:t>研究的结论</a:t>
            </a:r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0583" y="2337793"/>
            <a:ext cx="9887904" cy="3025807"/>
            <a:chOff x="2320997" y="2337793"/>
            <a:chExt cx="6937598" cy="2122981"/>
          </a:xfrm>
        </p:grpSpPr>
        <p:sp>
          <p:nvSpPr>
            <p:cNvPr id="7" name="矩形 6"/>
            <p:cNvSpPr/>
            <p:nvPr/>
          </p:nvSpPr>
          <p:spPr>
            <a:xfrm>
              <a:off x="2320997" y="2397226"/>
              <a:ext cx="6839870" cy="2063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815357" y="2337793"/>
              <a:ext cx="1443238" cy="1360008"/>
              <a:chOff x="8876147" y="3192042"/>
              <a:chExt cx="1924316" cy="1813344"/>
            </a:xfrm>
          </p:grpSpPr>
          <p:sp>
            <p:nvSpPr>
              <p:cNvPr id="9" name="任意多边形 11"/>
              <p:cNvSpPr/>
              <p:nvPr/>
            </p:nvSpPr>
            <p:spPr>
              <a:xfrm>
                <a:off x="10622170" y="4830722"/>
                <a:ext cx="136506" cy="174664"/>
              </a:xfrm>
              <a:custGeom>
                <a:avLst/>
                <a:gdLst>
                  <a:gd name="connsiteX0" fmla="*/ 102393 w 102393"/>
                  <a:gd name="connsiteY0" fmla="*/ 130968 h 130968"/>
                  <a:gd name="connsiteX1" fmla="*/ 0 w 102393"/>
                  <a:gd name="connsiteY1" fmla="*/ 130968 h 130968"/>
                  <a:gd name="connsiteX2" fmla="*/ 0 w 102393"/>
                  <a:gd name="connsiteY2" fmla="*/ 0 h 130968"/>
                  <a:gd name="connsiteX3" fmla="*/ 102393 w 102393"/>
                  <a:gd name="connsiteY3" fmla="*/ 130968 h 13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93" h="130968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44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 13"/>
              <p:cNvSpPr/>
              <p:nvPr/>
            </p:nvSpPr>
            <p:spPr>
              <a:xfrm>
                <a:off x="8876147" y="3192042"/>
                <a:ext cx="152380" cy="95271"/>
              </a:xfrm>
              <a:custGeom>
                <a:avLst/>
                <a:gdLst>
                  <a:gd name="connsiteX0" fmla="*/ 19050 w 114300"/>
                  <a:gd name="connsiteY0" fmla="*/ 0 h 71437"/>
                  <a:gd name="connsiteX1" fmla="*/ 0 w 114300"/>
                  <a:gd name="connsiteY1" fmla="*/ 71437 h 71437"/>
                  <a:gd name="connsiteX2" fmla="*/ 114300 w 114300"/>
                  <a:gd name="connsiteY2" fmla="*/ 71437 h 71437"/>
                  <a:gd name="connsiteX3" fmla="*/ 19050 w 114300"/>
                  <a:gd name="connsiteY3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71437">
                    <a:moveTo>
                      <a:pt x="19050" y="0"/>
                    </a:moveTo>
                    <a:lnTo>
                      <a:pt x="0" y="71437"/>
                    </a:lnTo>
                    <a:lnTo>
                      <a:pt x="114300" y="71437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444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8903429" y="3192042"/>
                <a:ext cx="1897034" cy="1812286"/>
                <a:chOff x="6950444" y="2300288"/>
                <a:chExt cx="1422961" cy="1358900"/>
              </a:xfrm>
              <a:solidFill>
                <a:srgbClr val="92D050"/>
              </a:solidFill>
            </p:grpSpPr>
            <p:sp>
              <p:nvSpPr>
                <p:cNvPr id="12" name="任意多边形 16"/>
                <p:cNvSpPr/>
                <p:nvPr/>
              </p:nvSpPr>
              <p:spPr>
                <a:xfrm>
                  <a:off x="6950444" y="2300288"/>
                  <a:ext cx="1396955" cy="1358900"/>
                </a:xfrm>
                <a:custGeom>
                  <a:avLst/>
                  <a:gdLst>
                    <a:gd name="connsiteX0" fmla="*/ 0 w 1319348"/>
                    <a:gd name="connsiteY0" fmla="*/ 0 h 1293223"/>
                    <a:gd name="connsiteX1" fmla="*/ 1319348 w 1319348"/>
                    <a:gd name="connsiteY1" fmla="*/ 1293223 h 1293223"/>
                    <a:gd name="connsiteX2" fmla="*/ 1319348 w 1319348"/>
                    <a:gd name="connsiteY2" fmla="*/ 391886 h 1293223"/>
                    <a:gd name="connsiteX3" fmla="*/ 927463 w 1319348"/>
                    <a:gd name="connsiteY3" fmla="*/ 13063 h 1293223"/>
                    <a:gd name="connsiteX4" fmla="*/ 0 w 1319348"/>
                    <a:gd name="connsiteY4" fmla="*/ 0 h 1293223"/>
                    <a:gd name="connsiteX0-1" fmla="*/ 0 w 1319348"/>
                    <a:gd name="connsiteY0-2" fmla="*/ 5987 h 1299210"/>
                    <a:gd name="connsiteX1-3" fmla="*/ 1319348 w 1319348"/>
                    <a:gd name="connsiteY1-4" fmla="*/ 1299210 h 1299210"/>
                    <a:gd name="connsiteX2-5" fmla="*/ 1319348 w 1319348"/>
                    <a:gd name="connsiteY2-6" fmla="*/ 397873 h 1299210"/>
                    <a:gd name="connsiteX3-7" fmla="*/ 908413 w 1319348"/>
                    <a:gd name="connsiteY3-8" fmla="*/ 0 h 1299210"/>
                    <a:gd name="connsiteX4-9" fmla="*/ 0 w 1319348"/>
                    <a:gd name="connsiteY4-10" fmla="*/ 5987 h 1299210"/>
                    <a:gd name="connsiteX0-11" fmla="*/ 0 w 1333635"/>
                    <a:gd name="connsiteY0-12" fmla="*/ 1225 h 1299210"/>
                    <a:gd name="connsiteX1-13" fmla="*/ 1333635 w 1333635"/>
                    <a:gd name="connsiteY1-14" fmla="*/ 1299210 h 1299210"/>
                    <a:gd name="connsiteX2-15" fmla="*/ 1333635 w 1333635"/>
                    <a:gd name="connsiteY2-16" fmla="*/ 397873 h 1299210"/>
                    <a:gd name="connsiteX3-17" fmla="*/ 922700 w 1333635"/>
                    <a:gd name="connsiteY3-18" fmla="*/ 0 h 1299210"/>
                    <a:gd name="connsiteX4-19" fmla="*/ 0 w 1333635"/>
                    <a:gd name="connsiteY4-20" fmla="*/ 1225 h 129921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333635" h="1299210">
                      <a:moveTo>
                        <a:pt x="0" y="1225"/>
                      </a:moveTo>
                      <a:lnTo>
                        <a:pt x="1333635" y="1299210"/>
                      </a:lnTo>
                      <a:lnTo>
                        <a:pt x="1333635" y="397873"/>
                      </a:lnTo>
                      <a:lnTo>
                        <a:pt x="922700" y="0"/>
                      </a:lnTo>
                      <a:lnTo>
                        <a:pt x="0" y="1225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44455"/>
                    </a:solidFill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 rot="2637414">
                  <a:off x="7422679" y="2517146"/>
                  <a:ext cx="950726" cy="4965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YOUR </a:t>
                  </a:r>
                </a:p>
                <a:p>
                  <a:pPr algn="ctr"/>
                  <a:r>
                    <a:rPr lang="en-US" altLang="zh-CN" sz="2000" b="1" dirty="0">
                      <a:solidFill>
                        <a:schemeClr val="bg1"/>
                      </a:solidFill>
                      <a:ea typeface="Open Sans" panose="020B0606030504020204" pitchFamily="34" charset="0"/>
                      <a:cs typeface="Open Sans" panose="020B0606030504020204" pitchFamily="34" charset="0"/>
                    </a:rPr>
                    <a:t>TITLE</a:t>
                  </a:r>
                  <a:r>
                    <a:rPr lang="en-US" altLang="zh-CN" sz="2000" b="1" dirty="0">
                      <a:solidFill>
                        <a:schemeClr val="bg1"/>
                      </a:solidFill>
                      <a:ea typeface="微软雅黑" panose="020B0503020204020204" pitchFamily="34" charset="-122"/>
                    </a:rPr>
                    <a:t> HERE</a:t>
                  </a:r>
                  <a:endParaRPr lang="zh-CN" altLang="en-US" sz="2000" b="1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" name="矩形 13"/>
          <p:cNvSpPr/>
          <p:nvPr/>
        </p:nvSpPr>
        <p:spPr>
          <a:xfrm>
            <a:off x="1528885" y="2762277"/>
            <a:ext cx="763549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57200" algn="l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通过对资料的搜集、整理，使我了解了小城镇建设与生态环境之间的关系，改变了我的生态价值观</a:t>
            </a:r>
          </a:p>
        </p:txBody>
      </p:sp>
      <p:sp>
        <p:nvSpPr>
          <p:cNvPr id="15" name="矩形 14"/>
          <p:cNvSpPr/>
          <p:nvPr/>
        </p:nvSpPr>
        <p:spPr>
          <a:xfrm>
            <a:off x="1528884" y="3592229"/>
            <a:ext cx="763549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57200" algn="l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通过对光禄镇生态建设途径问题的探究，培养了我分析问题、解决问题的能力。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528883" y="4422181"/>
            <a:ext cx="763549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57200" algn="l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通过论文写作，锻炼了我的逻辑思维和组织、驾驭语言的能力。通过实践活动，增强了我与人沟通的能力。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3846043"/>
            <a:ext cx="6510292" cy="585665"/>
            <a:chOff x="5681708" y="3124200"/>
            <a:chExt cx="6510292" cy="785147"/>
          </a:xfrm>
        </p:grpSpPr>
        <p:sp>
          <p:nvSpPr>
            <p:cNvPr id="4" name="矩形 3"/>
            <p:cNvSpPr/>
            <p:nvPr/>
          </p:nvSpPr>
          <p:spPr>
            <a:xfrm>
              <a:off x="5681708" y="3319040"/>
              <a:ext cx="6510291" cy="219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9074552" y="3124200"/>
              <a:ext cx="3117448" cy="67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57327" y="3633485"/>
              <a:ext cx="4934673" cy="67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841129" y="3782026"/>
              <a:ext cx="3350871" cy="127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924175" y="2080260"/>
            <a:ext cx="63798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</a:rPr>
              <a:t>感谢大家聆听！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681707" y="3846043"/>
            <a:ext cx="6510292" cy="585665"/>
            <a:chOff x="5681708" y="3124200"/>
            <a:chExt cx="6510292" cy="785147"/>
          </a:xfrm>
        </p:grpSpPr>
        <p:sp>
          <p:nvSpPr>
            <p:cNvPr id="11" name="矩形 10"/>
            <p:cNvSpPr/>
            <p:nvPr/>
          </p:nvSpPr>
          <p:spPr>
            <a:xfrm>
              <a:off x="5681708" y="3319040"/>
              <a:ext cx="6510291" cy="219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9074552" y="3124200"/>
              <a:ext cx="3117448" cy="67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57327" y="3633485"/>
              <a:ext cx="4934673" cy="67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841129" y="3782026"/>
              <a:ext cx="3350871" cy="127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" y="1791331"/>
            <a:ext cx="5444843" cy="2199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92842" y="1543225"/>
            <a:ext cx="2052000" cy="675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40289" y="775668"/>
            <a:ext cx="195255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目录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92841" y="1143115"/>
            <a:ext cx="195255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6427500" y="2017478"/>
            <a:ext cx="639320" cy="6393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01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7225063" y="201125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选题背景及意义</a:t>
            </a:r>
          </a:p>
        </p:txBody>
      </p:sp>
      <p:sp>
        <p:nvSpPr>
          <p:cNvPr id="11" name="矩形 10"/>
          <p:cNvSpPr/>
          <p:nvPr/>
        </p:nvSpPr>
        <p:spPr>
          <a:xfrm>
            <a:off x="7225063" y="2385263"/>
            <a:ext cx="3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and significance of topic selection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27500" y="3048390"/>
            <a:ext cx="639320" cy="6393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02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225063" y="3036275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现状与研究目标</a:t>
            </a:r>
          </a:p>
        </p:txBody>
      </p:sp>
      <p:sp>
        <p:nvSpPr>
          <p:cNvPr id="14" name="矩形 13"/>
          <p:cNvSpPr/>
          <p:nvPr/>
        </p:nvSpPr>
        <p:spPr>
          <a:xfrm>
            <a:off x="7225063" y="3410288"/>
            <a:ext cx="3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 situation and research goal </a:t>
            </a:r>
          </a:p>
        </p:txBody>
      </p:sp>
      <p:sp>
        <p:nvSpPr>
          <p:cNvPr id="15" name="圆角矩形 11"/>
          <p:cNvSpPr/>
          <p:nvPr/>
        </p:nvSpPr>
        <p:spPr>
          <a:xfrm>
            <a:off x="6427500" y="4079302"/>
            <a:ext cx="639320" cy="6393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16" name="圆角矩形 11"/>
          <p:cNvSpPr/>
          <p:nvPr/>
        </p:nvSpPr>
        <p:spPr>
          <a:xfrm>
            <a:off x="6426739" y="5110214"/>
            <a:ext cx="639320" cy="63932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04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7225063" y="4061300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研究方法与过程</a:t>
            </a:r>
          </a:p>
        </p:txBody>
      </p:sp>
      <p:sp>
        <p:nvSpPr>
          <p:cNvPr id="18" name="矩形 17"/>
          <p:cNvSpPr/>
          <p:nvPr/>
        </p:nvSpPr>
        <p:spPr>
          <a:xfrm>
            <a:off x="7225063" y="4435313"/>
            <a:ext cx="3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methods and processes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25063" y="5090737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本次研究的结论</a:t>
            </a:r>
          </a:p>
        </p:txBody>
      </p:sp>
      <p:sp>
        <p:nvSpPr>
          <p:cNvPr id="20" name="矩形 19"/>
          <p:cNvSpPr/>
          <p:nvPr/>
        </p:nvSpPr>
        <p:spPr>
          <a:xfrm>
            <a:off x="7225063" y="5464750"/>
            <a:ext cx="3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conclusion of this study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 rot="19764056">
            <a:off x="2958016" y="2518116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931920" y="4018428"/>
            <a:ext cx="4886502" cy="15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8882" y="1291566"/>
            <a:ext cx="187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854" y="520450"/>
            <a:ext cx="356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PART 01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4112" y="2915680"/>
            <a:ext cx="5778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选题背景及意义</a:t>
            </a:r>
          </a:p>
        </p:txBody>
      </p:sp>
      <p:sp>
        <p:nvSpPr>
          <p:cNvPr id="14" name="矩形 13"/>
          <p:cNvSpPr/>
          <p:nvPr/>
        </p:nvSpPr>
        <p:spPr>
          <a:xfrm>
            <a:off x="4830259" y="2580138"/>
            <a:ext cx="3778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</a:rPr>
              <a:t>Background and significance of topic selection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97407" y="1861851"/>
            <a:ext cx="6125957" cy="23906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6436639" y="2722949"/>
            <a:ext cx="5113211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  <a:sym typeface="+mn-ea"/>
              </a:rPr>
              <a:t>发展和建设小城镇是带动农村经济和社会发展的一个大战略。</a:t>
            </a:r>
            <a:endParaRPr lang="en-US" sz="1400" noProof="1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6639" y="2287896"/>
            <a:ext cx="300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</a:rPr>
              <a:t> HERE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0278" y="4922843"/>
            <a:ext cx="8871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  <a:sym typeface="+mn-ea"/>
              </a:rPr>
              <a:t>各地在加快小城镇建设和发展步伐的同时，由于“重建设，轻保护”等传统观念的影响，带来了一系列的环境问题。</a:t>
            </a:r>
          </a:p>
          <a:p>
            <a:pPr lvl="0" indent="45720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  <a:sym typeface="+mn-ea"/>
              </a:rPr>
              <a:t>因此小城镇的生态建设是解决生态环境与经济协调发展的重要途径。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4178" y="423845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选题的背景及意义</a:t>
            </a:r>
          </a:p>
        </p:txBody>
      </p:sp>
      <p:sp>
        <p:nvSpPr>
          <p:cNvPr id="2" name="矩形 1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" y="1861820"/>
            <a:ext cx="572770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8946" y="1230353"/>
            <a:ext cx="1439862" cy="260205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HK" sz="139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HK" altLang="en-US" sz="139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17541" y="4486087"/>
            <a:ext cx="1439862" cy="221599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en-US" altLang="zh-HK" sz="139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HK" altLang="en-US" sz="139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3201575" y="2370989"/>
            <a:ext cx="581596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sz="1400" spc="24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小城镇生态建设是国家发展小城镇的一个重要里程碑，具有重要的意义。·关系到避免大城市的恶性膨胀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23"/>
          <p:cNvSpPr/>
          <p:nvPr/>
        </p:nvSpPr>
        <p:spPr>
          <a:xfrm>
            <a:off x="3201575" y="3294361"/>
            <a:ext cx="5815966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sz="1400" spc="24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是实现小城镇建设可持续发展的有效途径</a:t>
            </a:r>
            <a:r>
              <a:rPr lang="zh-CN" sz="1400" spc="24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宋体" panose="02010600030101010101" pitchFamily="2" charset="-122"/>
                <a:cs typeface="Source Sans Pro"/>
                <a:sym typeface="Source Sans Pro"/>
              </a:rPr>
              <a:t>，</a:t>
            </a:r>
            <a:r>
              <a:rPr sz="1400" spc="24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有效改善小城镇的生态环境</a:t>
            </a:r>
            <a:r>
              <a:rPr lang="zh-CN" sz="1400" spc="24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宋体" panose="02010600030101010101" pitchFamily="2" charset="-122"/>
                <a:cs typeface="Source Sans Pro"/>
                <a:sym typeface="Source Sans Pro"/>
              </a:rPr>
              <a:t>。</a:t>
            </a:r>
          </a:p>
        </p:txBody>
      </p:sp>
      <p:sp>
        <p:nvSpPr>
          <p:cNvPr id="11" name="Rectangle 23"/>
          <p:cNvSpPr/>
          <p:nvPr/>
        </p:nvSpPr>
        <p:spPr>
          <a:xfrm>
            <a:off x="3201575" y="4217733"/>
            <a:ext cx="5815966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spc="0">
                <a:solidFill>
                  <a:srgbClr val="000000"/>
                </a:solidFill>
              </a:defRPr>
            </a:pPr>
            <a:r>
              <a:rPr sz="1400" spc="24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Source Sans Pro"/>
                <a:cs typeface="Source Sans Pro"/>
                <a:sym typeface="Source Sans Pro"/>
              </a:rPr>
              <a:t>实现小城镇的经济繁荣、环境优美和社会文明</a:t>
            </a:r>
            <a:endParaRPr lang="en-US" sz="1400" noProof="1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4178" y="423845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选题的背景及意义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962824" y="4876436"/>
            <a:ext cx="480718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358962" y="6116869"/>
            <a:ext cx="5466771" cy="221240"/>
            <a:chOff x="3354176" y="6292409"/>
            <a:chExt cx="5466771" cy="221240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354176" y="6513647"/>
              <a:ext cx="5308513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8662689" y="6292409"/>
              <a:ext cx="158258" cy="2212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/>
        </p:nvCxnSpPr>
        <p:spPr>
          <a:xfrm flipH="1">
            <a:off x="904463" y="3353575"/>
            <a:ext cx="4449595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7981451" y="1778964"/>
            <a:ext cx="2948595" cy="4559143"/>
            <a:chOff x="3416300" y="-3752850"/>
            <a:chExt cx="5359400" cy="828675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85028" y="-3565272"/>
              <a:ext cx="5021944" cy="5903614"/>
            </a:xfrm>
            <a:prstGeom prst="rect">
              <a:avLst/>
            </a:prstGeom>
          </p:spPr>
        </p:pic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5003800" y="2324100"/>
              <a:ext cx="2184400" cy="2209800"/>
              <a:chOff x="3152" y="1464"/>
              <a:chExt cx="1376" cy="1392"/>
            </a:xfrm>
          </p:grpSpPr>
          <p:sp>
            <p:nvSpPr>
              <p:cNvPr id="2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152" y="1464"/>
                <a:ext cx="1376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152" y="1461"/>
                <a:ext cx="1376" cy="2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257" y="1708"/>
                <a:ext cx="1145" cy="68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152" y="2392"/>
                <a:ext cx="1352" cy="461"/>
              </a:xfrm>
              <a:custGeom>
                <a:avLst/>
                <a:gdLst>
                  <a:gd name="T0" fmla="*/ 0 w 504"/>
                  <a:gd name="T1" fmla="*/ 0 h 172"/>
                  <a:gd name="T2" fmla="*/ 252 w 504"/>
                  <a:gd name="T3" fmla="*/ 172 h 172"/>
                  <a:gd name="T4" fmla="*/ 504 w 504"/>
                  <a:gd name="T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4" h="172">
                    <a:moveTo>
                      <a:pt x="0" y="0"/>
                    </a:moveTo>
                    <a:cubicBezTo>
                      <a:pt x="0" y="46"/>
                      <a:pt x="113" y="172"/>
                      <a:pt x="252" y="172"/>
                    </a:cubicBezTo>
                    <a:cubicBezTo>
                      <a:pt x="391" y="172"/>
                      <a:pt x="504" y="46"/>
                      <a:pt x="504" y="0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3211" y="1724"/>
                <a:ext cx="1237" cy="250"/>
              </a:xfrm>
              <a:custGeom>
                <a:avLst/>
                <a:gdLst>
                  <a:gd name="T0" fmla="*/ 17 w 461"/>
                  <a:gd name="T1" fmla="*/ 93 h 93"/>
                  <a:gd name="T2" fmla="*/ 1 w 461"/>
                  <a:gd name="T3" fmla="*/ 79 h 93"/>
                  <a:gd name="T4" fmla="*/ 14 w 461"/>
                  <a:gd name="T5" fmla="*/ 61 h 93"/>
                  <a:gd name="T6" fmla="*/ 442 w 461"/>
                  <a:gd name="T7" fmla="*/ 2 h 93"/>
                  <a:gd name="T8" fmla="*/ 460 w 461"/>
                  <a:gd name="T9" fmla="*/ 15 h 93"/>
                  <a:gd name="T10" fmla="*/ 446 w 461"/>
                  <a:gd name="T11" fmla="*/ 33 h 93"/>
                  <a:gd name="T12" fmla="*/ 19 w 461"/>
                  <a:gd name="T13" fmla="*/ 93 h 93"/>
                  <a:gd name="T14" fmla="*/ 17 w 461"/>
                  <a:gd name="T1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93">
                    <a:moveTo>
                      <a:pt x="17" y="93"/>
                    </a:moveTo>
                    <a:cubicBezTo>
                      <a:pt x="9" y="93"/>
                      <a:pt x="2" y="87"/>
                      <a:pt x="1" y="79"/>
                    </a:cubicBezTo>
                    <a:cubicBezTo>
                      <a:pt x="0" y="70"/>
                      <a:pt x="6" y="62"/>
                      <a:pt x="14" y="61"/>
                    </a:cubicBezTo>
                    <a:cubicBezTo>
                      <a:pt x="442" y="2"/>
                      <a:pt x="442" y="2"/>
                      <a:pt x="442" y="2"/>
                    </a:cubicBezTo>
                    <a:cubicBezTo>
                      <a:pt x="450" y="0"/>
                      <a:pt x="458" y="7"/>
                      <a:pt x="460" y="15"/>
                    </a:cubicBezTo>
                    <a:cubicBezTo>
                      <a:pt x="461" y="24"/>
                      <a:pt x="455" y="32"/>
                      <a:pt x="446" y="3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8" y="93"/>
                      <a:pt x="17" y="93"/>
                      <a:pt x="17" y="9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9"/>
              <p:cNvSpPr/>
              <p:nvPr/>
            </p:nvSpPr>
            <p:spPr bwMode="auto">
              <a:xfrm>
                <a:off x="3211" y="1925"/>
                <a:ext cx="1237" cy="247"/>
              </a:xfrm>
              <a:custGeom>
                <a:avLst/>
                <a:gdLst>
                  <a:gd name="T0" fmla="*/ 17 w 461"/>
                  <a:gd name="T1" fmla="*/ 92 h 92"/>
                  <a:gd name="T2" fmla="*/ 1 w 461"/>
                  <a:gd name="T3" fmla="*/ 78 h 92"/>
                  <a:gd name="T4" fmla="*/ 14 w 461"/>
                  <a:gd name="T5" fmla="*/ 60 h 92"/>
                  <a:gd name="T6" fmla="*/ 442 w 461"/>
                  <a:gd name="T7" fmla="*/ 1 h 92"/>
                  <a:gd name="T8" fmla="*/ 460 w 461"/>
                  <a:gd name="T9" fmla="*/ 14 h 92"/>
                  <a:gd name="T10" fmla="*/ 446 w 461"/>
                  <a:gd name="T11" fmla="*/ 33 h 92"/>
                  <a:gd name="T12" fmla="*/ 19 w 461"/>
                  <a:gd name="T13" fmla="*/ 92 h 92"/>
                  <a:gd name="T14" fmla="*/ 17 w 461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92">
                    <a:moveTo>
                      <a:pt x="17" y="92"/>
                    </a:moveTo>
                    <a:cubicBezTo>
                      <a:pt x="9" y="92"/>
                      <a:pt x="2" y="86"/>
                      <a:pt x="1" y="78"/>
                    </a:cubicBezTo>
                    <a:cubicBezTo>
                      <a:pt x="0" y="69"/>
                      <a:pt x="6" y="61"/>
                      <a:pt x="14" y="60"/>
                    </a:cubicBezTo>
                    <a:cubicBezTo>
                      <a:pt x="442" y="1"/>
                      <a:pt x="442" y="1"/>
                      <a:pt x="442" y="1"/>
                    </a:cubicBezTo>
                    <a:cubicBezTo>
                      <a:pt x="450" y="0"/>
                      <a:pt x="458" y="6"/>
                      <a:pt x="460" y="14"/>
                    </a:cubicBezTo>
                    <a:cubicBezTo>
                      <a:pt x="461" y="23"/>
                      <a:pt x="455" y="31"/>
                      <a:pt x="446" y="33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8" y="92"/>
                      <a:pt x="17" y="92"/>
                      <a:pt x="17" y="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/>
              <p:nvPr/>
            </p:nvSpPr>
            <p:spPr bwMode="auto">
              <a:xfrm>
                <a:off x="3211" y="2124"/>
                <a:ext cx="1237" cy="246"/>
              </a:xfrm>
              <a:custGeom>
                <a:avLst/>
                <a:gdLst>
                  <a:gd name="T0" fmla="*/ 17 w 461"/>
                  <a:gd name="T1" fmla="*/ 92 h 92"/>
                  <a:gd name="T2" fmla="*/ 1 w 461"/>
                  <a:gd name="T3" fmla="*/ 78 h 92"/>
                  <a:gd name="T4" fmla="*/ 14 w 461"/>
                  <a:gd name="T5" fmla="*/ 60 h 92"/>
                  <a:gd name="T6" fmla="*/ 442 w 461"/>
                  <a:gd name="T7" fmla="*/ 1 h 92"/>
                  <a:gd name="T8" fmla="*/ 460 w 461"/>
                  <a:gd name="T9" fmla="*/ 15 h 92"/>
                  <a:gd name="T10" fmla="*/ 446 w 461"/>
                  <a:gd name="T11" fmla="*/ 33 h 92"/>
                  <a:gd name="T12" fmla="*/ 19 w 461"/>
                  <a:gd name="T13" fmla="*/ 92 h 92"/>
                  <a:gd name="T14" fmla="*/ 17 w 461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92">
                    <a:moveTo>
                      <a:pt x="17" y="92"/>
                    </a:moveTo>
                    <a:cubicBezTo>
                      <a:pt x="9" y="92"/>
                      <a:pt x="2" y="86"/>
                      <a:pt x="1" y="78"/>
                    </a:cubicBezTo>
                    <a:cubicBezTo>
                      <a:pt x="0" y="70"/>
                      <a:pt x="6" y="62"/>
                      <a:pt x="14" y="60"/>
                    </a:cubicBezTo>
                    <a:cubicBezTo>
                      <a:pt x="442" y="1"/>
                      <a:pt x="442" y="1"/>
                      <a:pt x="442" y="1"/>
                    </a:cubicBezTo>
                    <a:cubicBezTo>
                      <a:pt x="450" y="0"/>
                      <a:pt x="458" y="6"/>
                      <a:pt x="460" y="15"/>
                    </a:cubicBezTo>
                    <a:cubicBezTo>
                      <a:pt x="461" y="23"/>
                      <a:pt x="455" y="31"/>
                      <a:pt x="446" y="33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8" y="92"/>
                      <a:pt x="17" y="92"/>
                      <a:pt x="17" y="9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3416300" y="-3752850"/>
              <a:ext cx="5359400" cy="6191250"/>
            </a:xfrm>
            <a:custGeom>
              <a:avLst/>
              <a:gdLst>
                <a:gd name="T0" fmla="*/ 638 w 1263"/>
                <a:gd name="T1" fmla="*/ 68 h 1459"/>
                <a:gd name="T2" fmla="*/ 1195 w 1263"/>
                <a:gd name="T3" fmla="*/ 646 h 1459"/>
                <a:gd name="T4" fmla="*/ 1053 w 1263"/>
                <a:gd name="T5" fmla="*/ 1008 h 1459"/>
                <a:gd name="T6" fmla="*/ 952 w 1263"/>
                <a:gd name="T7" fmla="*/ 1248 h 1459"/>
                <a:gd name="T8" fmla="*/ 884 w 1263"/>
                <a:gd name="T9" fmla="*/ 1391 h 1459"/>
                <a:gd name="T10" fmla="*/ 632 w 1263"/>
                <a:gd name="T11" fmla="*/ 1391 h 1459"/>
                <a:gd name="T12" fmla="*/ 380 w 1263"/>
                <a:gd name="T13" fmla="*/ 1391 h 1459"/>
                <a:gd name="T14" fmla="*/ 311 w 1263"/>
                <a:gd name="T15" fmla="*/ 1248 h 1459"/>
                <a:gd name="T16" fmla="*/ 210 w 1263"/>
                <a:gd name="T17" fmla="*/ 1008 h 1459"/>
                <a:gd name="T18" fmla="*/ 68 w 1263"/>
                <a:gd name="T19" fmla="*/ 646 h 1459"/>
                <a:gd name="T20" fmla="*/ 632 w 1263"/>
                <a:gd name="T21" fmla="*/ 68 h 1459"/>
                <a:gd name="T22" fmla="*/ 638 w 1263"/>
                <a:gd name="T23" fmla="*/ 68 h 1459"/>
                <a:gd name="T24" fmla="*/ 638 w 1263"/>
                <a:gd name="T25" fmla="*/ 0 h 1459"/>
                <a:gd name="T26" fmla="*/ 638 w 1263"/>
                <a:gd name="T27" fmla="*/ 68 h 1459"/>
                <a:gd name="T28" fmla="*/ 638 w 1263"/>
                <a:gd name="T29" fmla="*/ 0 h 1459"/>
                <a:gd name="T30" fmla="*/ 631 w 1263"/>
                <a:gd name="T31" fmla="*/ 0 h 1459"/>
                <a:gd name="T32" fmla="*/ 439 w 1263"/>
                <a:gd name="T33" fmla="*/ 31 h 1459"/>
                <a:gd name="T34" fmla="*/ 233 w 1263"/>
                <a:gd name="T35" fmla="*/ 135 h 1459"/>
                <a:gd name="T36" fmla="*/ 67 w 1263"/>
                <a:gd name="T37" fmla="*/ 336 h 1459"/>
                <a:gd name="T38" fmla="*/ 0 w 1263"/>
                <a:gd name="T39" fmla="*/ 646 h 1459"/>
                <a:gd name="T40" fmla="*/ 159 w 1263"/>
                <a:gd name="T41" fmla="*/ 1053 h 1459"/>
                <a:gd name="T42" fmla="*/ 239 w 1263"/>
                <a:gd name="T43" fmla="*/ 1188 h 1459"/>
                <a:gd name="T44" fmla="*/ 245 w 1263"/>
                <a:gd name="T45" fmla="*/ 1233 h 1459"/>
                <a:gd name="T46" fmla="*/ 245 w 1263"/>
                <a:gd name="T47" fmla="*/ 1233 h 1459"/>
                <a:gd name="T48" fmla="*/ 244 w 1263"/>
                <a:gd name="T49" fmla="*/ 1236 h 1459"/>
                <a:gd name="T50" fmla="*/ 273 w 1263"/>
                <a:gd name="T51" fmla="*/ 1399 h 1459"/>
                <a:gd name="T52" fmla="*/ 369 w 1263"/>
                <a:gd name="T53" fmla="*/ 1458 h 1459"/>
                <a:gd name="T54" fmla="*/ 374 w 1263"/>
                <a:gd name="T55" fmla="*/ 1459 h 1459"/>
                <a:gd name="T56" fmla="*/ 380 w 1263"/>
                <a:gd name="T57" fmla="*/ 1459 h 1459"/>
                <a:gd name="T58" fmla="*/ 632 w 1263"/>
                <a:gd name="T59" fmla="*/ 1459 h 1459"/>
                <a:gd name="T60" fmla="*/ 884 w 1263"/>
                <a:gd name="T61" fmla="*/ 1459 h 1459"/>
                <a:gd name="T62" fmla="*/ 889 w 1263"/>
                <a:gd name="T63" fmla="*/ 1459 h 1459"/>
                <a:gd name="T64" fmla="*/ 895 w 1263"/>
                <a:gd name="T65" fmla="*/ 1458 h 1459"/>
                <a:gd name="T66" fmla="*/ 991 w 1263"/>
                <a:gd name="T67" fmla="*/ 1399 h 1459"/>
                <a:gd name="T68" fmla="*/ 1019 w 1263"/>
                <a:gd name="T69" fmla="*/ 1236 h 1459"/>
                <a:gd name="T70" fmla="*/ 1018 w 1263"/>
                <a:gd name="T71" fmla="*/ 1233 h 1459"/>
                <a:gd name="T72" fmla="*/ 1018 w 1263"/>
                <a:gd name="T73" fmla="*/ 1232 h 1459"/>
                <a:gd name="T74" fmla="*/ 1024 w 1263"/>
                <a:gd name="T75" fmla="*/ 1187 h 1459"/>
                <a:gd name="T76" fmla="*/ 1104 w 1263"/>
                <a:gd name="T77" fmla="*/ 1053 h 1459"/>
                <a:gd name="T78" fmla="*/ 1263 w 1263"/>
                <a:gd name="T79" fmla="*/ 646 h 1459"/>
                <a:gd name="T80" fmla="*/ 1035 w 1263"/>
                <a:gd name="T81" fmla="*/ 138 h 1459"/>
                <a:gd name="T82" fmla="*/ 638 w 1263"/>
                <a:gd name="T83" fmla="*/ 0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3" h="1459">
                  <a:moveTo>
                    <a:pt x="638" y="68"/>
                  </a:moveTo>
                  <a:cubicBezTo>
                    <a:pt x="841" y="68"/>
                    <a:pt x="1195" y="203"/>
                    <a:pt x="1195" y="646"/>
                  </a:cubicBezTo>
                  <a:cubicBezTo>
                    <a:pt x="1195" y="744"/>
                    <a:pt x="1180" y="863"/>
                    <a:pt x="1053" y="1008"/>
                  </a:cubicBezTo>
                  <a:cubicBezTo>
                    <a:pt x="925" y="1154"/>
                    <a:pt x="952" y="1248"/>
                    <a:pt x="952" y="1248"/>
                  </a:cubicBezTo>
                  <a:cubicBezTo>
                    <a:pt x="952" y="1248"/>
                    <a:pt x="976" y="1376"/>
                    <a:pt x="884" y="1391"/>
                  </a:cubicBezTo>
                  <a:cubicBezTo>
                    <a:pt x="632" y="1391"/>
                    <a:pt x="632" y="1391"/>
                    <a:pt x="632" y="1391"/>
                  </a:cubicBezTo>
                  <a:cubicBezTo>
                    <a:pt x="380" y="1391"/>
                    <a:pt x="380" y="1391"/>
                    <a:pt x="380" y="1391"/>
                  </a:cubicBezTo>
                  <a:cubicBezTo>
                    <a:pt x="288" y="1376"/>
                    <a:pt x="311" y="1248"/>
                    <a:pt x="311" y="1248"/>
                  </a:cubicBezTo>
                  <a:cubicBezTo>
                    <a:pt x="311" y="1248"/>
                    <a:pt x="337" y="1155"/>
                    <a:pt x="210" y="1008"/>
                  </a:cubicBezTo>
                  <a:cubicBezTo>
                    <a:pt x="75" y="851"/>
                    <a:pt x="68" y="744"/>
                    <a:pt x="68" y="646"/>
                  </a:cubicBezTo>
                  <a:cubicBezTo>
                    <a:pt x="68" y="195"/>
                    <a:pt x="430" y="71"/>
                    <a:pt x="632" y="68"/>
                  </a:cubicBezTo>
                  <a:cubicBezTo>
                    <a:pt x="634" y="68"/>
                    <a:pt x="636" y="68"/>
                    <a:pt x="638" y="68"/>
                  </a:cubicBezTo>
                  <a:moveTo>
                    <a:pt x="638" y="0"/>
                  </a:moveTo>
                  <a:cubicBezTo>
                    <a:pt x="638" y="68"/>
                    <a:pt x="638" y="68"/>
                    <a:pt x="638" y="68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635" y="0"/>
                    <a:pt x="633" y="0"/>
                    <a:pt x="631" y="0"/>
                  </a:cubicBezTo>
                  <a:cubicBezTo>
                    <a:pt x="568" y="1"/>
                    <a:pt x="502" y="12"/>
                    <a:pt x="439" y="31"/>
                  </a:cubicBezTo>
                  <a:cubicBezTo>
                    <a:pt x="362" y="54"/>
                    <a:pt x="293" y="89"/>
                    <a:pt x="233" y="135"/>
                  </a:cubicBezTo>
                  <a:cubicBezTo>
                    <a:pt x="162" y="189"/>
                    <a:pt x="106" y="257"/>
                    <a:pt x="67" y="336"/>
                  </a:cubicBezTo>
                  <a:cubicBezTo>
                    <a:pt x="23" y="426"/>
                    <a:pt x="0" y="530"/>
                    <a:pt x="0" y="646"/>
                  </a:cubicBezTo>
                  <a:cubicBezTo>
                    <a:pt x="0" y="759"/>
                    <a:pt x="12" y="882"/>
                    <a:pt x="159" y="1053"/>
                  </a:cubicBezTo>
                  <a:cubicBezTo>
                    <a:pt x="210" y="1112"/>
                    <a:pt x="231" y="1159"/>
                    <a:pt x="239" y="1188"/>
                  </a:cubicBezTo>
                  <a:cubicBezTo>
                    <a:pt x="247" y="1214"/>
                    <a:pt x="245" y="1230"/>
                    <a:pt x="245" y="1233"/>
                  </a:cubicBezTo>
                  <a:cubicBezTo>
                    <a:pt x="245" y="1233"/>
                    <a:pt x="245" y="1233"/>
                    <a:pt x="245" y="1233"/>
                  </a:cubicBezTo>
                  <a:cubicBezTo>
                    <a:pt x="244" y="1236"/>
                    <a:pt x="244" y="1236"/>
                    <a:pt x="244" y="1236"/>
                  </a:cubicBezTo>
                  <a:cubicBezTo>
                    <a:pt x="241" y="1252"/>
                    <a:pt x="229" y="1336"/>
                    <a:pt x="273" y="1399"/>
                  </a:cubicBezTo>
                  <a:cubicBezTo>
                    <a:pt x="295" y="1431"/>
                    <a:pt x="328" y="1451"/>
                    <a:pt x="369" y="1458"/>
                  </a:cubicBezTo>
                  <a:cubicBezTo>
                    <a:pt x="374" y="1459"/>
                    <a:pt x="374" y="1459"/>
                    <a:pt x="374" y="1459"/>
                  </a:cubicBezTo>
                  <a:cubicBezTo>
                    <a:pt x="380" y="1459"/>
                    <a:pt x="380" y="1459"/>
                    <a:pt x="380" y="1459"/>
                  </a:cubicBezTo>
                  <a:cubicBezTo>
                    <a:pt x="632" y="1459"/>
                    <a:pt x="632" y="1459"/>
                    <a:pt x="632" y="1459"/>
                  </a:cubicBezTo>
                  <a:cubicBezTo>
                    <a:pt x="884" y="1459"/>
                    <a:pt x="884" y="1459"/>
                    <a:pt x="884" y="1459"/>
                  </a:cubicBezTo>
                  <a:cubicBezTo>
                    <a:pt x="889" y="1459"/>
                    <a:pt x="889" y="1459"/>
                    <a:pt x="889" y="1459"/>
                  </a:cubicBezTo>
                  <a:cubicBezTo>
                    <a:pt x="895" y="1458"/>
                    <a:pt x="895" y="1458"/>
                    <a:pt x="895" y="1458"/>
                  </a:cubicBezTo>
                  <a:cubicBezTo>
                    <a:pt x="935" y="1451"/>
                    <a:pt x="968" y="1431"/>
                    <a:pt x="991" y="1399"/>
                  </a:cubicBezTo>
                  <a:cubicBezTo>
                    <a:pt x="1035" y="1336"/>
                    <a:pt x="1022" y="1252"/>
                    <a:pt x="1019" y="1236"/>
                  </a:cubicBezTo>
                  <a:cubicBezTo>
                    <a:pt x="1018" y="1233"/>
                    <a:pt x="1018" y="1233"/>
                    <a:pt x="1018" y="1233"/>
                  </a:cubicBezTo>
                  <a:cubicBezTo>
                    <a:pt x="1018" y="1232"/>
                    <a:pt x="1018" y="1232"/>
                    <a:pt x="1018" y="1232"/>
                  </a:cubicBezTo>
                  <a:cubicBezTo>
                    <a:pt x="1018" y="1229"/>
                    <a:pt x="1016" y="1213"/>
                    <a:pt x="1024" y="1187"/>
                  </a:cubicBezTo>
                  <a:cubicBezTo>
                    <a:pt x="1032" y="1158"/>
                    <a:pt x="1052" y="1112"/>
                    <a:pt x="1104" y="1053"/>
                  </a:cubicBezTo>
                  <a:cubicBezTo>
                    <a:pt x="1244" y="893"/>
                    <a:pt x="1263" y="758"/>
                    <a:pt x="1263" y="646"/>
                  </a:cubicBezTo>
                  <a:cubicBezTo>
                    <a:pt x="1263" y="374"/>
                    <a:pt x="1139" y="219"/>
                    <a:pt x="1035" y="138"/>
                  </a:cubicBezTo>
                  <a:cubicBezTo>
                    <a:pt x="925" y="51"/>
                    <a:pt x="776" y="0"/>
                    <a:pt x="638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60364" y="2063703"/>
            <a:ext cx="4866971" cy="221240"/>
            <a:chOff x="1660364" y="2063703"/>
            <a:chExt cx="4866971" cy="221240"/>
          </a:xfrm>
        </p:grpSpPr>
        <p:cxnSp>
          <p:nvCxnSpPr>
            <p:cNvPr id="29" name="直接连接符 28"/>
            <p:cNvCxnSpPr/>
            <p:nvPr/>
          </p:nvCxnSpPr>
          <p:spPr>
            <a:xfrm flipH="1">
              <a:off x="1660364" y="2066558"/>
              <a:ext cx="4704346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6369077" y="2063703"/>
              <a:ext cx="158258" cy="22124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1660364" y="1234004"/>
            <a:ext cx="37228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defTabSz="914400"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针对光禄镇的经济、社会、生态环境现状，</a:t>
            </a:r>
            <a:endParaRPr lang="zh-CN" altLang="en-US" sz="1600" dirty="0"/>
          </a:p>
        </p:txBody>
      </p:sp>
      <p:sp>
        <p:nvSpPr>
          <p:cNvPr id="32" name="矩形 31"/>
          <p:cNvSpPr/>
          <p:nvPr/>
        </p:nvSpPr>
        <p:spPr>
          <a:xfrm>
            <a:off x="904463" y="2658180"/>
            <a:ext cx="372285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分析建设生态光禄镇的影响因素，提出存在的问题，</a:t>
            </a:r>
            <a:endParaRPr lang="zh-CN" altLang="en-US" sz="1600" dirty="0"/>
          </a:p>
        </p:txBody>
      </p:sp>
      <p:sp>
        <p:nvSpPr>
          <p:cNvPr id="33" name="矩形 32"/>
          <p:cNvSpPr/>
          <p:nvPr/>
        </p:nvSpPr>
        <p:spPr>
          <a:xfrm>
            <a:off x="904463" y="4273750"/>
            <a:ext cx="372285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从而制定解决这些问题的途径，</a:t>
            </a:r>
            <a:endParaRPr lang="zh-CN" altLang="en-US" sz="1600" dirty="0"/>
          </a:p>
        </p:txBody>
      </p:sp>
      <p:sp>
        <p:nvSpPr>
          <p:cNvPr id="34" name="矩形 33"/>
          <p:cNvSpPr/>
          <p:nvPr/>
        </p:nvSpPr>
        <p:spPr>
          <a:xfrm>
            <a:off x="1358962" y="5642710"/>
            <a:ext cx="3722856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SzTx/>
              <a:buFontTx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把目标得以实现</a:t>
            </a:r>
          </a:p>
        </p:txBody>
      </p:sp>
      <p:sp>
        <p:nvSpPr>
          <p:cNvPr id="35" name="departures_88714"/>
          <p:cNvSpPr>
            <a:spLocks noChangeAspect="1"/>
          </p:cNvSpPr>
          <p:nvPr/>
        </p:nvSpPr>
        <p:spPr bwMode="auto">
          <a:xfrm>
            <a:off x="9234628" y="2237890"/>
            <a:ext cx="493332" cy="336154"/>
          </a:xfrm>
          <a:custGeom>
            <a:avLst/>
            <a:gdLst>
              <a:gd name="connsiteX0" fmla="*/ 557295 w 605951"/>
              <a:gd name="connsiteY0" fmla="*/ 6737 h 412892"/>
              <a:gd name="connsiteX1" fmla="*/ 604337 w 605951"/>
              <a:gd name="connsiteY1" fmla="*/ 26138 h 412892"/>
              <a:gd name="connsiteX2" fmla="*/ 539339 w 605951"/>
              <a:gd name="connsiteY2" fmla="*/ 109718 h 412892"/>
              <a:gd name="connsiteX3" fmla="*/ 439175 w 605951"/>
              <a:gd name="connsiteY3" fmla="*/ 152396 h 412892"/>
              <a:gd name="connsiteX4" fmla="*/ 372774 w 605951"/>
              <a:gd name="connsiteY4" fmla="*/ 381191 h 412892"/>
              <a:gd name="connsiteX5" fmla="*/ 361457 w 605951"/>
              <a:gd name="connsiteY5" fmla="*/ 393985 h 412892"/>
              <a:gd name="connsiteX6" fmla="*/ 320868 w 605951"/>
              <a:gd name="connsiteY6" fmla="*/ 411262 h 412892"/>
              <a:gd name="connsiteX7" fmla="*/ 304128 w 605951"/>
              <a:gd name="connsiteY7" fmla="*/ 410795 h 412892"/>
              <a:gd name="connsiteX8" fmla="*/ 293653 w 605951"/>
              <a:gd name="connsiteY8" fmla="*/ 397627 h 412892"/>
              <a:gd name="connsiteX9" fmla="*/ 253719 w 605951"/>
              <a:gd name="connsiteY9" fmla="*/ 231400 h 412892"/>
              <a:gd name="connsiteX10" fmla="*/ 112312 w 605951"/>
              <a:gd name="connsiteY10" fmla="*/ 291541 h 412892"/>
              <a:gd name="connsiteX11" fmla="*/ 65456 w 605951"/>
              <a:gd name="connsiteY11" fmla="*/ 275759 h 412892"/>
              <a:gd name="connsiteX12" fmla="*/ 2609 w 605951"/>
              <a:gd name="connsiteY12" fmla="*/ 165003 h 412892"/>
              <a:gd name="connsiteX13" fmla="*/ 1019 w 605951"/>
              <a:gd name="connsiteY13" fmla="*/ 148754 h 412892"/>
              <a:gd name="connsiteX14" fmla="*/ 12055 w 605951"/>
              <a:gd name="connsiteY14" fmla="*/ 136894 h 412892"/>
              <a:gd name="connsiteX15" fmla="*/ 43946 w 605951"/>
              <a:gd name="connsiteY15" fmla="*/ 123259 h 412892"/>
              <a:gd name="connsiteX16" fmla="*/ 63867 w 605951"/>
              <a:gd name="connsiteY16" fmla="*/ 125781 h 412892"/>
              <a:gd name="connsiteX17" fmla="*/ 126714 w 605951"/>
              <a:gd name="connsiteY17" fmla="*/ 173688 h 412892"/>
              <a:gd name="connsiteX18" fmla="*/ 499030 w 605951"/>
              <a:gd name="connsiteY18" fmla="*/ 15212 h 412892"/>
              <a:gd name="connsiteX19" fmla="*/ 557295 w 605951"/>
              <a:gd name="connsiteY19" fmla="*/ 6737 h 412892"/>
              <a:gd name="connsiteX20" fmla="*/ 212961 w 605951"/>
              <a:gd name="connsiteY20" fmla="*/ 1106 h 412892"/>
              <a:gd name="connsiteX21" fmla="*/ 330406 w 605951"/>
              <a:gd name="connsiteY21" fmla="*/ 42299 h 412892"/>
              <a:gd name="connsiteX22" fmla="*/ 188275 w 605951"/>
              <a:gd name="connsiteY22" fmla="*/ 102826 h 412892"/>
              <a:gd name="connsiteX23" fmla="*/ 149282 w 605951"/>
              <a:gd name="connsiteY23" fmla="*/ 49024 h 412892"/>
              <a:gd name="connsiteX24" fmla="*/ 146290 w 605951"/>
              <a:gd name="connsiteY24" fmla="*/ 32024 h 412892"/>
              <a:gd name="connsiteX25" fmla="*/ 157698 w 605951"/>
              <a:gd name="connsiteY25" fmla="*/ 19040 h 412892"/>
              <a:gd name="connsiteX26" fmla="*/ 198561 w 605951"/>
              <a:gd name="connsiteY26" fmla="*/ 1573 h 412892"/>
              <a:gd name="connsiteX27" fmla="*/ 212961 w 605951"/>
              <a:gd name="connsiteY27" fmla="*/ 1106 h 4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5951" h="412892">
                <a:moveTo>
                  <a:pt x="557295" y="6737"/>
                </a:moveTo>
                <a:cubicBezTo>
                  <a:pt x="578969" y="7601"/>
                  <a:pt x="598773" y="13111"/>
                  <a:pt x="604337" y="26138"/>
                </a:cubicBezTo>
                <a:cubicBezTo>
                  <a:pt x="615560" y="52286"/>
                  <a:pt x="565525" y="98605"/>
                  <a:pt x="539339" y="109718"/>
                </a:cubicBezTo>
                <a:lnTo>
                  <a:pt x="439175" y="152396"/>
                </a:lnTo>
                <a:cubicBezTo>
                  <a:pt x="419535" y="220194"/>
                  <a:pt x="426643" y="195633"/>
                  <a:pt x="372774" y="381191"/>
                </a:cubicBezTo>
                <a:cubicBezTo>
                  <a:pt x="371184" y="386981"/>
                  <a:pt x="366975" y="391651"/>
                  <a:pt x="361457" y="393985"/>
                </a:cubicBezTo>
                <a:lnTo>
                  <a:pt x="320868" y="411262"/>
                </a:lnTo>
                <a:cubicBezTo>
                  <a:pt x="315444" y="413596"/>
                  <a:pt x="309365" y="413409"/>
                  <a:pt x="304128" y="410795"/>
                </a:cubicBezTo>
                <a:cubicBezTo>
                  <a:pt x="298890" y="408086"/>
                  <a:pt x="295056" y="403324"/>
                  <a:pt x="293653" y="397627"/>
                </a:cubicBezTo>
                <a:cubicBezTo>
                  <a:pt x="256057" y="241486"/>
                  <a:pt x="265783" y="281922"/>
                  <a:pt x="253719" y="231400"/>
                </a:cubicBezTo>
                <a:cubicBezTo>
                  <a:pt x="105204" y="294623"/>
                  <a:pt x="145138" y="277533"/>
                  <a:pt x="112312" y="291541"/>
                </a:cubicBezTo>
                <a:cubicBezTo>
                  <a:pt x="95010" y="298918"/>
                  <a:pt x="74809" y="292101"/>
                  <a:pt x="65456" y="275759"/>
                </a:cubicBezTo>
                <a:cubicBezTo>
                  <a:pt x="15983" y="188536"/>
                  <a:pt x="29169" y="211789"/>
                  <a:pt x="2609" y="165003"/>
                </a:cubicBezTo>
                <a:cubicBezTo>
                  <a:pt x="-197" y="160053"/>
                  <a:pt x="-758" y="154170"/>
                  <a:pt x="1019" y="148754"/>
                </a:cubicBezTo>
                <a:cubicBezTo>
                  <a:pt x="2889" y="143431"/>
                  <a:pt x="6911" y="139135"/>
                  <a:pt x="12055" y="136894"/>
                </a:cubicBezTo>
                <a:lnTo>
                  <a:pt x="43946" y="123259"/>
                </a:lnTo>
                <a:cubicBezTo>
                  <a:pt x="50586" y="120458"/>
                  <a:pt x="58162" y="121392"/>
                  <a:pt x="63867" y="125781"/>
                </a:cubicBezTo>
                <a:cubicBezTo>
                  <a:pt x="95851" y="150154"/>
                  <a:pt x="81823" y="139415"/>
                  <a:pt x="126714" y="173688"/>
                </a:cubicBezTo>
                <a:lnTo>
                  <a:pt x="499030" y="15212"/>
                </a:lnTo>
                <a:cubicBezTo>
                  <a:pt x="512077" y="9655"/>
                  <a:pt x="535621" y="5873"/>
                  <a:pt x="557295" y="6737"/>
                </a:cubicBezTo>
                <a:close/>
                <a:moveTo>
                  <a:pt x="212961" y="1106"/>
                </a:moveTo>
                <a:lnTo>
                  <a:pt x="330406" y="42299"/>
                </a:lnTo>
                <a:lnTo>
                  <a:pt x="188275" y="102826"/>
                </a:lnTo>
                <a:lnTo>
                  <a:pt x="149282" y="49024"/>
                </a:lnTo>
                <a:cubicBezTo>
                  <a:pt x="145729" y="44073"/>
                  <a:pt x="144607" y="37815"/>
                  <a:pt x="146290" y="32024"/>
                </a:cubicBezTo>
                <a:cubicBezTo>
                  <a:pt x="147880" y="26139"/>
                  <a:pt x="152088" y="21375"/>
                  <a:pt x="157698" y="19040"/>
                </a:cubicBezTo>
                <a:lnTo>
                  <a:pt x="198561" y="1573"/>
                </a:lnTo>
                <a:cubicBezTo>
                  <a:pt x="203143" y="-389"/>
                  <a:pt x="208285" y="-482"/>
                  <a:pt x="212961" y="110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writing-with-a-feather-on-a-book_43883"/>
          <p:cNvSpPr>
            <a:spLocks noChangeAspect="1"/>
          </p:cNvSpPr>
          <p:nvPr/>
        </p:nvSpPr>
        <p:spPr bwMode="auto">
          <a:xfrm>
            <a:off x="9254843" y="2867103"/>
            <a:ext cx="452902" cy="416544"/>
          </a:xfrm>
          <a:custGeom>
            <a:avLst/>
            <a:gdLst>
              <a:gd name="connsiteX0" fmla="*/ 116720 w 601409"/>
              <a:gd name="connsiteY0" fmla="*/ 443443 h 553130"/>
              <a:gd name="connsiteX1" fmla="*/ 211045 w 601409"/>
              <a:gd name="connsiteY1" fmla="*/ 467230 h 553130"/>
              <a:gd name="connsiteX2" fmla="*/ 206736 w 601409"/>
              <a:gd name="connsiteY2" fmla="*/ 477264 h 553130"/>
              <a:gd name="connsiteX3" fmla="*/ 63106 w 601409"/>
              <a:gd name="connsiteY3" fmla="*/ 460062 h 553130"/>
              <a:gd name="connsiteX4" fmla="*/ 60233 w 601409"/>
              <a:gd name="connsiteY4" fmla="*/ 450028 h 553130"/>
              <a:gd name="connsiteX5" fmla="*/ 116720 w 601409"/>
              <a:gd name="connsiteY5" fmla="*/ 443443 h 553130"/>
              <a:gd name="connsiteX6" fmla="*/ 116720 w 601409"/>
              <a:gd name="connsiteY6" fmla="*/ 410776 h 553130"/>
              <a:gd name="connsiteX7" fmla="*/ 211045 w 601409"/>
              <a:gd name="connsiteY7" fmla="*/ 435745 h 553130"/>
              <a:gd name="connsiteX8" fmla="*/ 206736 w 601409"/>
              <a:gd name="connsiteY8" fmla="*/ 445768 h 553130"/>
              <a:gd name="connsiteX9" fmla="*/ 63106 w 601409"/>
              <a:gd name="connsiteY9" fmla="*/ 428585 h 553130"/>
              <a:gd name="connsiteX10" fmla="*/ 60233 w 601409"/>
              <a:gd name="connsiteY10" fmla="*/ 417130 h 553130"/>
              <a:gd name="connsiteX11" fmla="*/ 116720 w 601409"/>
              <a:gd name="connsiteY11" fmla="*/ 410776 h 553130"/>
              <a:gd name="connsiteX12" fmla="*/ 116720 w 601409"/>
              <a:gd name="connsiteY12" fmla="*/ 378843 h 553130"/>
              <a:gd name="connsiteX13" fmla="*/ 211045 w 601409"/>
              <a:gd name="connsiteY13" fmla="*/ 402630 h 553130"/>
              <a:gd name="connsiteX14" fmla="*/ 206736 w 601409"/>
              <a:gd name="connsiteY14" fmla="*/ 412664 h 553130"/>
              <a:gd name="connsiteX15" fmla="*/ 63106 w 601409"/>
              <a:gd name="connsiteY15" fmla="*/ 395462 h 553130"/>
              <a:gd name="connsiteX16" fmla="*/ 60233 w 601409"/>
              <a:gd name="connsiteY16" fmla="*/ 385428 h 553130"/>
              <a:gd name="connsiteX17" fmla="*/ 116720 w 601409"/>
              <a:gd name="connsiteY17" fmla="*/ 378843 h 553130"/>
              <a:gd name="connsiteX18" fmla="*/ 116720 w 601409"/>
              <a:gd name="connsiteY18" fmla="*/ 347347 h 553130"/>
              <a:gd name="connsiteX19" fmla="*/ 211045 w 601409"/>
              <a:gd name="connsiteY19" fmla="*/ 371134 h 553130"/>
              <a:gd name="connsiteX20" fmla="*/ 206736 w 601409"/>
              <a:gd name="connsiteY20" fmla="*/ 381168 h 553130"/>
              <a:gd name="connsiteX21" fmla="*/ 63106 w 601409"/>
              <a:gd name="connsiteY21" fmla="*/ 363966 h 553130"/>
              <a:gd name="connsiteX22" fmla="*/ 60233 w 601409"/>
              <a:gd name="connsiteY22" fmla="*/ 353932 h 553130"/>
              <a:gd name="connsiteX23" fmla="*/ 116720 w 601409"/>
              <a:gd name="connsiteY23" fmla="*/ 347347 h 553130"/>
              <a:gd name="connsiteX24" fmla="*/ 329548 w 601409"/>
              <a:gd name="connsiteY24" fmla="*/ 314250 h 553130"/>
              <a:gd name="connsiteX25" fmla="*/ 355892 w 601409"/>
              <a:gd name="connsiteY25" fmla="*/ 315317 h 553130"/>
              <a:gd name="connsiteX26" fmla="*/ 361627 w 601409"/>
              <a:gd name="connsiteY26" fmla="*/ 316739 h 553130"/>
              <a:gd name="connsiteX27" fmla="*/ 361627 w 601409"/>
              <a:gd name="connsiteY27" fmla="*/ 328119 h 553130"/>
              <a:gd name="connsiteX28" fmla="*/ 354458 w 601409"/>
              <a:gd name="connsiteY28" fmla="*/ 326697 h 553130"/>
              <a:gd name="connsiteX29" fmla="*/ 285640 w 601409"/>
              <a:gd name="connsiteY29" fmla="*/ 333809 h 553130"/>
              <a:gd name="connsiteX30" fmla="*/ 282773 w 601409"/>
              <a:gd name="connsiteY30" fmla="*/ 323851 h 553130"/>
              <a:gd name="connsiteX31" fmla="*/ 329548 w 601409"/>
              <a:gd name="connsiteY31" fmla="*/ 314250 h 553130"/>
              <a:gd name="connsiteX32" fmla="*/ 116720 w 601409"/>
              <a:gd name="connsiteY32" fmla="*/ 313300 h 553130"/>
              <a:gd name="connsiteX33" fmla="*/ 211045 w 601409"/>
              <a:gd name="connsiteY33" fmla="*/ 338269 h 553130"/>
              <a:gd name="connsiteX34" fmla="*/ 206736 w 601409"/>
              <a:gd name="connsiteY34" fmla="*/ 348292 h 553130"/>
              <a:gd name="connsiteX35" fmla="*/ 63106 w 601409"/>
              <a:gd name="connsiteY35" fmla="*/ 331109 h 553130"/>
              <a:gd name="connsiteX36" fmla="*/ 60233 w 601409"/>
              <a:gd name="connsiteY36" fmla="*/ 319654 h 553130"/>
              <a:gd name="connsiteX37" fmla="*/ 116720 w 601409"/>
              <a:gd name="connsiteY37" fmla="*/ 313300 h 553130"/>
              <a:gd name="connsiteX38" fmla="*/ 333569 w 601409"/>
              <a:gd name="connsiteY38" fmla="*/ 286264 h 553130"/>
              <a:gd name="connsiteX39" fmla="*/ 366056 w 601409"/>
              <a:gd name="connsiteY39" fmla="*/ 288059 h 553130"/>
              <a:gd name="connsiteX40" fmla="*/ 370364 w 601409"/>
              <a:gd name="connsiteY40" fmla="*/ 288059 h 553130"/>
              <a:gd name="connsiteX41" fmla="*/ 370364 w 601409"/>
              <a:gd name="connsiteY41" fmla="*/ 299555 h 553130"/>
              <a:gd name="connsiteX42" fmla="*/ 364620 w 601409"/>
              <a:gd name="connsiteY42" fmla="*/ 299555 h 553130"/>
              <a:gd name="connsiteX43" fmla="*/ 285645 w 601409"/>
              <a:gd name="connsiteY43" fmla="*/ 305302 h 553130"/>
              <a:gd name="connsiteX44" fmla="*/ 282773 w 601409"/>
              <a:gd name="connsiteY44" fmla="*/ 295244 h 553130"/>
              <a:gd name="connsiteX45" fmla="*/ 333569 w 601409"/>
              <a:gd name="connsiteY45" fmla="*/ 286264 h 553130"/>
              <a:gd name="connsiteX46" fmla="*/ 116720 w 601409"/>
              <a:gd name="connsiteY46" fmla="*/ 282976 h 553130"/>
              <a:gd name="connsiteX47" fmla="*/ 211045 w 601409"/>
              <a:gd name="connsiteY47" fmla="*/ 306763 h 553130"/>
              <a:gd name="connsiteX48" fmla="*/ 206736 w 601409"/>
              <a:gd name="connsiteY48" fmla="*/ 316797 h 553130"/>
              <a:gd name="connsiteX49" fmla="*/ 63106 w 601409"/>
              <a:gd name="connsiteY49" fmla="*/ 299595 h 553130"/>
              <a:gd name="connsiteX50" fmla="*/ 60233 w 601409"/>
              <a:gd name="connsiteY50" fmla="*/ 289561 h 553130"/>
              <a:gd name="connsiteX51" fmla="*/ 116720 w 601409"/>
              <a:gd name="connsiteY51" fmla="*/ 282976 h 553130"/>
              <a:gd name="connsiteX52" fmla="*/ 333536 w 601409"/>
              <a:gd name="connsiteY52" fmla="*/ 256138 h 553130"/>
              <a:gd name="connsiteX53" fmla="*/ 366003 w 601409"/>
              <a:gd name="connsiteY53" fmla="*/ 257930 h 553130"/>
              <a:gd name="connsiteX54" fmla="*/ 371743 w 601409"/>
              <a:gd name="connsiteY54" fmla="*/ 259363 h 553130"/>
              <a:gd name="connsiteX55" fmla="*/ 370308 w 601409"/>
              <a:gd name="connsiteY55" fmla="*/ 270831 h 553130"/>
              <a:gd name="connsiteX56" fmla="*/ 364568 w 601409"/>
              <a:gd name="connsiteY56" fmla="*/ 269398 h 553130"/>
              <a:gd name="connsiteX57" fmla="*/ 285643 w 601409"/>
              <a:gd name="connsiteY57" fmla="*/ 276565 h 553130"/>
              <a:gd name="connsiteX58" fmla="*/ 282773 w 601409"/>
              <a:gd name="connsiteY58" fmla="*/ 265097 h 553130"/>
              <a:gd name="connsiteX59" fmla="*/ 333536 w 601409"/>
              <a:gd name="connsiteY59" fmla="*/ 256138 h 553130"/>
              <a:gd name="connsiteX60" fmla="*/ 116720 w 601409"/>
              <a:gd name="connsiteY60" fmla="*/ 249871 h 553130"/>
              <a:gd name="connsiteX61" fmla="*/ 211045 w 601409"/>
              <a:gd name="connsiteY61" fmla="*/ 273658 h 553130"/>
              <a:gd name="connsiteX62" fmla="*/ 206736 w 601409"/>
              <a:gd name="connsiteY62" fmla="*/ 283692 h 553130"/>
              <a:gd name="connsiteX63" fmla="*/ 63106 w 601409"/>
              <a:gd name="connsiteY63" fmla="*/ 266490 h 553130"/>
              <a:gd name="connsiteX64" fmla="*/ 60233 w 601409"/>
              <a:gd name="connsiteY64" fmla="*/ 256456 h 553130"/>
              <a:gd name="connsiteX65" fmla="*/ 116720 w 601409"/>
              <a:gd name="connsiteY65" fmla="*/ 249871 h 553130"/>
              <a:gd name="connsiteX66" fmla="*/ 114841 w 601409"/>
              <a:gd name="connsiteY66" fmla="*/ 199115 h 553130"/>
              <a:gd name="connsiteX67" fmla="*/ 38759 w 601409"/>
              <a:gd name="connsiteY67" fmla="*/ 212015 h 553130"/>
              <a:gd name="connsiteX68" fmla="*/ 38759 w 601409"/>
              <a:gd name="connsiteY68" fmla="*/ 500099 h 553130"/>
              <a:gd name="connsiteX69" fmla="*/ 103357 w 601409"/>
              <a:gd name="connsiteY69" fmla="*/ 488633 h 553130"/>
              <a:gd name="connsiteX70" fmla="*/ 246908 w 601409"/>
              <a:gd name="connsiteY70" fmla="*/ 518732 h 553130"/>
              <a:gd name="connsiteX71" fmla="*/ 246908 w 601409"/>
              <a:gd name="connsiteY71" fmla="*/ 405504 h 553130"/>
              <a:gd name="connsiteX72" fmla="*/ 238295 w 601409"/>
              <a:gd name="connsiteY72" fmla="*/ 414104 h 553130"/>
              <a:gd name="connsiteX73" fmla="*/ 238295 w 601409"/>
              <a:gd name="connsiteY73" fmla="*/ 242113 h 553130"/>
              <a:gd name="connsiteX74" fmla="*/ 114841 w 601409"/>
              <a:gd name="connsiteY74" fmla="*/ 199115 h 553130"/>
              <a:gd name="connsiteX75" fmla="*/ 114841 w 601409"/>
              <a:gd name="connsiteY75" fmla="*/ 186216 h 553130"/>
              <a:gd name="connsiteX76" fmla="*/ 248344 w 601409"/>
              <a:gd name="connsiteY76" fmla="*/ 232080 h 553130"/>
              <a:gd name="connsiteX77" fmla="*/ 381847 w 601409"/>
              <a:gd name="connsiteY77" fmla="*/ 186216 h 553130"/>
              <a:gd name="connsiteX78" fmla="*/ 404815 w 601409"/>
              <a:gd name="connsiteY78" fmla="*/ 186216 h 553130"/>
              <a:gd name="connsiteX79" fmla="*/ 394766 w 601409"/>
              <a:gd name="connsiteY79" fmla="*/ 200549 h 553130"/>
              <a:gd name="connsiteX80" fmla="*/ 381847 w 601409"/>
              <a:gd name="connsiteY80" fmla="*/ 199115 h 553130"/>
              <a:gd name="connsiteX81" fmla="*/ 259828 w 601409"/>
              <a:gd name="connsiteY81" fmla="*/ 242113 h 553130"/>
              <a:gd name="connsiteX82" fmla="*/ 259828 w 601409"/>
              <a:gd name="connsiteY82" fmla="*/ 414104 h 553130"/>
              <a:gd name="connsiteX83" fmla="*/ 251215 w 601409"/>
              <a:gd name="connsiteY83" fmla="*/ 405504 h 553130"/>
              <a:gd name="connsiteX84" fmla="*/ 251215 w 601409"/>
              <a:gd name="connsiteY84" fmla="*/ 518732 h 553130"/>
              <a:gd name="connsiteX85" fmla="*/ 390460 w 601409"/>
              <a:gd name="connsiteY85" fmla="*/ 487200 h 553130"/>
              <a:gd name="connsiteX86" fmla="*/ 459365 w 601409"/>
              <a:gd name="connsiteY86" fmla="*/ 500099 h 553130"/>
              <a:gd name="connsiteX87" fmla="*/ 459365 w 601409"/>
              <a:gd name="connsiteY87" fmla="*/ 302310 h 553130"/>
              <a:gd name="connsiteX88" fmla="*/ 493817 w 601409"/>
              <a:gd name="connsiteY88" fmla="*/ 289411 h 553130"/>
              <a:gd name="connsiteX89" fmla="*/ 493817 w 601409"/>
              <a:gd name="connsiteY89" fmla="*/ 543097 h 553130"/>
              <a:gd name="connsiteX90" fmla="*/ 279925 w 601409"/>
              <a:gd name="connsiteY90" fmla="*/ 543097 h 553130"/>
              <a:gd name="connsiteX91" fmla="*/ 249780 w 601409"/>
              <a:gd name="connsiteY91" fmla="*/ 553130 h 553130"/>
              <a:gd name="connsiteX92" fmla="*/ 218198 w 601409"/>
              <a:gd name="connsiteY92" fmla="*/ 543097 h 553130"/>
              <a:gd name="connsiteX93" fmla="*/ 0 w 601409"/>
              <a:gd name="connsiteY93" fmla="*/ 543097 h 553130"/>
              <a:gd name="connsiteX94" fmla="*/ 0 w 601409"/>
              <a:gd name="connsiteY94" fmla="*/ 246413 h 553130"/>
              <a:gd name="connsiteX95" fmla="*/ 24404 w 601409"/>
              <a:gd name="connsiteY95" fmla="*/ 230647 h 553130"/>
              <a:gd name="connsiteX96" fmla="*/ 24404 w 601409"/>
              <a:gd name="connsiteY96" fmla="*/ 201982 h 553130"/>
              <a:gd name="connsiteX97" fmla="*/ 28710 w 601409"/>
              <a:gd name="connsiteY97" fmla="*/ 200549 h 553130"/>
              <a:gd name="connsiteX98" fmla="*/ 114841 w 601409"/>
              <a:gd name="connsiteY98" fmla="*/ 186216 h 553130"/>
              <a:gd name="connsiteX99" fmla="*/ 542564 w 601409"/>
              <a:gd name="connsiteY99" fmla="*/ 65942 h 553130"/>
              <a:gd name="connsiteX100" fmla="*/ 436357 w 601409"/>
              <a:gd name="connsiteY100" fmla="*/ 176323 h 553130"/>
              <a:gd name="connsiteX101" fmla="*/ 453580 w 601409"/>
              <a:gd name="connsiteY101" fmla="*/ 199259 h 553130"/>
              <a:gd name="connsiteX102" fmla="*/ 423440 w 601409"/>
              <a:gd name="connsiteY102" fmla="*/ 199259 h 553130"/>
              <a:gd name="connsiteX103" fmla="*/ 404782 w 601409"/>
              <a:gd name="connsiteY103" fmla="*/ 243699 h 553130"/>
              <a:gd name="connsiteX104" fmla="*/ 416264 w 601409"/>
              <a:gd name="connsiteY104" fmla="*/ 270935 h 553130"/>
              <a:gd name="connsiteX105" fmla="*/ 419135 w 601409"/>
              <a:gd name="connsiteY105" fmla="*/ 272369 h 553130"/>
              <a:gd name="connsiteX106" fmla="*/ 420570 w 601409"/>
              <a:gd name="connsiteY106" fmla="*/ 270935 h 553130"/>
              <a:gd name="connsiteX107" fmla="*/ 510989 w 601409"/>
              <a:gd name="connsiteY107" fmla="*/ 146219 h 553130"/>
              <a:gd name="connsiteX108" fmla="*/ 513860 w 601409"/>
              <a:gd name="connsiteY108" fmla="*/ 147653 h 553130"/>
              <a:gd name="connsiteX109" fmla="*/ 430616 w 601409"/>
              <a:gd name="connsiteY109" fmla="*/ 276670 h 553130"/>
              <a:gd name="connsiteX110" fmla="*/ 429181 w 601409"/>
              <a:gd name="connsiteY110" fmla="*/ 278103 h 553130"/>
              <a:gd name="connsiteX111" fmla="*/ 450710 w 601409"/>
              <a:gd name="connsiteY111" fmla="*/ 278103 h 553130"/>
              <a:gd name="connsiteX112" fmla="*/ 492331 w 601409"/>
              <a:gd name="connsiteY112" fmla="*/ 256600 h 553130"/>
              <a:gd name="connsiteX113" fmla="*/ 486590 w 601409"/>
              <a:gd name="connsiteY113" fmla="*/ 230797 h 553130"/>
              <a:gd name="connsiteX114" fmla="*/ 509554 w 601409"/>
              <a:gd name="connsiteY114" fmla="*/ 237965 h 553130"/>
              <a:gd name="connsiteX115" fmla="*/ 564093 w 601409"/>
              <a:gd name="connsiteY115" fmla="*/ 83144 h 553130"/>
              <a:gd name="connsiteX116" fmla="*/ 546870 w 601409"/>
              <a:gd name="connsiteY116" fmla="*/ 88878 h 553130"/>
              <a:gd name="connsiteX117" fmla="*/ 579881 w 601409"/>
              <a:gd name="connsiteY117" fmla="*/ 32971 h 553130"/>
              <a:gd name="connsiteX118" fmla="*/ 548305 w 601409"/>
              <a:gd name="connsiteY118" fmla="*/ 60208 h 553130"/>
              <a:gd name="connsiteX119" fmla="*/ 552611 w 601409"/>
              <a:gd name="connsiteY119" fmla="*/ 78844 h 553130"/>
              <a:gd name="connsiteX120" fmla="*/ 566963 w 601409"/>
              <a:gd name="connsiteY120" fmla="*/ 74543 h 553130"/>
              <a:gd name="connsiteX121" fmla="*/ 579881 w 601409"/>
              <a:gd name="connsiteY121" fmla="*/ 32971 h 553130"/>
              <a:gd name="connsiteX122" fmla="*/ 601409 w 601409"/>
              <a:gd name="connsiteY122" fmla="*/ 0 h 553130"/>
              <a:gd name="connsiteX123" fmla="*/ 595668 w 601409"/>
              <a:gd name="connsiteY123" fmla="*/ 18636 h 553130"/>
              <a:gd name="connsiteX124" fmla="*/ 561223 w 601409"/>
              <a:gd name="connsiteY124" fmla="*/ 130450 h 553130"/>
              <a:gd name="connsiteX125" fmla="*/ 510989 w 601409"/>
              <a:gd name="connsiteY125" fmla="*/ 249433 h 553130"/>
              <a:gd name="connsiteX126" fmla="*/ 508119 w 601409"/>
              <a:gd name="connsiteY126" fmla="*/ 249433 h 553130"/>
              <a:gd name="connsiteX127" fmla="*/ 502378 w 601409"/>
              <a:gd name="connsiteY127" fmla="*/ 247999 h 553130"/>
              <a:gd name="connsiteX128" fmla="*/ 503813 w 601409"/>
              <a:gd name="connsiteY128" fmla="*/ 253733 h 553130"/>
              <a:gd name="connsiteX129" fmla="*/ 503813 w 601409"/>
              <a:gd name="connsiteY129" fmla="*/ 259467 h 553130"/>
              <a:gd name="connsiteX130" fmla="*/ 453580 w 601409"/>
              <a:gd name="connsiteY130" fmla="*/ 289571 h 553130"/>
              <a:gd name="connsiteX131" fmla="*/ 423440 w 601409"/>
              <a:gd name="connsiteY131" fmla="*/ 286704 h 553130"/>
              <a:gd name="connsiteX132" fmla="*/ 414829 w 601409"/>
              <a:gd name="connsiteY132" fmla="*/ 298172 h 553130"/>
              <a:gd name="connsiteX133" fmla="*/ 423440 w 601409"/>
              <a:gd name="connsiteY133" fmla="*/ 303907 h 553130"/>
              <a:gd name="connsiteX134" fmla="*/ 419135 w 601409"/>
              <a:gd name="connsiteY134" fmla="*/ 311074 h 553130"/>
              <a:gd name="connsiteX135" fmla="*/ 410523 w 601409"/>
              <a:gd name="connsiteY135" fmla="*/ 305340 h 553130"/>
              <a:gd name="connsiteX136" fmla="*/ 371772 w 601409"/>
              <a:gd name="connsiteY136" fmla="*/ 356947 h 553130"/>
              <a:gd name="connsiteX137" fmla="*/ 347373 w 601409"/>
              <a:gd name="connsiteY137" fmla="*/ 371282 h 553130"/>
              <a:gd name="connsiteX138" fmla="*/ 400477 w 601409"/>
              <a:gd name="connsiteY138" fmla="*/ 298172 h 553130"/>
              <a:gd name="connsiteX139" fmla="*/ 388995 w 601409"/>
              <a:gd name="connsiteY139" fmla="*/ 291005 h 553130"/>
              <a:gd name="connsiteX140" fmla="*/ 394736 w 601409"/>
              <a:gd name="connsiteY140" fmla="*/ 283837 h 553130"/>
              <a:gd name="connsiteX141" fmla="*/ 406217 w 601409"/>
              <a:gd name="connsiteY141" fmla="*/ 291005 h 553130"/>
              <a:gd name="connsiteX142" fmla="*/ 413394 w 601409"/>
              <a:gd name="connsiteY142" fmla="*/ 282404 h 553130"/>
              <a:gd name="connsiteX143" fmla="*/ 410523 w 601409"/>
              <a:gd name="connsiteY143" fmla="*/ 279537 h 553130"/>
              <a:gd name="connsiteX144" fmla="*/ 394736 w 601409"/>
              <a:gd name="connsiteY144" fmla="*/ 230797 h 553130"/>
              <a:gd name="connsiteX145" fmla="*/ 422005 w 601409"/>
              <a:gd name="connsiteY145" fmla="*/ 187791 h 553130"/>
              <a:gd name="connsiteX146" fmla="*/ 423440 w 601409"/>
              <a:gd name="connsiteY146" fmla="*/ 187791 h 553130"/>
              <a:gd name="connsiteX147" fmla="*/ 432052 w 601409"/>
              <a:gd name="connsiteY147" fmla="*/ 187791 h 553130"/>
              <a:gd name="connsiteX148" fmla="*/ 426311 w 601409"/>
              <a:gd name="connsiteY148" fmla="*/ 180624 h 553130"/>
              <a:gd name="connsiteX149" fmla="*/ 426311 w 601409"/>
              <a:gd name="connsiteY149" fmla="*/ 179190 h 553130"/>
              <a:gd name="connsiteX150" fmla="*/ 587057 w 601409"/>
              <a:gd name="connsiteY150" fmla="*/ 12902 h 5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01409" h="553130">
                <a:moveTo>
                  <a:pt x="116720" y="443443"/>
                </a:moveTo>
                <a:cubicBezTo>
                  <a:pt x="169572" y="444921"/>
                  <a:pt x="208890" y="466155"/>
                  <a:pt x="211045" y="467230"/>
                </a:cubicBezTo>
                <a:lnTo>
                  <a:pt x="206736" y="477264"/>
                </a:lnTo>
                <a:cubicBezTo>
                  <a:pt x="205300" y="477264"/>
                  <a:pt x="137793" y="441427"/>
                  <a:pt x="63106" y="460062"/>
                </a:cubicBezTo>
                <a:lnTo>
                  <a:pt x="60233" y="450028"/>
                </a:lnTo>
                <a:cubicBezTo>
                  <a:pt x="79982" y="444652"/>
                  <a:pt x="99103" y="442950"/>
                  <a:pt x="116720" y="443443"/>
                </a:cubicBezTo>
                <a:close/>
                <a:moveTo>
                  <a:pt x="116720" y="410776"/>
                </a:moveTo>
                <a:cubicBezTo>
                  <a:pt x="169572" y="412655"/>
                  <a:pt x="208890" y="434671"/>
                  <a:pt x="211045" y="435745"/>
                </a:cubicBezTo>
                <a:lnTo>
                  <a:pt x="206736" y="445768"/>
                </a:lnTo>
                <a:cubicBezTo>
                  <a:pt x="205300" y="445768"/>
                  <a:pt x="137793" y="408538"/>
                  <a:pt x="63106" y="428585"/>
                </a:cubicBezTo>
                <a:lnTo>
                  <a:pt x="60233" y="417130"/>
                </a:lnTo>
                <a:cubicBezTo>
                  <a:pt x="79982" y="411760"/>
                  <a:pt x="99103" y="410149"/>
                  <a:pt x="116720" y="410776"/>
                </a:cubicBezTo>
                <a:close/>
                <a:moveTo>
                  <a:pt x="116720" y="378843"/>
                </a:moveTo>
                <a:cubicBezTo>
                  <a:pt x="169572" y="380321"/>
                  <a:pt x="208890" y="401555"/>
                  <a:pt x="211045" y="402630"/>
                </a:cubicBezTo>
                <a:lnTo>
                  <a:pt x="206736" y="412664"/>
                </a:lnTo>
                <a:cubicBezTo>
                  <a:pt x="205300" y="412664"/>
                  <a:pt x="137793" y="376827"/>
                  <a:pt x="63106" y="395462"/>
                </a:cubicBezTo>
                <a:lnTo>
                  <a:pt x="60233" y="385428"/>
                </a:lnTo>
                <a:cubicBezTo>
                  <a:pt x="79982" y="380053"/>
                  <a:pt x="99103" y="378350"/>
                  <a:pt x="116720" y="378843"/>
                </a:cubicBezTo>
                <a:close/>
                <a:moveTo>
                  <a:pt x="116720" y="347347"/>
                </a:moveTo>
                <a:cubicBezTo>
                  <a:pt x="169572" y="348825"/>
                  <a:pt x="208890" y="370059"/>
                  <a:pt x="211045" y="371134"/>
                </a:cubicBezTo>
                <a:lnTo>
                  <a:pt x="206736" y="381168"/>
                </a:lnTo>
                <a:cubicBezTo>
                  <a:pt x="205300" y="381168"/>
                  <a:pt x="137793" y="345331"/>
                  <a:pt x="63106" y="363966"/>
                </a:cubicBezTo>
                <a:lnTo>
                  <a:pt x="60233" y="353932"/>
                </a:lnTo>
                <a:cubicBezTo>
                  <a:pt x="79982" y="348557"/>
                  <a:pt x="99103" y="346854"/>
                  <a:pt x="116720" y="347347"/>
                </a:cubicBezTo>
                <a:close/>
                <a:moveTo>
                  <a:pt x="329548" y="314250"/>
                </a:moveTo>
                <a:cubicBezTo>
                  <a:pt x="341555" y="313539"/>
                  <a:pt x="350157" y="314606"/>
                  <a:pt x="355892" y="315317"/>
                </a:cubicBezTo>
                <a:cubicBezTo>
                  <a:pt x="358760" y="315317"/>
                  <a:pt x="360193" y="315317"/>
                  <a:pt x="361627" y="316739"/>
                </a:cubicBezTo>
                <a:lnTo>
                  <a:pt x="361627" y="328119"/>
                </a:lnTo>
                <a:cubicBezTo>
                  <a:pt x="360193" y="328119"/>
                  <a:pt x="357326" y="326697"/>
                  <a:pt x="354458" y="326697"/>
                </a:cubicBezTo>
                <a:cubicBezTo>
                  <a:pt x="344422" y="325274"/>
                  <a:pt x="322917" y="322429"/>
                  <a:pt x="285640" y="333809"/>
                </a:cubicBezTo>
                <a:lnTo>
                  <a:pt x="282773" y="323851"/>
                </a:lnTo>
                <a:cubicBezTo>
                  <a:pt x="302128" y="317450"/>
                  <a:pt x="317540" y="314961"/>
                  <a:pt x="329548" y="314250"/>
                </a:cubicBezTo>
                <a:close/>
                <a:moveTo>
                  <a:pt x="116720" y="313300"/>
                </a:moveTo>
                <a:cubicBezTo>
                  <a:pt x="169572" y="315179"/>
                  <a:pt x="208890" y="337195"/>
                  <a:pt x="211045" y="338269"/>
                </a:cubicBezTo>
                <a:lnTo>
                  <a:pt x="206736" y="348292"/>
                </a:lnTo>
                <a:cubicBezTo>
                  <a:pt x="205300" y="348292"/>
                  <a:pt x="137793" y="311062"/>
                  <a:pt x="63106" y="331109"/>
                </a:cubicBezTo>
                <a:lnTo>
                  <a:pt x="60233" y="319654"/>
                </a:lnTo>
                <a:cubicBezTo>
                  <a:pt x="79982" y="314284"/>
                  <a:pt x="99103" y="312673"/>
                  <a:pt x="116720" y="313300"/>
                </a:cubicBezTo>
                <a:close/>
                <a:moveTo>
                  <a:pt x="333569" y="286264"/>
                </a:moveTo>
                <a:cubicBezTo>
                  <a:pt x="347748" y="285904"/>
                  <a:pt x="358877" y="287341"/>
                  <a:pt x="366056" y="288059"/>
                </a:cubicBezTo>
                <a:cubicBezTo>
                  <a:pt x="367492" y="288059"/>
                  <a:pt x="370364" y="288059"/>
                  <a:pt x="370364" y="288059"/>
                </a:cubicBezTo>
                <a:lnTo>
                  <a:pt x="370364" y="299555"/>
                </a:lnTo>
                <a:cubicBezTo>
                  <a:pt x="368928" y="299555"/>
                  <a:pt x="367492" y="299555"/>
                  <a:pt x="364620" y="299555"/>
                </a:cubicBezTo>
                <a:cubicBezTo>
                  <a:pt x="350261" y="298118"/>
                  <a:pt x="322979" y="293807"/>
                  <a:pt x="285645" y="305302"/>
                </a:cubicBezTo>
                <a:lnTo>
                  <a:pt x="282773" y="295244"/>
                </a:lnTo>
                <a:cubicBezTo>
                  <a:pt x="302158" y="288778"/>
                  <a:pt x="319389" y="286623"/>
                  <a:pt x="333569" y="286264"/>
                </a:cubicBezTo>
                <a:close/>
                <a:moveTo>
                  <a:pt x="116720" y="282976"/>
                </a:moveTo>
                <a:cubicBezTo>
                  <a:pt x="169572" y="284454"/>
                  <a:pt x="208890" y="305688"/>
                  <a:pt x="211045" y="306763"/>
                </a:cubicBezTo>
                <a:lnTo>
                  <a:pt x="206736" y="316797"/>
                </a:lnTo>
                <a:cubicBezTo>
                  <a:pt x="205300" y="316797"/>
                  <a:pt x="137793" y="280960"/>
                  <a:pt x="63106" y="299595"/>
                </a:cubicBezTo>
                <a:lnTo>
                  <a:pt x="60233" y="289561"/>
                </a:lnTo>
                <a:cubicBezTo>
                  <a:pt x="79982" y="284186"/>
                  <a:pt x="99103" y="282483"/>
                  <a:pt x="116720" y="282976"/>
                </a:cubicBezTo>
                <a:close/>
                <a:moveTo>
                  <a:pt x="333536" y="256138"/>
                </a:moveTo>
                <a:cubicBezTo>
                  <a:pt x="347707" y="255780"/>
                  <a:pt x="358828" y="257213"/>
                  <a:pt x="366003" y="257930"/>
                </a:cubicBezTo>
                <a:cubicBezTo>
                  <a:pt x="367438" y="257930"/>
                  <a:pt x="370308" y="257930"/>
                  <a:pt x="371743" y="259363"/>
                </a:cubicBezTo>
                <a:lnTo>
                  <a:pt x="370308" y="270831"/>
                </a:lnTo>
                <a:cubicBezTo>
                  <a:pt x="368873" y="270831"/>
                  <a:pt x="367438" y="269398"/>
                  <a:pt x="364568" y="269398"/>
                </a:cubicBezTo>
                <a:cubicBezTo>
                  <a:pt x="350218" y="267964"/>
                  <a:pt x="322953" y="265097"/>
                  <a:pt x="285643" y="276565"/>
                </a:cubicBezTo>
                <a:lnTo>
                  <a:pt x="282773" y="265097"/>
                </a:lnTo>
                <a:cubicBezTo>
                  <a:pt x="302146" y="258647"/>
                  <a:pt x="319366" y="256496"/>
                  <a:pt x="333536" y="256138"/>
                </a:cubicBezTo>
                <a:close/>
                <a:moveTo>
                  <a:pt x="116720" y="249871"/>
                </a:moveTo>
                <a:cubicBezTo>
                  <a:pt x="169572" y="251349"/>
                  <a:pt x="208890" y="272583"/>
                  <a:pt x="211045" y="273658"/>
                </a:cubicBezTo>
                <a:lnTo>
                  <a:pt x="206736" y="283692"/>
                </a:lnTo>
                <a:cubicBezTo>
                  <a:pt x="205300" y="283692"/>
                  <a:pt x="137793" y="247855"/>
                  <a:pt x="63106" y="266490"/>
                </a:cubicBezTo>
                <a:lnTo>
                  <a:pt x="60233" y="256456"/>
                </a:lnTo>
                <a:cubicBezTo>
                  <a:pt x="79982" y="251081"/>
                  <a:pt x="99103" y="249378"/>
                  <a:pt x="116720" y="249871"/>
                </a:cubicBezTo>
                <a:close/>
                <a:moveTo>
                  <a:pt x="114841" y="199115"/>
                </a:moveTo>
                <a:cubicBezTo>
                  <a:pt x="78953" y="199115"/>
                  <a:pt x="48807" y="207715"/>
                  <a:pt x="38759" y="212015"/>
                </a:cubicBezTo>
                <a:lnTo>
                  <a:pt x="38759" y="500099"/>
                </a:lnTo>
                <a:cubicBezTo>
                  <a:pt x="57421" y="491500"/>
                  <a:pt x="78953" y="488633"/>
                  <a:pt x="103357" y="488633"/>
                </a:cubicBezTo>
                <a:cubicBezTo>
                  <a:pt x="166520" y="488633"/>
                  <a:pt x="228247" y="511566"/>
                  <a:pt x="246908" y="518732"/>
                </a:cubicBezTo>
                <a:lnTo>
                  <a:pt x="246908" y="405504"/>
                </a:lnTo>
                <a:lnTo>
                  <a:pt x="238295" y="414104"/>
                </a:lnTo>
                <a:lnTo>
                  <a:pt x="238295" y="242113"/>
                </a:lnTo>
                <a:cubicBezTo>
                  <a:pt x="203843" y="214881"/>
                  <a:pt x="163649" y="199115"/>
                  <a:pt x="114841" y="199115"/>
                </a:cubicBezTo>
                <a:close/>
                <a:moveTo>
                  <a:pt x="114841" y="186216"/>
                </a:moveTo>
                <a:cubicBezTo>
                  <a:pt x="167955" y="186216"/>
                  <a:pt x="212456" y="201982"/>
                  <a:pt x="248344" y="232080"/>
                </a:cubicBezTo>
                <a:cubicBezTo>
                  <a:pt x="285667" y="201982"/>
                  <a:pt x="330168" y="186216"/>
                  <a:pt x="381847" y="186216"/>
                </a:cubicBezTo>
                <a:cubicBezTo>
                  <a:pt x="390460" y="186216"/>
                  <a:pt x="397638" y="186216"/>
                  <a:pt x="404815" y="186216"/>
                </a:cubicBezTo>
                <a:lnTo>
                  <a:pt x="394766" y="200549"/>
                </a:lnTo>
                <a:cubicBezTo>
                  <a:pt x="390460" y="200549"/>
                  <a:pt x="386153" y="199115"/>
                  <a:pt x="381847" y="199115"/>
                </a:cubicBezTo>
                <a:cubicBezTo>
                  <a:pt x="334475" y="199115"/>
                  <a:pt x="292845" y="214881"/>
                  <a:pt x="259828" y="242113"/>
                </a:cubicBezTo>
                <a:lnTo>
                  <a:pt x="259828" y="414104"/>
                </a:lnTo>
                <a:lnTo>
                  <a:pt x="251215" y="405504"/>
                </a:lnTo>
                <a:lnTo>
                  <a:pt x="251215" y="518732"/>
                </a:lnTo>
                <a:cubicBezTo>
                  <a:pt x="268441" y="511566"/>
                  <a:pt x="328733" y="487200"/>
                  <a:pt x="390460" y="487200"/>
                </a:cubicBezTo>
                <a:cubicBezTo>
                  <a:pt x="416299" y="487200"/>
                  <a:pt x="439267" y="491500"/>
                  <a:pt x="459365" y="500099"/>
                </a:cubicBezTo>
                <a:lnTo>
                  <a:pt x="459365" y="302310"/>
                </a:lnTo>
                <a:cubicBezTo>
                  <a:pt x="459365" y="302310"/>
                  <a:pt x="480897" y="298010"/>
                  <a:pt x="493817" y="289411"/>
                </a:cubicBezTo>
                <a:lnTo>
                  <a:pt x="493817" y="543097"/>
                </a:lnTo>
                <a:lnTo>
                  <a:pt x="279925" y="543097"/>
                </a:lnTo>
                <a:cubicBezTo>
                  <a:pt x="272748" y="548830"/>
                  <a:pt x="261264" y="553130"/>
                  <a:pt x="249780" y="553130"/>
                </a:cubicBezTo>
                <a:cubicBezTo>
                  <a:pt x="236860" y="553130"/>
                  <a:pt x="225376" y="548830"/>
                  <a:pt x="218198" y="543097"/>
                </a:cubicBezTo>
                <a:lnTo>
                  <a:pt x="0" y="543097"/>
                </a:lnTo>
                <a:lnTo>
                  <a:pt x="0" y="246413"/>
                </a:lnTo>
                <a:cubicBezTo>
                  <a:pt x="0" y="239247"/>
                  <a:pt x="8613" y="233514"/>
                  <a:pt x="24404" y="230647"/>
                </a:cubicBezTo>
                <a:lnTo>
                  <a:pt x="24404" y="201982"/>
                </a:lnTo>
                <a:lnTo>
                  <a:pt x="28710" y="200549"/>
                </a:lnTo>
                <a:cubicBezTo>
                  <a:pt x="30146" y="199115"/>
                  <a:pt x="66034" y="186216"/>
                  <a:pt x="114841" y="186216"/>
                </a:cubicBezTo>
                <a:close/>
                <a:moveTo>
                  <a:pt x="542564" y="65942"/>
                </a:moveTo>
                <a:cubicBezTo>
                  <a:pt x="486590" y="116115"/>
                  <a:pt x="439228" y="163421"/>
                  <a:pt x="436357" y="176323"/>
                </a:cubicBezTo>
                <a:lnTo>
                  <a:pt x="453580" y="199259"/>
                </a:lnTo>
                <a:lnTo>
                  <a:pt x="423440" y="199259"/>
                </a:lnTo>
                <a:cubicBezTo>
                  <a:pt x="419135" y="202127"/>
                  <a:pt x="404782" y="223629"/>
                  <a:pt x="404782" y="243699"/>
                </a:cubicBezTo>
                <a:cubicBezTo>
                  <a:pt x="403347" y="255167"/>
                  <a:pt x="407653" y="265201"/>
                  <a:pt x="416264" y="270935"/>
                </a:cubicBezTo>
                <a:cubicBezTo>
                  <a:pt x="417699" y="272369"/>
                  <a:pt x="419135" y="272369"/>
                  <a:pt x="419135" y="272369"/>
                </a:cubicBezTo>
                <a:lnTo>
                  <a:pt x="420570" y="270935"/>
                </a:lnTo>
                <a:lnTo>
                  <a:pt x="510989" y="146219"/>
                </a:lnTo>
                <a:lnTo>
                  <a:pt x="513860" y="147653"/>
                </a:lnTo>
                <a:lnTo>
                  <a:pt x="430616" y="276670"/>
                </a:lnTo>
                <a:lnTo>
                  <a:pt x="429181" y="278103"/>
                </a:lnTo>
                <a:cubicBezTo>
                  <a:pt x="436357" y="279537"/>
                  <a:pt x="443534" y="279537"/>
                  <a:pt x="450710" y="278103"/>
                </a:cubicBezTo>
                <a:cubicBezTo>
                  <a:pt x="472238" y="275236"/>
                  <a:pt x="489461" y="260901"/>
                  <a:pt x="492331" y="256600"/>
                </a:cubicBezTo>
                <a:lnTo>
                  <a:pt x="486590" y="230797"/>
                </a:lnTo>
                <a:lnTo>
                  <a:pt x="509554" y="237965"/>
                </a:lnTo>
                <a:cubicBezTo>
                  <a:pt x="518166" y="227930"/>
                  <a:pt x="541129" y="159121"/>
                  <a:pt x="564093" y="83144"/>
                </a:cubicBezTo>
                <a:lnTo>
                  <a:pt x="546870" y="88878"/>
                </a:lnTo>
                <a:close/>
                <a:moveTo>
                  <a:pt x="579881" y="32971"/>
                </a:moveTo>
                <a:cubicBezTo>
                  <a:pt x="569834" y="41572"/>
                  <a:pt x="558352" y="51607"/>
                  <a:pt x="548305" y="60208"/>
                </a:cubicBezTo>
                <a:lnTo>
                  <a:pt x="552611" y="78844"/>
                </a:lnTo>
                <a:lnTo>
                  <a:pt x="566963" y="74543"/>
                </a:lnTo>
                <a:cubicBezTo>
                  <a:pt x="571269" y="60208"/>
                  <a:pt x="575575" y="47306"/>
                  <a:pt x="579881" y="32971"/>
                </a:cubicBezTo>
                <a:close/>
                <a:moveTo>
                  <a:pt x="601409" y="0"/>
                </a:moveTo>
                <a:lnTo>
                  <a:pt x="595668" y="18636"/>
                </a:lnTo>
                <a:cubicBezTo>
                  <a:pt x="595668" y="18636"/>
                  <a:pt x="578445" y="74543"/>
                  <a:pt x="561223" y="130450"/>
                </a:cubicBezTo>
                <a:cubicBezTo>
                  <a:pt x="523906" y="247999"/>
                  <a:pt x="516730" y="249433"/>
                  <a:pt x="510989" y="249433"/>
                </a:cubicBezTo>
                <a:lnTo>
                  <a:pt x="508119" y="249433"/>
                </a:lnTo>
                <a:lnTo>
                  <a:pt x="502378" y="247999"/>
                </a:lnTo>
                <a:lnTo>
                  <a:pt x="503813" y="253733"/>
                </a:lnTo>
                <a:cubicBezTo>
                  <a:pt x="503813" y="255167"/>
                  <a:pt x="505248" y="258034"/>
                  <a:pt x="503813" y="259467"/>
                </a:cubicBezTo>
                <a:cubicBezTo>
                  <a:pt x="499508" y="269502"/>
                  <a:pt x="476544" y="285271"/>
                  <a:pt x="453580" y="289571"/>
                </a:cubicBezTo>
                <a:cubicBezTo>
                  <a:pt x="442098" y="291005"/>
                  <a:pt x="432052" y="289571"/>
                  <a:pt x="423440" y="286704"/>
                </a:cubicBezTo>
                <a:lnTo>
                  <a:pt x="414829" y="298172"/>
                </a:lnTo>
                <a:lnTo>
                  <a:pt x="423440" y="303907"/>
                </a:lnTo>
                <a:lnTo>
                  <a:pt x="419135" y="311074"/>
                </a:lnTo>
                <a:lnTo>
                  <a:pt x="410523" y="305340"/>
                </a:lnTo>
                <a:lnTo>
                  <a:pt x="371772" y="356947"/>
                </a:lnTo>
                <a:lnTo>
                  <a:pt x="347373" y="371282"/>
                </a:lnTo>
                <a:lnTo>
                  <a:pt x="400477" y="298172"/>
                </a:lnTo>
                <a:lnTo>
                  <a:pt x="388995" y="291005"/>
                </a:lnTo>
                <a:lnTo>
                  <a:pt x="394736" y="283837"/>
                </a:lnTo>
                <a:lnTo>
                  <a:pt x="406217" y="291005"/>
                </a:lnTo>
                <a:lnTo>
                  <a:pt x="413394" y="282404"/>
                </a:lnTo>
                <a:cubicBezTo>
                  <a:pt x="411958" y="280970"/>
                  <a:pt x="410523" y="280970"/>
                  <a:pt x="410523" y="279537"/>
                </a:cubicBezTo>
                <a:cubicBezTo>
                  <a:pt x="394736" y="269502"/>
                  <a:pt x="390430" y="252300"/>
                  <a:pt x="394736" y="230797"/>
                </a:cubicBezTo>
                <a:cubicBezTo>
                  <a:pt x="400477" y="212161"/>
                  <a:pt x="413394" y="189225"/>
                  <a:pt x="422005" y="187791"/>
                </a:cubicBezTo>
                <a:lnTo>
                  <a:pt x="423440" y="187791"/>
                </a:lnTo>
                <a:lnTo>
                  <a:pt x="432052" y="187791"/>
                </a:lnTo>
                <a:lnTo>
                  <a:pt x="426311" y="180624"/>
                </a:lnTo>
                <a:lnTo>
                  <a:pt x="426311" y="179190"/>
                </a:lnTo>
                <a:cubicBezTo>
                  <a:pt x="423440" y="154820"/>
                  <a:pt x="548305" y="45873"/>
                  <a:pt x="587057" y="1290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graduation-student-cap_42920"/>
          <p:cNvSpPr>
            <a:spLocks noChangeAspect="1"/>
          </p:cNvSpPr>
          <p:nvPr/>
        </p:nvSpPr>
        <p:spPr bwMode="auto">
          <a:xfrm>
            <a:off x="9234628" y="4518599"/>
            <a:ext cx="493333" cy="350670"/>
          </a:xfrm>
          <a:custGeom>
            <a:avLst/>
            <a:gdLst>
              <a:gd name="connsiteX0" fmla="*/ 139317 w 597041"/>
              <a:gd name="connsiteY0" fmla="*/ 213573 h 424388"/>
              <a:gd name="connsiteX1" fmla="*/ 394782 w 597041"/>
              <a:gd name="connsiteY1" fmla="*/ 299620 h 424388"/>
              <a:gd name="connsiteX2" fmla="*/ 488070 w 597041"/>
              <a:gd name="connsiteY2" fmla="*/ 216441 h 424388"/>
              <a:gd name="connsiteX3" fmla="*/ 488070 w 597041"/>
              <a:gd name="connsiteY3" fmla="*/ 326868 h 424388"/>
              <a:gd name="connsiteX4" fmla="*/ 434968 w 597041"/>
              <a:gd name="connsiteY4" fmla="*/ 362721 h 424388"/>
              <a:gd name="connsiteX5" fmla="*/ 377560 w 597041"/>
              <a:gd name="connsiteY5" fmla="*/ 424388 h 424388"/>
              <a:gd name="connsiteX6" fmla="*/ 241216 w 597041"/>
              <a:gd name="connsiteY6" fmla="*/ 355550 h 424388"/>
              <a:gd name="connsiteX7" fmla="*/ 139317 w 597041"/>
              <a:gd name="connsiteY7" fmla="*/ 355550 h 424388"/>
              <a:gd name="connsiteX8" fmla="*/ 262641 w 597041"/>
              <a:gd name="connsiteY8" fmla="*/ 0 h 424388"/>
              <a:gd name="connsiteX9" fmla="*/ 597041 w 597041"/>
              <a:gd name="connsiteY9" fmla="*/ 96010 h 424388"/>
              <a:gd name="connsiteX10" fmla="*/ 391808 w 597041"/>
              <a:gd name="connsiteY10" fmla="*/ 279433 h 424388"/>
              <a:gd name="connsiteX11" fmla="*/ 68889 w 597041"/>
              <a:gd name="connsiteY11" fmla="*/ 174825 h 424388"/>
              <a:gd name="connsiteX12" fmla="*/ 68889 w 597041"/>
              <a:gd name="connsiteY12" fmla="*/ 283732 h 424388"/>
              <a:gd name="connsiteX13" fmla="*/ 87547 w 597041"/>
              <a:gd name="connsiteY13" fmla="*/ 283732 h 424388"/>
              <a:gd name="connsiteX14" fmla="*/ 87547 w 597041"/>
              <a:gd name="connsiteY14" fmla="*/ 362546 h 424388"/>
              <a:gd name="connsiteX15" fmla="*/ 22963 w 597041"/>
              <a:gd name="connsiteY15" fmla="*/ 362546 h 424388"/>
              <a:gd name="connsiteX16" fmla="*/ 22963 w 597041"/>
              <a:gd name="connsiteY16" fmla="*/ 283732 h 424388"/>
              <a:gd name="connsiteX17" fmla="*/ 41621 w 597041"/>
              <a:gd name="connsiteY17" fmla="*/ 283732 h 424388"/>
              <a:gd name="connsiteX18" fmla="*/ 41621 w 597041"/>
              <a:gd name="connsiteY18" fmla="*/ 166227 h 424388"/>
              <a:gd name="connsiteX19" fmla="*/ 0 w 597041"/>
              <a:gd name="connsiteY19" fmla="*/ 153330 h 42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7041" h="424388">
                <a:moveTo>
                  <a:pt x="139317" y="213573"/>
                </a:moveTo>
                <a:lnTo>
                  <a:pt x="394782" y="299620"/>
                </a:lnTo>
                <a:lnTo>
                  <a:pt x="488070" y="216441"/>
                </a:lnTo>
                <a:lnTo>
                  <a:pt x="488070" y="326868"/>
                </a:lnTo>
                <a:cubicBezTo>
                  <a:pt x="488070" y="326868"/>
                  <a:pt x="465107" y="342643"/>
                  <a:pt x="434968" y="362721"/>
                </a:cubicBezTo>
                <a:cubicBezTo>
                  <a:pt x="403393" y="381365"/>
                  <a:pt x="377560" y="424388"/>
                  <a:pt x="377560" y="424388"/>
                </a:cubicBezTo>
                <a:cubicBezTo>
                  <a:pt x="377560" y="424388"/>
                  <a:pt x="292883" y="372760"/>
                  <a:pt x="241216" y="355550"/>
                </a:cubicBezTo>
                <a:cubicBezTo>
                  <a:pt x="190984" y="338341"/>
                  <a:pt x="139317" y="355550"/>
                  <a:pt x="139317" y="355550"/>
                </a:cubicBezTo>
                <a:close/>
                <a:moveTo>
                  <a:pt x="262641" y="0"/>
                </a:moveTo>
                <a:lnTo>
                  <a:pt x="597041" y="96010"/>
                </a:lnTo>
                <a:lnTo>
                  <a:pt x="391808" y="279433"/>
                </a:lnTo>
                <a:lnTo>
                  <a:pt x="68889" y="174825"/>
                </a:lnTo>
                <a:lnTo>
                  <a:pt x="68889" y="283732"/>
                </a:lnTo>
                <a:lnTo>
                  <a:pt x="87547" y="283732"/>
                </a:lnTo>
                <a:lnTo>
                  <a:pt x="87547" y="362546"/>
                </a:lnTo>
                <a:lnTo>
                  <a:pt x="22963" y="362546"/>
                </a:lnTo>
                <a:lnTo>
                  <a:pt x="22963" y="283732"/>
                </a:lnTo>
                <a:lnTo>
                  <a:pt x="41621" y="283732"/>
                </a:lnTo>
                <a:lnTo>
                  <a:pt x="41621" y="166227"/>
                </a:lnTo>
                <a:lnTo>
                  <a:pt x="0" y="15333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electrocardiogram_72528"/>
          <p:cNvSpPr>
            <a:spLocks noChangeAspect="1"/>
          </p:cNvSpPr>
          <p:nvPr/>
        </p:nvSpPr>
        <p:spPr bwMode="auto">
          <a:xfrm>
            <a:off x="9176451" y="3656348"/>
            <a:ext cx="609685" cy="47588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8697" h="475115">
                <a:moveTo>
                  <a:pt x="536487" y="192712"/>
                </a:moveTo>
                <a:lnTo>
                  <a:pt x="589525" y="192712"/>
                </a:lnTo>
                <a:cubicBezTo>
                  <a:pt x="600118" y="192712"/>
                  <a:pt x="608697" y="201285"/>
                  <a:pt x="608697" y="211871"/>
                </a:cubicBezTo>
                <a:cubicBezTo>
                  <a:pt x="608697" y="222456"/>
                  <a:pt x="600118" y="231029"/>
                  <a:pt x="589525" y="231029"/>
                </a:cubicBezTo>
                <a:lnTo>
                  <a:pt x="536487" y="231029"/>
                </a:lnTo>
                <a:cubicBezTo>
                  <a:pt x="525894" y="231029"/>
                  <a:pt x="517315" y="222456"/>
                  <a:pt x="517315" y="211871"/>
                </a:cubicBezTo>
                <a:cubicBezTo>
                  <a:pt x="517315" y="201285"/>
                  <a:pt x="525894" y="192712"/>
                  <a:pt x="536487" y="192712"/>
                </a:cubicBezTo>
                <a:close/>
                <a:moveTo>
                  <a:pt x="359248" y="1"/>
                </a:moveTo>
                <a:cubicBezTo>
                  <a:pt x="368870" y="-73"/>
                  <a:pt x="377001" y="7004"/>
                  <a:pt x="378344" y="16539"/>
                </a:cubicBezTo>
                <a:lnTo>
                  <a:pt x="402886" y="192714"/>
                </a:lnTo>
                <a:lnTo>
                  <a:pt x="466813" y="192714"/>
                </a:lnTo>
                <a:cubicBezTo>
                  <a:pt x="477406" y="192714"/>
                  <a:pt x="485984" y="201280"/>
                  <a:pt x="485984" y="211858"/>
                </a:cubicBezTo>
                <a:cubicBezTo>
                  <a:pt x="485984" y="222436"/>
                  <a:pt x="477406" y="231003"/>
                  <a:pt x="466813" y="231003"/>
                </a:cubicBezTo>
                <a:lnTo>
                  <a:pt x="386176" y="231003"/>
                </a:lnTo>
                <a:cubicBezTo>
                  <a:pt x="376628" y="231003"/>
                  <a:pt x="368497" y="224001"/>
                  <a:pt x="367155" y="214540"/>
                </a:cubicBezTo>
                <a:lnTo>
                  <a:pt x="360143" y="164183"/>
                </a:lnTo>
                <a:lnTo>
                  <a:pt x="322622" y="458354"/>
                </a:lnTo>
                <a:cubicBezTo>
                  <a:pt x="321428" y="467740"/>
                  <a:pt x="313596" y="474892"/>
                  <a:pt x="304122" y="475115"/>
                </a:cubicBezTo>
                <a:cubicBezTo>
                  <a:pt x="303898" y="475115"/>
                  <a:pt x="303749" y="475115"/>
                  <a:pt x="303600" y="475115"/>
                </a:cubicBezTo>
                <a:cubicBezTo>
                  <a:pt x="294350" y="475115"/>
                  <a:pt x="286369" y="468485"/>
                  <a:pt x="284728" y="459323"/>
                </a:cubicBezTo>
                <a:lnTo>
                  <a:pt x="243551" y="229513"/>
                </a:lnTo>
                <a:lnTo>
                  <a:pt x="225873" y="229513"/>
                </a:lnTo>
                <a:lnTo>
                  <a:pt x="198720" y="355107"/>
                </a:lnTo>
                <a:cubicBezTo>
                  <a:pt x="196855" y="363972"/>
                  <a:pt x="189023" y="370229"/>
                  <a:pt x="179997" y="370229"/>
                </a:cubicBezTo>
                <a:cubicBezTo>
                  <a:pt x="170971" y="370229"/>
                  <a:pt x="163138" y="363972"/>
                  <a:pt x="161199" y="355107"/>
                </a:cubicBezTo>
                <a:lnTo>
                  <a:pt x="134270" y="229513"/>
                </a:lnTo>
                <a:lnTo>
                  <a:pt x="19171" y="229513"/>
                </a:lnTo>
                <a:cubicBezTo>
                  <a:pt x="8578" y="229513"/>
                  <a:pt x="0" y="220872"/>
                  <a:pt x="0" y="210294"/>
                </a:cubicBezTo>
                <a:cubicBezTo>
                  <a:pt x="0" y="199716"/>
                  <a:pt x="8578" y="191149"/>
                  <a:pt x="19171" y="191149"/>
                </a:cubicBezTo>
                <a:lnTo>
                  <a:pt x="149786" y="191149"/>
                </a:lnTo>
                <a:cubicBezTo>
                  <a:pt x="158812" y="191149"/>
                  <a:pt x="166644" y="197481"/>
                  <a:pt x="168584" y="206346"/>
                </a:cubicBezTo>
                <a:lnTo>
                  <a:pt x="180071" y="259906"/>
                </a:lnTo>
                <a:lnTo>
                  <a:pt x="191634" y="206271"/>
                </a:lnTo>
                <a:cubicBezTo>
                  <a:pt x="193498" y="197481"/>
                  <a:pt x="201331" y="191149"/>
                  <a:pt x="210357" y="191149"/>
                </a:cubicBezTo>
                <a:lnTo>
                  <a:pt x="259589" y="191149"/>
                </a:lnTo>
                <a:cubicBezTo>
                  <a:pt x="268839" y="191149"/>
                  <a:pt x="276821" y="197779"/>
                  <a:pt x="278462" y="206942"/>
                </a:cubicBezTo>
                <a:lnTo>
                  <a:pt x="300393" y="329408"/>
                </a:lnTo>
                <a:lnTo>
                  <a:pt x="340301" y="16762"/>
                </a:lnTo>
                <a:cubicBezTo>
                  <a:pt x="341494" y="7227"/>
                  <a:pt x="349625" y="76"/>
                  <a:pt x="359248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4178" y="423845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选题的背景及意义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 rot="19764056">
            <a:off x="2958016" y="2518116"/>
            <a:ext cx="1424066" cy="1326299"/>
            <a:chOff x="1164" y="687"/>
            <a:chExt cx="3219" cy="299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931920" y="4018428"/>
            <a:ext cx="4886502" cy="154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8882" y="1291566"/>
            <a:ext cx="187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5854" y="520450"/>
            <a:ext cx="356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PART 02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4112" y="2915680"/>
            <a:ext cx="5778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现状与研究目标</a:t>
            </a:r>
          </a:p>
        </p:txBody>
      </p:sp>
      <p:sp>
        <p:nvSpPr>
          <p:cNvPr id="14" name="矩形 13"/>
          <p:cNvSpPr/>
          <p:nvPr/>
        </p:nvSpPr>
        <p:spPr>
          <a:xfrm>
            <a:off x="4830259" y="2580138"/>
            <a:ext cx="3778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</a:rPr>
              <a:t>Present situation and research goal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4178" y="42384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现状与研究目标</a:t>
            </a:r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04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3170756" y="1928730"/>
            <a:ext cx="7416323" cy="4488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等腰三角形 2"/>
          <p:cNvSpPr/>
          <p:nvPr/>
        </p:nvSpPr>
        <p:spPr bwMode="auto">
          <a:xfrm rot="2747878">
            <a:off x="1705178" y="1874223"/>
            <a:ext cx="1276721" cy="1477233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airplane-side-view-in-flight_28755"/>
          <p:cNvSpPr>
            <a:spLocks noChangeAspect="1"/>
          </p:cNvSpPr>
          <p:nvPr/>
        </p:nvSpPr>
        <p:spPr bwMode="auto">
          <a:xfrm>
            <a:off x="1940408" y="2399109"/>
            <a:ext cx="594389" cy="576641"/>
          </a:xfrm>
          <a:custGeom>
            <a:avLst/>
            <a:gdLst>
              <a:gd name="connsiteX0" fmla="*/ 239489 w 606120"/>
              <a:gd name="connsiteY0" fmla="*/ 462432 h 588022"/>
              <a:gd name="connsiteX1" fmla="*/ 248039 w 606120"/>
              <a:gd name="connsiteY1" fmla="*/ 462432 h 588022"/>
              <a:gd name="connsiteX2" fmla="*/ 248039 w 606120"/>
              <a:gd name="connsiteY2" fmla="*/ 470971 h 588022"/>
              <a:gd name="connsiteX3" fmla="*/ 147787 w 606120"/>
              <a:gd name="connsiteY3" fmla="*/ 570938 h 588022"/>
              <a:gd name="connsiteX4" fmla="*/ 143596 w 606120"/>
              <a:gd name="connsiteY4" fmla="*/ 572780 h 588022"/>
              <a:gd name="connsiteX5" fmla="*/ 139405 w 606120"/>
              <a:gd name="connsiteY5" fmla="*/ 570938 h 588022"/>
              <a:gd name="connsiteX6" fmla="*/ 139405 w 606120"/>
              <a:gd name="connsiteY6" fmla="*/ 562398 h 588022"/>
              <a:gd name="connsiteX7" fmla="*/ 417666 w 606120"/>
              <a:gd name="connsiteY7" fmla="*/ 414940 h 588022"/>
              <a:gd name="connsiteX8" fmla="*/ 426216 w 606120"/>
              <a:gd name="connsiteY8" fmla="*/ 414940 h 588022"/>
              <a:gd name="connsiteX9" fmla="*/ 426216 w 606120"/>
              <a:gd name="connsiteY9" fmla="*/ 423477 h 588022"/>
              <a:gd name="connsiteX10" fmla="*/ 263258 w 606120"/>
              <a:gd name="connsiteY10" fmla="*/ 586181 h 588022"/>
              <a:gd name="connsiteX11" fmla="*/ 258899 w 606120"/>
              <a:gd name="connsiteY11" fmla="*/ 588022 h 588022"/>
              <a:gd name="connsiteX12" fmla="*/ 254708 w 606120"/>
              <a:gd name="connsiteY12" fmla="*/ 586181 h 588022"/>
              <a:gd name="connsiteX13" fmla="*/ 254708 w 606120"/>
              <a:gd name="connsiteY13" fmla="*/ 577811 h 588022"/>
              <a:gd name="connsiteX14" fmla="*/ 169378 w 606120"/>
              <a:gd name="connsiteY14" fmla="*/ 414940 h 588022"/>
              <a:gd name="connsiteX15" fmla="*/ 177924 w 606120"/>
              <a:gd name="connsiteY15" fmla="*/ 414940 h 588022"/>
              <a:gd name="connsiteX16" fmla="*/ 177924 w 606120"/>
              <a:gd name="connsiteY16" fmla="*/ 423476 h 588022"/>
              <a:gd name="connsiteX17" fmla="*/ 26931 w 606120"/>
              <a:gd name="connsiteY17" fmla="*/ 574114 h 588022"/>
              <a:gd name="connsiteX18" fmla="*/ 22741 w 606120"/>
              <a:gd name="connsiteY18" fmla="*/ 575955 h 588022"/>
              <a:gd name="connsiteX19" fmla="*/ 18384 w 606120"/>
              <a:gd name="connsiteY19" fmla="*/ 574114 h 588022"/>
              <a:gd name="connsiteX20" fmla="*/ 18384 w 606120"/>
              <a:gd name="connsiteY20" fmla="*/ 565745 h 588022"/>
              <a:gd name="connsiteX21" fmla="*/ 115294 w 606120"/>
              <a:gd name="connsiteY21" fmla="*/ 378457 h 588022"/>
              <a:gd name="connsiteX22" fmla="*/ 123843 w 606120"/>
              <a:gd name="connsiteY22" fmla="*/ 378457 h 588022"/>
              <a:gd name="connsiteX23" fmla="*/ 123843 w 606120"/>
              <a:gd name="connsiteY23" fmla="*/ 386993 h 588022"/>
              <a:gd name="connsiteX24" fmla="*/ 10184 w 606120"/>
              <a:gd name="connsiteY24" fmla="*/ 500471 h 588022"/>
              <a:gd name="connsiteX25" fmla="*/ 5993 w 606120"/>
              <a:gd name="connsiteY25" fmla="*/ 502144 h 588022"/>
              <a:gd name="connsiteX26" fmla="*/ 1634 w 606120"/>
              <a:gd name="connsiteY26" fmla="*/ 500471 h 588022"/>
              <a:gd name="connsiteX27" fmla="*/ 1634 w 606120"/>
              <a:gd name="connsiteY27" fmla="*/ 491935 h 588022"/>
              <a:gd name="connsiteX28" fmla="*/ 541874 w 606120"/>
              <a:gd name="connsiteY28" fmla="*/ 0 h 588022"/>
              <a:gd name="connsiteX29" fmla="*/ 605233 w 606120"/>
              <a:gd name="connsiteY29" fmla="*/ 39834 h 588022"/>
              <a:gd name="connsiteX30" fmla="*/ 604394 w 606120"/>
              <a:gd name="connsiteY30" fmla="*/ 47198 h 588022"/>
              <a:gd name="connsiteX31" fmla="*/ 505836 w 606120"/>
              <a:gd name="connsiteY31" fmla="*/ 145443 h 588022"/>
              <a:gd name="connsiteX32" fmla="*/ 489913 w 606120"/>
              <a:gd name="connsiteY32" fmla="*/ 365700 h 588022"/>
              <a:gd name="connsiteX33" fmla="*/ 487733 w 606120"/>
              <a:gd name="connsiteY33" fmla="*/ 369884 h 588022"/>
              <a:gd name="connsiteX34" fmla="*/ 441639 w 606120"/>
              <a:gd name="connsiteY34" fmla="*/ 407375 h 588022"/>
              <a:gd name="connsiteX35" fmla="*/ 435605 w 606120"/>
              <a:gd name="connsiteY35" fmla="*/ 408379 h 588022"/>
              <a:gd name="connsiteX36" fmla="*/ 431917 w 606120"/>
              <a:gd name="connsiteY36" fmla="*/ 403358 h 588022"/>
              <a:gd name="connsiteX37" fmla="*/ 413144 w 606120"/>
              <a:gd name="connsiteY37" fmla="*/ 241345 h 588022"/>
              <a:gd name="connsiteX38" fmla="*/ 327660 w 606120"/>
              <a:gd name="connsiteY38" fmla="*/ 305782 h 588022"/>
              <a:gd name="connsiteX39" fmla="*/ 325816 w 606120"/>
              <a:gd name="connsiteY39" fmla="*/ 382939 h 588022"/>
              <a:gd name="connsiteX40" fmla="*/ 324140 w 606120"/>
              <a:gd name="connsiteY40" fmla="*/ 386956 h 588022"/>
              <a:gd name="connsiteX41" fmla="*/ 272011 w 606120"/>
              <a:gd name="connsiteY41" fmla="*/ 439008 h 588022"/>
              <a:gd name="connsiteX42" fmla="*/ 267821 w 606120"/>
              <a:gd name="connsiteY42" fmla="*/ 440681 h 588022"/>
              <a:gd name="connsiteX43" fmla="*/ 266815 w 606120"/>
              <a:gd name="connsiteY43" fmla="*/ 440681 h 588022"/>
              <a:gd name="connsiteX44" fmla="*/ 262290 w 606120"/>
              <a:gd name="connsiteY44" fmla="*/ 437334 h 588022"/>
              <a:gd name="connsiteX45" fmla="*/ 219547 w 606120"/>
              <a:gd name="connsiteY45" fmla="*/ 347122 h 588022"/>
              <a:gd name="connsiteX46" fmla="*/ 110094 w 606120"/>
              <a:gd name="connsiteY46" fmla="*/ 318670 h 588022"/>
              <a:gd name="connsiteX47" fmla="*/ 105904 w 606120"/>
              <a:gd name="connsiteY47" fmla="*/ 314485 h 588022"/>
              <a:gd name="connsiteX48" fmla="*/ 107077 w 606120"/>
              <a:gd name="connsiteY48" fmla="*/ 308795 h 588022"/>
              <a:gd name="connsiteX49" fmla="*/ 141103 w 606120"/>
              <a:gd name="connsiteY49" fmla="*/ 270802 h 588022"/>
              <a:gd name="connsiteX50" fmla="*/ 145629 w 606120"/>
              <a:gd name="connsiteY50" fmla="*/ 268794 h 588022"/>
              <a:gd name="connsiteX51" fmla="*/ 268994 w 606120"/>
              <a:gd name="connsiteY51" fmla="*/ 268794 h 588022"/>
              <a:gd name="connsiteX52" fmla="*/ 304529 w 606120"/>
              <a:gd name="connsiteY52" fmla="*/ 227454 h 588022"/>
              <a:gd name="connsiteX53" fmla="*/ 291287 w 606120"/>
              <a:gd name="connsiteY53" fmla="*/ 226282 h 588022"/>
              <a:gd name="connsiteX54" fmla="*/ 291287 w 606120"/>
              <a:gd name="connsiteY54" fmla="*/ 225948 h 588022"/>
              <a:gd name="connsiteX55" fmla="*/ 289779 w 606120"/>
              <a:gd name="connsiteY55" fmla="*/ 226282 h 588022"/>
              <a:gd name="connsiteX56" fmla="*/ 213681 w 606120"/>
              <a:gd name="connsiteY56" fmla="*/ 226282 h 588022"/>
              <a:gd name="connsiteX57" fmla="*/ 208317 w 606120"/>
              <a:gd name="connsiteY57" fmla="*/ 222935 h 588022"/>
              <a:gd name="connsiteX58" fmla="*/ 209155 w 606120"/>
              <a:gd name="connsiteY58" fmla="*/ 216408 h 588022"/>
              <a:gd name="connsiteX59" fmla="*/ 247204 w 606120"/>
              <a:gd name="connsiteY59" fmla="*/ 170883 h 588022"/>
              <a:gd name="connsiteX60" fmla="*/ 250221 w 606120"/>
              <a:gd name="connsiteY60" fmla="*/ 169042 h 588022"/>
              <a:gd name="connsiteX61" fmla="*/ 388840 w 606120"/>
              <a:gd name="connsiteY61" fmla="*/ 131384 h 588022"/>
              <a:gd name="connsiteX62" fmla="*/ 483711 w 606120"/>
              <a:gd name="connsiteY62" fmla="*/ 28620 h 588022"/>
              <a:gd name="connsiteX63" fmla="*/ 541874 w 606120"/>
              <a:gd name="connsiteY63" fmla="*/ 0 h 5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6120" h="588022">
                <a:moveTo>
                  <a:pt x="239489" y="462432"/>
                </a:moveTo>
                <a:cubicBezTo>
                  <a:pt x="241836" y="460087"/>
                  <a:pt x="245692" y="460087"/>
                  <a:pt x="248039" y="462432"/>
                </a:cubicBezTo>
                <a:cubicBezTo>
                  <a:pt x="250386" y="464776"/>
                  <a:pt x="250386" y="468627"/>
                  <a:pt x="248039" y="470971"/>
                </a:cubicBezTo>
                <a:lnTo>
                  <a:pt x="147787" y="570938"/>
                </a:lnTo>
                <a:cubicBezTo>
                  <a:pt x="146614" y="572110"/>
                  <a:pt x="145105" y="572780"/>
                  <a:pt x="143596" y="572780"/>
                </a:cubicBezTo>
                <a:cubicBezTo>
                  <a:pt x="142087" y="572780"/>
                  <a:pt x="140579" y="572110"/>
                  <a:pt x="139405" y="570938"/>
                </a:cubicBezTo>
                <a:cubicBezTo>
                  <a:pt x="137058" y="568594"/>
                  <a:pt x="137058" y="564743"/>
                  <a:pt x="139405" y="562398"/>
                </a:cubicBezTo>
                <a:close/>
                <a:moveTo>
                  <a:pt x="417666" y="414940"/>
                </a:moveTo>
                <a:cubicBezTo>
                  <a:pt x="420013" y="412596"/>
                  <a:pt x="423869" y="412596"/>
                  <a:pt x="426216" y="414940"/>
                </a:cubicBezTo>
                <a:cubicBezTo>
                  <a:pt x="428563" y="417283"/>
                  <a:pt x="428563" y="421133"/>
                  <a:pt x="426216" y="423477"/>
                </a:cubicBezTo>
                <a:lnTo>
                  <a:pt x="263258" y="586181"/>
                </a:lnTo>
                <a:cubicBezTo>
                  <a:pt x="262085" y="587353"/>
                  <a:pt x="260576" y="588022"/>
                  <a:pt x="258899" y="588022"/>
                </a:cubicBezTo>
                <a:cubicBezTo>
                  <a:pt x="257391" y="588022"/>
                  <a:pt x="255882" y="587353"/>
                  <a:pt x="254708" y="586181"/>
                </a:cubicBezTo>
                <a:cubicBezTo>
                  <a:pt x="252361" y="583837"/>
                  <a:pt x="252361" y="579987"/>
                  <a:pt x="254708" y="577811"/>
                </a:cubicBezTo>
                <a:close/>
                <a:moveTo>
                  <a:pt x="169378" y="414940"/>
                </a:moveTo>
                <a:cubicBezTo>
                  <a:pt x="171724" y="412596"/>
                  <a:pt x="175578" y="412596"/>
                  <a:pt x="177924" y="414940"/>
                </a:cubicBezTo>
                <a:cubicBezTo>
                  <a:pt x="180103" y="417283"/>
                  <a:pt x="180103" y="421132"/>
                  <a:pt x="177924" y="423476"/>
                </a:cubicBezTo>
                <a:lnTo>
                  <a:pt x="26931" y="574114"/>
                </a:lnTo>
                <a:cubicBezTo>
                  <a:pt x="25758" y="575286"/>
                  <a:pt x="24250" y="575955"/>
                  <a:pt x="22741" y="575955"/>
                </a:cubicBezTo>
                <a:cubicBezTo>
                  <a:pt x="21233" y="575955"/>
                  <a:pt x="19557" y="575453"/>
                  <a:pt x="18384" y="574114"/>
                </a:cubicBezTo>
                <a:cubicBezTo>
                  <a:pt x="16038" y="571938"/>
                  <a:pt x="16038" y="568089"/>
                  <a:pt x="18384" y="565745"/>
                </a:cubicBezTo>
                <a:close/>
                <a:moveTo>
                  <a:pt x="115294" y="378457"/>
                </a:moveTo>
                <a:cubicBezTo>
                  <a:pt x="117640" y="376114"/>
                  <a:pt x="121496" y="376114"/>
                  <a:pt x="123843" y="378457"/>
                </a:cubicBezTo>
                <a:cubicBezTo>
                  <a:pt x="126190" y="380801"/>
                  <a:pt x="126190" y="384650"/>
                  <a:pt x="123843" y="386993"/>
                </a:cubicBezTo>
                <a:lnTo>
                  <a:pt x="10184" y="500471"/>
                </a:lnTo>
                <a:cubicBezTo>
                  <a:pt x="9010" y="501642"/>
                  <a:pt x="7502" y="502144"/>
                  <a:pt x="5993" y="502144"/>
                </a:cubicBezTo>
                <a:cubicBezTo>
                  <a:pt x="4484" y="502144"/>
                  <a:pt x="2808" y="501642"/>
                  <a:pt x="1634" y="500471"/>
                </a:cubicBezTo>
                <a:cubicBezTo>
                  <a:pt x="-545" y="498127"/>
                  <a:pt x="-545" y="494278"/>
                  <a:pt x="1634" y="491935"/>
                </a:cubicBezTo>
                <a:close/>
                <a:moveTo>
                  <a:pt x="541874" y="0"/>
                </a:moveTo>
                <a:cubicBezTo>
                  <a:pt x="580593" y="0"/>
                  <a:pt x="604227" y="38160"/>
                  <a:pt x="605233" y="39834"/>
                </a:cubicBezTo>
                <a:cubicBezTo>
                  <a:pt x="606741" y="42177"/>
                  <a:pt x="606238" y="45190"/>
                  <a:pt x="604394" y="47198"/>
                </a:cubicBezTo>
                <a:lnTo>
                  <a:pt x="505836" y="145443"/>
                </a:lnTo>
                <a:lnTo>
                  <a:pt x="489913" y="365700"/>
                </a:lnTo>
                <a:cubicBezTo>
                  <a:pt x="489913" y="367374"/>
                  <a:pt x="489074" y="368880"/>
                  <a:pt x="487733" y="369884"/>
                </a:cubicBezTo>
                <a:lnTo>
                  <a:pt x="441639" y="407375"/>
                </a:lnTo>
                <a:cubicBezTo>
                  <a:pt x="439963" y="408714"/>
                  <a:pt x="437616" y="409049"/>
                  <a:pt x="435605" y="408379"/>
                </a:cubicBezTo>
                <a:cubicBezTo>
                  <a:pt x="433593" y="407542"/>
                  <a:pt x="432252" y="405534"/>
                  <a:pt x="431917" y="403358"/>
                </a:cubicBezTo>
                <a:lnTo>
                  <a:pt x="413144" y="241345"/>
                </a:lnTo>
                <a:lnTo>
                  <a:pt x="327660" y="305782"/>
                </a:lnTo>
                <a:lnTo>
                  <a:pt x="325816" y="382939"/>
                </a:lnTo>
                <a:cubicBezTo>
                  <a:pt x="325816" y="384445"/>
                  <a:pt x="325146" y="385952"/>
                  <a:pt x="324140" y="386956"/>
                </a:cubicBezTo>
                <a:lnTo>
                  <a:pt x="272011" y="439008"/>
                </a:lnTo>
                <a:cubicBezTo>
                  <a:pt x="270838" y="440012"/>
                  <a:pt x="269329" y="440681"/>
                  <a:pt x="267821" y="440681"/>
                </a:cubicBezTo>
                <a:cubicBezTo>
                  <a:pt x="267486" y="440681"/>
                  <a:pt x="267150" y="440681"/>
                  <a:pt x="266815" y="440681"/>
                </a:cubicBezTo>
                <a:cubicBezTo>
                  <a:pt x="264804" y="440346"/>
                  <a:pt x="263128" y="439008"/>
                  <a:pt x="262290" y="437334"/>
                </a:cubicBezTo>
                <a:lnTo>
                  <a:pt x="219547" y="347122"/>
                </a:lnTo>
                <a:lnTo>
                  <a:pt x="110094" y="318670"/>
                </a:lnTo>
                <a:cubicBezTo>
                  <a:pt x="108083" y="318000"/>
                  <a:pt x="106406" y="316494"/>
                  <a:pt x="105904" y="314485"/>
                </a:cubicBezTo>
                <a:cubicBezTo>
                  <a:pt x="105233" y="312477"/>
                  <a:pt x="105736" y="310301"/>
                  <a:pt x="107077" y="308795"/>
                </a:cubicBezTo>
                <a:lnTo>
                  <a:pt x="141103" y="270802"/>
                </a:lnTo>
                <a:cubicBezTo>
                  <a:pt x="142276" y="269463"/>
                  <a:pt x="143952" y="268794"/>
                  <a:pt x="145629" y="268794"/>
                </a:cubicBezTo>
                <a:lnTo>
                  <a:pt x="268994" y="268794"/>
                </a:lnTo>
                <a:cubicBezTo>
                  <a:pt x="273520" y="263438"/>
                  <a:pt x="286762" y="248040"/>
                  <a:pt x="304529" y="227454"/>
                </a:cubicBezTo>
                <a:lnTo>
                  <a:pt x="291287" y="226282"/>
                </a:lnTo>
                <a:lnTo>
                  <a:pt x="291287" y="225948"/>
                </a:lnTo>
                <a:cubicBezTo>
                  <a:pt x="290784" y="226115"/>
                  <a:pt x="290281" y="226282"/>
                  <a:pt x="289779" y="226282"/>
                </a:cubicBezTo>
                <a:lnTo>
                  <a:pt x="213681" y="226282"/>
                </a:lnTo>
                <a:cubicBezTo>
                  <a:pt x="211334" y="226282"/>
                  <a:pt x="209155" y="224943"/>
                  <a:pt x="208317" y="222935"/>
                </a:cubicBezTo>
                <a:cubicBezTo>
                  <a:pt x="207311" y="220759"/>
                  <a:pt x="207647" y="218249"/>
                  <a:pt x="209155" y="216408"/>
                </a:cubicBezTo>
                <a:lnTo>
                  <a:pt x="247204" y="170883"/>
                </a:lnTo>
                <a:cubicBezTo>
                  <a:pt x="247875" y="170047"/>
                  <a:pt x="248880" y="169377"/>
                  <a:pt x="250221" y="169042"/>
                </a:cubicBezTo>
                <a:lnTo>
                  <a:pt x="388840" y="131384"/>
                </a:lnTo>
                <a:cubicBezTo>
                  <a:pt x="424039" y="91718"/>
                  <a:pt x="459574" y="52721"/>
                  <a:pt x="483711" y="28620"/>
                </a:cubicBezTo>
                <a:cubicBezTo>
                  <a:pt x="502819" y="9540"/>
                  <a:pt x="522262" y="0"/>
                  <a:pt x="5418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Rectangle 23"/>
          <p:cNvSpPr/>
          <p:nvPr/>
        </p:nvSpPr>
        <p:spPr>
          <a:xfrm>
            <a:off x="3281790" y="2451950"/>
            <a:ext cx="72689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光禄镇生态建设的现状及存在的问题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81790" y="1891539"/>
            <a:ext cx="300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HERE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3170757" y="4023085"/>
            <a:ext cx="7416323" cy="4488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等腰三角形 2"/>
          <p:cNvSpPr/>
          <p:nvPr/>
        </p:nvSpPr>
        <p:spPr bwMode="auto">
          <a:xfrm rot="2747878">
            <a:off x="1705179" y="3968578"/>
            <a:ext cx="1276721" cy="1477233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lIns="68580" tIns="34290" rIns="68580" bIns="34290" anchor="ctr"/>
          <a:lstStyle/>
          <a:p>
            <a:pPr algn="ctr"/>
            <a:endParaRPr lang="zh-CN" altLang="en-US" sz="11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23"/>
          <p:cNvSpPr/>
          <p:nvPr/>
        </p:nvSpPr>
        <p:spPr>
          <a:xfrm>
            <a:off x="3281791" y="4546305"/>
            <a:ext cx="72689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分析影响光禄镇生态建设的有利因素</a:t>
            </a:r>
            <a:endParaRPr lang="en-US" sz="1600" noProof="1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81791" y="3985894"/>
            <a:ext cx="300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 HERE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irplane-side-view-in-flight_28755"/>
          <p:cNvSpPr>
            <a:spLocks noChangeAspect="1"/>
          </p:cNvSpPr>
          <p:nvPr/>
        </p:nvSpPr>
        <p:spPr bwMode="auto">
          <a:xfrm>
            <a:off x="1990084" y="4509114"/>
            <a:ext cx="544713" cy="54387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1409" h="600489">
                <a:moveTo>
                  <a:pt x="63148" y="143225"/>
                </a:moveTo>
                <a:lnTo>
                  <a:pt x="41620" y="160426"/>
                </a:lnTo>
                <a:lnTo>
                  <a:pt x="58843" y="171894"/>
                </a:lnTo>
                <a:lnTo>
                  <a:pt x="91853" y="171894"/>
                </a:lnTo>
                <a:lnTo>
                  <a:pt x="142085" y="163293"/>
                </a:lnTo>
                <a:lnTo>
                  <a:pt x="173659" y="214896"/>
                </a:lnTo>
                <a:lnTo>
                  <a:pt x="173659" y="262200"/>
                </a:lnTo>
                <a:lnTo>
                  <a:pt x="216715" y="320970"/>
                </a:lnTo>
                <a:lnTo>
                  <a:pt x="223891" y="320970"/>
                </a:lnTo>
                <a:lnTo>
                  <a:pt x="223891" y="299469"/>
                </a:lnTo>
                <a:lnTo>
                  <a:pt x="241113" y="335305"/>
                </a:lnTo>
                <a:lnTo>
                  <a:pt x="291345" y="345339"/>
                </a:lnTo>
                <a:lnTo>
                  <a:pt x="312873" y="368273"/>
                </a:lnTo>
                <a:lnTo>
                  <a:pt x="332966" y="374007"/>
                </a:lnTo>
                <a:lnTo>
                  <a:pt x="312873" y="417010"/>
                </a:lnTo>
                <a:lnTo>
                  <a:pt x="335836" y="457146"/>
                </a:lnTo>
                <a:cubicBezTo>
                  <a:pt x="335836" y="457146"/>
                  <a:pt x="348753" y="503016"/>
                  <a:pt x="348753" y="505883"/>
                </a:cubicBezTo>
                <a:cubicBezTo>
                  <a:pt x="348753" y="507316"/>
                  <a:pt x="335836" y="561786"/>
                  <a:pt x="335836" y="561786"/>
                </a:cubicBezTo>
                <a:lnTo>
                  <a:pt x="338707" y="597622"/>
                </a:lnTo>
                <a:cubicBezTo>
                  <a:pt x="325790" y="599056"/>
                  <a:pt x="312873" y="600489"/>
                  <a:pt x="299957" y="600489"/>
                </a:cubicBezTo>
                <a:cubicBezTo>
                  <a:pt x="134909" y="600489"/>
                  <a:pt x="0" y="465747"/>
                  <a:pt x="0" y="299469"/>
                </a:cubicBezTo>
                <a:cubicBezTo>
                  <a:pt x="0" y="244998"/>
                  <a:pt x="15787" y="193395"/>
                  <a:pt x="41620" y="148959"/>
                </a:cubicBezTo>
                <a:close/>
                <a:moveTo>
                  <a:pt x="367486" y="60233"/>
                </a:moveTo>
                <a:lnTo>
                  <a:pt x="394753" y="65966"/>
                </a:lnTo>
                <a:lnTo>
                  <a:pt x="419150" y="87465"/>
                </a:lnTo>
                <a:lnTo>
                  <a:pt x="426326" y="106098"/>
                </a:lnTo>
                <a:lnTo>
                  <a:pt x="432066" y="124731"/>
                </a:lnTo>
                <a:lnTo>
                  <a:pt x="469379" y="159130"/>
                </a:lnTo>
                <a:lnTo>
                  <a:pt x="479425" y="161996"/>
                </a:lnTo>
                <a:lnTo>
                  <a:pt x="493776" y="140497"/>
                </a:lnTo>
                <a:lnTo>
                  <a:pt x="541135" y="136197"/>
                </a:lnTo>
                <a:lnTo>
                  <a:pt x="549745" y="133331"/>
                </a:lnTo>
                <a:cubicBezTo>
                  <a:pt x="582753" y="180629"/>
                  <a:pt x="601409" y="237961"/>
                  <a:pt x="601409" y="299592"/>
                </a:cubicBezTo>
                <a:cubicBezTo>
                  <a:pt x="601409" y="441488"/>
                  <a:pt x="503822" y="560451"/>
                  <a:pt x="371791" y="591983"/>
                </a:cubicBezTo>
                <a:lnTo>
                  <a:pt x="376097" y="571917"/>
                </a:lnTo>
                <a:lnTo>
                  <a:pt x="427761" y="537518"/>
                </a:lnTo>
                <a:lnTo>
                  <a:pt x="442112" y="500253"/>
                </a:lnTo>
                <a:lnTo>
                  <a:pt x="477990" y="484486"/>
                </a:lnTo>
                <a:lnTo>
                  <a:pt x="510997" y="419988"/>
                </a:lnTo>
                <a:lnTo>
                  <a:pt x="459333" y="388456"/>
                </a:lnTo>
                <a:lnTo>
                  <a:pt x="432066" y="358357"/>
                </a:lnTo>
                <a:lnTo>
                  <a:pt x="416280" y="356924"/>
                </a:lnTo>
                <a:lnTo>
                  <a:pt x="384707" y="348324"/>
                </a:lnTo>
                <a:lnTo>
                  <a:pt x="356005" y="344024"/>
                </a:lnTo>
                <a:lnTo>
                  <a:pt x="333043" y="349757"/>
                </a:lnTo>
                <a:lnTo>
                  <a:pt x="317257" y="333991"/>
                </a:lnTo>
                <a:lnTo>
                  <a:pt x="302906" y="329691"/>
                </a:lnTo>
                <a:lnTo>
                  <a:pt x="304341" y="306759"/>
                </a:lnTo>
                <a:lnTo>
                  <a:pt x="285684" y="308192"/>
                </a:lnTo>
                <a:lnTo>
                  <a:pt x="275639" y="319658"/>
                </a:lnTo>
                <a:lnTo>
                  <a:pt x="269898" y="295292"/>
                </a:lnTo>
                <a:lnTo>
                  <a:pt x="294295" y="283826"/>
                </a:lnTo>
                <a:lnTo>
                  <a:pt x="317257" y="295292"/>
                </a:lnTo>
                <a:lnTo>
                  <a:pt x="330173" y="295292"/>
                </a:lnTo>
                <a:lnTo>
                  <a:pt x="335913" y="276660"/>
                </a:lnTo>
                <a:lnTo>
                  <a:pt x="371791" y="233661"/>
                </a:lnTo>
                <a:lnTo>
                  <a:pt x="420585" y="207862"/>
                </a:lnTo>
                <a:lnTo>
                  <a:pt x="449287" y="212162"/>
                </a:lnTo>
                <a:lnTo>
                  <a:pt x="452158" y="197829"/>
                </a:lnTo>
                <a:lnTo>
                  <a:pt x="416280" y="160563"/>
                </a:lnTo>
                <a:lnTo>
                  <a:pt x="403364" y="134764"/>
                </a:lnTo>
                <a:lnTo>
                  <a:pt x="383272" y="134764"/>
                </a:lnTo>
                <a:lnTo>
                  <a:pt x="371791" y="127598"/>
                </a:lnTo>
                <a:lnTo>
                  <a:pt x="344524" y="123298"/>
                </a:lnTo>
                <a:lnTo>
                  <a:pt x="338784" y="154830"/>
                </a:lnTo>
                <a:lnTo>
                  <a:pt x="307211" y="147664"/>
                </a:lnTo>
                <a:lnTo>
                  <a:pt x="304341" y="129031"/>
                </a:lnTo>
                <a:lnTo>
                  <a:pt x="328738" y="123298"/>
                </a:lnTo>
                <a:lnTo>
                  <a:pt x="337349" y="87465"/>
                </a:lnTo>
                <a:lnTo>
                  <a:pt x="361745" y="97498"/>
                </a:lnTo>
                <a:lnTo>
                  <a:pt x="361745" y="113265"/>
                </a:lnTo>
                <a:lnTo>
                  <a:pt x="380402" y="120431"/>
                </a:lnTo>
                <a:lnTo>
                  <a:pt x="391883" y="124731"/>
                </a:lnTo>
                <a:lnTo>
                  <a:pt x="407669" y="116131"/>
                </a:lnTo>
                <a:lnTo>
                  <a:pt x="393318" y="100365"/>
                </a:lnTo>
                <a:lnTo>
                  <a:pt x="366051" y="73133"/>
                </a:lnTo>
                <a:close/>
                <a:moveTo>
                  <a:pt x="222541" y="32978"/>
                </a:moveTo>
                <a:cubicBezTo>
                  <a:pt x="222541" y="35846"/>
                  <a:pt x="202448" y="48750"/>
                  <a:pt x="202448" y="48750"/>
                </a:cubicBezTo>
                <a:lnTo>
                  <a:pt x="222541" y="60221"/>
                </a:lnTo>
                <a:lnTo>
                  <a:pt x="262728" y="48750"/>
                </a:lnTo>
                <a:lnTo>
                  <a:pt x="254117" y="32978"/>
                </a:lnTo>
                <a:lnTo>
                  <a:pt x="235458" y="37280"/>
                </a:lnTo>
                <a:close/>
                <a:moveTo>
                  <a:pt x="344537" y="12904"/>
                </a:moveTo>
                <a:lnTo>
                  <a:pt x="312962" y="30110"/>
                </a:lnTo>
                <a:lnTo>
                  <a:pt x="295739" y="40147"/>
                </a:lnTo>
                <a:lnTo>
                  <a:pt x="308656" y="48750"/>
                </a:lnTo>
                <a:lnTo>
                  <a:pt x="335926" y="45883"/>
                </a:lnTo>
                <a:lnTo>
                  <a:pt x="363196" y="24375"/>
                </a:lnTo>
                <a:close/>
                <a:moveTo>
                  <a:pt x="300045" y="0"/>
                </a:moveTo>
                <a:cubicBezTo>
                  <a:pt x="345973" y="0"/>
                  <a:pt x="390465" y="10037"/>
                  <a:pt x="429217" y="28677"/>
                </a:cubicBezTo>
                <a:lnTo>
                  <a:pt x="417735" y="30110"/>
                </a:lnTo>
                <a:lnTo>
                  <a:pt x="389030" y="25809"/>
                </a:lnTo>
                <a:lnTo>
                  <a:pt x="367501" y="40147"/>
                </a:lnTo>
                <a:lnTo>
                  <a:pt x="353149" y="55919"/>
                </a:lnTo>
                <a:lnTo>
                  <a:pt x="298609" y="61655"/>
                </a:lnTo>
                <a:lnTo>
                  <a:pt x="277081" y="57353"/>
                </a:lnTo>
                <a:lnTo>
                  <a:pt x="261293" y="81728"/>
                </a:lnTo>
                <a:lnTo>
                  <a:pt x="218235" y="84596"/>
                </a:lnTo>
                <a:lnTo>
                  <a:pt x="189530" y="75993"/>
                </a:lnTo>
                <a:lnTo>
                  <a:pt x="165131" y="88897"/>
                </a:lnTo>
                <a:lnTo>
                  <a:pt x="112027" y="97500"/>
                </a:lnTo>
                <a:lnTo>
                  <a:pt x="68969" y="108971"/>
                </a:lnTo>
                <a:cubicBezTo>
                  <a:pt x="123509" y="43015"/>
                  <a:pt x="206753" y="0"/>
                  <a:pt x="3000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5202" y="976606"/>
            <a:ext cx="1116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473213" y="6178858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05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95840" y="1974422"/>
            <a:ext cx="4200320" cy="3797049"/>
            <a:chOff x="3946390" y="1974422"/>
            <a:chExt cx="4200320" cy="3797049"/>
          </a:xfrm>
        </p:grpSpPr>
        <p:sp>
          <p:nvSpPr>
            <p:cNvPr id="17" name="矩形 4"/>
            <p:cNvSpPr/>
            <p:nvPr/>
          </p:nvSpPr>
          <p:spPr>
            <a:xfrm rot="7281351">
              <a:off x="6005711" y="4065750"/>
              <a:ext cx="2230518" cy="1089089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矩形 4"/>
            <p:cNvSpPr/>
            <p:nvPr/>
          </p:nvSpPr>
          <p:spPr>
            <a:xfrm>
              <a:off x="5024149" y="2113190"/>
              <a:ext cx="2230518" cy="1089089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矩形 4"/>
            <p:cNvSpPr/>
            <p:nvPr/>
          </p:nvSpPr>
          <p:spPr>
            <a:xfrm rot="3184689">
              <a:off x="3907710" y="4111667"/>
              <a:ext cx="2230518" cy="1089089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rot="1388479">
              <a:off x="4818494" y="4565052"/>
              <a:ext cx="1099056" cy="109905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矩形 4"/>
            <p:cNvSpPr/>
            <p:nvPr/>
          </p:nvSpPr>
          <p:spPr>
            <a:xfrm rot="24236">
              <a:off x="5026365" y="4569114"/>
              <a:ext cx="2347035" cy="1145980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388479">
              <a:off x="4896480" y="4643037"/>
              <a:ext cx="943086" cy="943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1388479">
              <a:off x="6201980" y="4539903"/>
              <a:ext cx="1184627" cy="11846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 rot="1388479">
              <a:off x="6324802" y="4655874"/>
              <a:ext cx="943086" cy="943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8549104">
              <a:off x="4703491" y="2100029"/>
              <a:ext cx="1099056" cy="109905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矩形 4"/>
            <p:cNvSpPr/>
            <p:nvPr/>
          </p:nvSpPr>
          <p:spPr>
            <a:xfrm rot="7184861">
              <a:off x="3647858" y="2788206"/>
              <a:ext cx="2347035" cy="1145980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8549104">
              <a:off x="4781476" y="2178014"/>
              <a:ext cx="943086" cy="943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32"/>
            <p:cNvSpPr/>
            <p:nvPr/>
          </p:nvSpPr>
          <p:spPr>
            <a:xfrm rot="8549104">
              <a:off x="3946390" y="3291875"/>
              <a:ext cx="1184627" cy="11846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 rot="8549104">
              <a:off x="4070340" y="3416786"/>
              <a:ext cx="943086" cy="943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rot="15384708">
              <a:off x="7047654" y="3281581"/>
              <a:ext cx="1099056" cy="109905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矩形 4"/>
            <p:cNvSpPr/>
            <p:nvPr/>
          </p:nvSpPr>
          <p:spPr>
            <a:xfrm rot="14020465">
              <a:off x="5948240" y="2574950"/>
              <a:ext cx="2347035" cy="1145980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5384708">
              <a:off x="7125639" y="3359566"/>
              <a:ext cx="943086" cy="943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rot="15384708">
              <a:off x="6166039" y="2085138"/>
              <a:ext cx="1184627" cy="118462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15384708">
              <a:off x="6281735" y="2207135"/>
              <a:ext cx="943086" cy="9430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椭圆 40"/>
          <p:cNvSpPr/>
          <p:nvPr/>
        </p:nvSpPr>
        <p:spPr>
          <a:xfrm rot="15384708">
            <a:off x="5548350" y="3301882"/>
            <a:ext cx="1095301" cy="109530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994815" y="2431678"/>
            <a:ext cx="2524688" cy="71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人居环境差</a:t>
            </a:r>
          </a:p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村民环保意识薄弱</a:t>
            </a:r>
          </a:p>
          <a:p>
            <a:pPr algn="r" defTabSz="1216025" eaLnBrk="1" hangingPunct="1">
              <a:spcBef>
                <a:spcPct val="20000"/>
              </a:spcBef>
            </a:pP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44188" y="3551622"/>
            <a:ext cx="252468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公共基础设施配套不完善</a:t>
            </a:r>
            <a:endParaRPr lang="zh-CN" altLang="en-US" sz="1200" dirty="0"/>
          </a:p>
        </p:txBody>
      </p:sp>
      <p:sp>
        <p:nvSpPr>
          <p:cNvPr id="50" name="矩形 49"/>
          <p:cNvSpPr/>
          <p:nvPr/>
        </p:nvSpPr>
        <p:spPr>
          <a:xfrm>
            <a:off x="960920" y="4582918"/>
            <a:ext cx="2524688" cy="71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产业结构不完整，布局散乱</a:t>
            </a:r>
          </a:p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水资源污染和破坏严重</a:t>
            </a:r>
          </a:p>
          <a:p>
            <a:pPr algn="r" defTabSz="1216025" eaLnBrk="1" hangingPunct="1">
              <a:spcBef>
                <a:spcPct val="20000"/>
              </a:spcBef>
            </a:pPr>
            <a:endParaRPr lang="zh-CN" altLang="en-US" sz="1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72497" y="2431678"/>
            <a:ext cx="2524688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6025" eaLnBrk="1" hangingPunct="1">
              <a:spcBef>
                <a:spcPct val="20000"/>
              </a:spcBef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城镇绿化水平低综合环境质量差</a:t>
            </a:r>
            <a:endParaRPr lang="zh-CN" altLang="en-US" sz="1200" dirty="0"/>
          </a:p>
        </p:txBody>
      </p:sp>
      <p:sp>
        <p:nvSpPr>
          <p:cNvPr id="52" name="矩形 51"/>
          <p:cNvSpPr/>
          <p:nvPr/>
        </p:nvSpPr>
        <p:spPr>
          <a:xfrm>
            <a:off x="9023124" y="3551393"/>
            <a:ext cx="252468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6025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提出问题光禄镇生态建设的现状及存在的问题</a:t>
            </a:r>
            <a:endParaRPr lang="zh-CN" altLang="en-US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672497" y="4582918"/>
            <a:ext cx="252468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6025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解决光禄镇生态建设存在的问题，提出可实施途径</a:t>
            </a:r>
            <a:endParaRPr lang="zh-CN" altLang="en-US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82037" y="2391139"/>
            <a:ext cx="64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267721" y="3621337"/>
            <a:ext cx="64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94024" y="4865807"/>
            <a:ext cx="64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93439" y="2389257"/>
            <a:ext cx="64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26200" y="3603062"/>
            <a:ext cx="64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93439" y="4880494"/>
            <a:ext cx="64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4178" y="423845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B4B4B"/>
                </a:solidFill>
              </a:rPr>
              <a:t>现状与研究目标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宽屏</PresentationFormat>
  <Paragraphs>122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天 下</cp:lastModifiedBy>
  <cp:revision>72</cp:revision>
  <dcterms:created xsi:type="dcterms:W3CDTF">2018-05-19T12:35:00Z</dcterms:created>
  <dcterms:modified xsi:type="dcterms:W3CDTF">2021-01-05T22:59:23Z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