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83" r:id="rId5"/>
    <p:sldId id="263" r:id="rId6"/>
    <p:sldId id="265" r:id="rId7"/>
    <p:sldId id="266" r:id="rId8"/>
    <p:sldId id="267" r:id="rId9"/>
    <p:sldId id="259" r:id="rId10"/>
    <p:sldId id="268" r:id="rId11"/>
    <p:sldId id="269" r:id="rId12"/>
    <p:sldId id="270" r:id="rId13"/>
    <p:sldId id="271" r:id="rId14"/>
    <p:sldId id="272" r:id="rId15"/>
    <p:sldId id="260" r:id="rId16"/>
    <p:sldId id="274" r:id="rId17"/>
    <p:sldId id="275" r:id="rId18"/>
    <p:sldId id="276" r:id="rId19"/>
    <p:sldId id="277" r:id="rId20"/>
    <p:sldId id="278" r:id="rId21"/>
    <p:sldId id="261" r:id="rId22"/>
    <p:sldId id="264" r:id="rId23"/>
    <p:sldId id="279" r:id="rId24"/>
    <p:sldId id="280" r:id="rId25"/>
    <p:sldId id="281" r:id="rId26"/>
    <p:sldId id="282" r:id="rId27"/>
    <p:sldId id="26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3BF"/>
    <a:srgbClr val="E9D2A8"/>
    <a:srgbClr val="FFFFFF"/>
    <a:srgbClr val="000000"/>
    <a:srgbClr val="404040"/>
    <a:srgbClr val="EFF0EB"/>
    <a:srgbClr val="EEEFEA"/>
    <a:srgbClr val="DDDED8"/>
    <a:srgbClr val="EAD0A4"/>
    <a:srgbClr val="C19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4" autoAdjust="0"/>
  </p:normalViewPr>
  <p:slideViewPr>
    <p:cSldViewPr snapToGrid="0">
      <p:cViewPr varScale="1">
        <p:scale>
          <a:sx n="107" d="100"/>
          <a:sy n="107" d="100"/>
        </p:scale>
        <p:origin x="144" y="3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556C-4AD6-877F-D41DE9FCBE8C}"/>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556C-4AD6-877F-D41DE9FCBE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56C-4AD6-877F-D41DE9FCBE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56C-4AD6-877F-D41DE9FCBE8C}"/>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556C-4AD6-877F-D41DE9FCBE8C}"/>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56EB-40B1-89DE-0AD31616C362}"/>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56EB-40B1-89DE-0AD31616C3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EB-40B1-89DE-0AD31616C3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6EB-40B1-89DE-0AD31616C362}"/>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56EB-40B1-89DE-0AD31616C362}"/>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CF53-4E77-A19B-8CD8CB54358D}"/>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CF53-4E77-A19B-8CD8CB5435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53-4E77-A19B-8CD8CB5435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53-4E77-A19B-8CD8CB54358D}"/>
              </c:ext>
            </c:extLst>
          </c:dPt>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CF53-4E77-A19B-8CD8CB54358D}"/>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5F9B-4697-9993-A94B22EE1084}"/>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5F9B-4697-9993-A94B22EE10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9B-4697-9993-A94B22EE10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9B-4697-9993-A94B22EE1084}"/>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5F9B-4697-9993-A94B22EE1084}"/>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芒果派办公 </a:t>
            </a:r>
            <a:r>
              <a:rPr lang="en-US" altLang="zh-CN" dirty="0"/>
              <a:t>www.686ppt.com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AC386C-5960-487B-96EC-7275A4D6AFF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4DF9AF-743B-4B20-AD8F-6FF0717B66B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C386C-5960-487B-96EC-7275A4D6AFF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DF9AF-743B-4B20-AD8F-6FF0717B66B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9896" t="15710" r="28958"/>
          <a:stretch>
            <a:fillRect/>
          </a:stretch>
        </p:blipFill>
        <p:spPr>
          <a:xfrm>
            <a:off x="5956300" y="0"/>
            <a:ext cx="6235700" cy="6858000"/>
          </a:xfrm>
          <a:custGeom>
            <a:avLst/>
            <a:gdLst>
              <a:gd name="connsiteX0" fmla="*/ 0 w 6235700"/>
              <a:gd name="connsiteY0" fmla="*/ 0 h 6858000"/>
              <a:gd name="connsiteX1" fmla="*/ 6235700 w 6235700"/>
              <a:gd name="connsiteY1" fmla="*/ 0 h 6858000"/>
              <a:gd name="connsiteX2" fmla="*/ 6235700 w 6235700"/>
              <a:gd name="connsiteY2" fmla="*/ 6858000 h 6858000"/>
              <a:gd name="connsiteX3" fmla="*/ 0 w 6235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35700" h="6858000">
                <a:moveTo>
                  <a:pt x="0" y="0"/>
                </a:moveTo>
                <a:lnTo>
                  <a:pt x="6235700" y="0"/>
                </a:lnTo>
                <a:lnTo>
                  <a:pt x="6235700" y="6858000"/>
                </a:lnTo>
                <a:lnTo>
                  <a:pt x="0" y="6858000"/>
                </a:lnTo>
                <a:close/>
              </a:path>
            </a:pathLst>
          </a:cu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15710" r="80104"/>
          <a:stretch>
            <a:fillRect/>
          </a:stretch>
        </p:blipFill>
        <p:spPr>
          <a:xfrm>
            <a:off x="0" y="0"/>
            <a:ext cx="5956300" cy="6858000"/>
          </a:xfrm>
          <a:custGeom>
            <a:avLst/>
            <a:gdLst>
              <a:gd name="connsiteX0" fmla="*/ 0 w 2425702"/>
              <a:gd name="connsiteY0" fmla="*/ 0 h 6858000"/>
              <a:gd name="connsiteX1" fmla="*/ 2425702 w 2425702"/>
              <a:gd name="connsiteY1" fmla="*/ 0 h 6858000"/>
              <a:gd name="connsiteX2" fmla="*/ 2425702 w 2425702"/>
              <a:gd name="connsiteY2" fmla="*/ 6858000 h 6858000"/>
              <a:gd name="connsiteX3" fmla="*/ 0 w 24257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25702" h="6858000">
                <a:moveTo>
                  <a:pt x="0" y="0"/>
                </a:moveTo>
                <a:lnTo>
                  <a:pt x="2425702" y="0"/>
                </a:lnTo>
                <a:lnTo>
                  <a:pt x="2425702" y="6858000"/>
                </a:lnTo>
                <a:lnTo>
                  <a:pt x="0" y="6858000"/>
                </a:lnTo>
                <a:close/>
              </a:path>
            </a:pathLst>
          </a:custGeom>
        </p:spPr>
      </p:pic>
      <p:sp>
        <p:nvSpPr>
          <p:cNvPr id="11" name="文本框 10"/>
          <p:cNvSpPr txBox="1"/>
          <p:nvPr/>
        </p:nvSpPr>
        <p:spPr>
          <a:xfrm>
            <a:off x="200025" y="1701800"/>
            <a:ext cx="7905750" cy="1015663"/>
          </a:xfrm>
          <a:prstGeom prst="rect">
            <a:avLst/>
          </a:prstGeom>
          <a:noFill/>
        </p:spPr>
        <p:txBody>
          <a:bodyPr wrap="square" rtlCol="0">
            <a:spAutoFit/>
          </a:bodyPr>
          <a:lstStyle/>
          <a:p>
            <a:r>
              <a:rPr lang="zh-CN" altLang="en-US" sz="6000" dirty="0">
                <a:latin typeface="华文仿宋" panose="02010600040101010101" pitchFamily="2" charset="-122"/>
                <a:ea typeface="华文仿宋" panose="02010600040101010101" pitchFamily="2" charset="-122"/>
              </a:rPr>
              <a:t>小清新毕业答辩模板</a:t>
            </a:r>
          </a:p>
        </p:txBody>
      </p:sp>
      <p:sp>
        <p:nvSpPr>
          <p:cNvPr id="12" name="矩形 11"/>
          <p:cNvSpPr/>
          <p:nvPr/>
        </p:nvSpPr>
        <p:spPr>
          <a:xfrm>
            <a:off x="333375" y="2717463"/>
            <a:ext cx="6597650" cy="307777"/>
          </a:xfrm>
          <a:prstGeom prst="rect">
            <a:avLst/>
          </a:prstGeom>
        </p:spPr>
        <p:txBody>
          <a:bodyPr wrap="square">
            <a:spAutoFit/>
          </a:bodyPr>
          <a:lstStyle/>
          <a:p>
            <a:pPr algn="dist"/>
            <a:r>
              <a:rPr lang="en-US" altLang="zh-CN" sz="1400" dirty="0">
                <a:latin typeface="等线 Light" panose="02010600030101010101" pitchFamily="2" charset="-122"/>
                <a:ea typeface="等线 Light" panose="02010600030101010101" pitchFamily="2" charset="-122"/>
              </a:rPr>
              <a:t>THE  PROFESSIONAL  POWERPOINT  TEMPLATE </a:t>
            </a:r>
          </a:p>
        </p:txBody>
      </p:sp>
      <p:sp>
        <p:nvSpPr>
          <p:cNvPr id="13" name="文本框 12"/>
          <p:cNvSpPr txBox="1"/>
          <p:nvPr/>
        </p:nvSpPr>
        <p:spPr>
          <a:xfrm>
            <a:off x="1" y="3449955"/>
            <a:ext cx="2592070" cy="398780"/>
          </a:xfrm>
          <a:prstGeom prst="rect">
            <a:avLst/>
          </a:prstGeom>
          <a:noFill/>
        </p:spPr>
        <p:txBody>
          <a:bodyPr wrap="square" rtlCol="0">
            <a:spAutoFit/>
          </a:bodyPr>
          <a:lstStyle/>
          <a:p>
            <a:pPr algn="ctr"/>
            <a:r>
              <a:rPr lang="zh-CN" altLang="en-US" sz="2000">
                <a:latin typeface="华文仿宋" panose="02010600040101010101" pitchFamily="2" charset="-122"/>
                <a:ea typeface="华文仿宋" panose="02010600040101010101" pitchFamily="2" charset="-122"/>
              </a:rPr>
              <a:t>答辩人：</a:t>
            </a:r>
            <a:r>
              <a:rPr lang="en-US" altLang="zh-CN" sz="2000">
                <a:latin typeface="华文仿宋" panose="02010600040101010101" pitchFamily="2" charset="-122"/>
                <a:ea typeface="华文仿宋" panose="02010600040101010101" pitchFamily="2" charset="-122"/>
              </a:rPr>
              <a:t>xiazaii</a:t>
            </a:r>
            <a:endParaRPr lang="zh-CN" altLang="en-US" sz="2000" dirty="0">
              <a:latin typeface="华文仿宋" panose="02010600040101010101" pitchFamily="2" charset="-122"/>
              <a:ea typeface="华文仿宋" panose="02010600040101010101" pitchFamily="2" charset="-122"/>
            </a:endParaRPr>
          </a:p>
        </p:txBody>
      </p:sp>
      <p:sp>
        <p:nvSpPr>
          <p:cNvPr id="14" name="文本框 13"/>
          <p:cNvSpPr txBox="1"/>
          <p:nvPr/>
        </p:nvSpPr>
        <p:spPr>
          <a:xfrm>
            <a:off x="2451734" y="3449693"/>
            <a:ext cx="2855371" cy="398780"/>
          </a:xfrm>
          <a:prstGeom prst="rect">
            <a:avLst/>
          </a:prstGeom>
          <a:noFill/>
        </p:spPr>
        <p:txBody>
          <a:bodyPr wrap="square" rtlCol="0">
            <a:spAutoFit/>
          </a:bodyPr>
          <a:lstStyle/>
          <a:p>
            <a:pPr algn="ctr"/>
            <a:r>
              <a:rPr lang="zh-CN" altLang="en-US" sz="2000">
                <a:latin typeface="华文仿宋" panose="02010600040101010101" pitchFamily="2" charset="-122"/>
                <a:ea typeface="华文仿宋" panose="02010600040101010101" pitchFamily="2" charset="-122"/>
              </a:rPr>
              <a:t>指导老师：</a:t>
            </a:r>
            <a:r>
              <a:rPr lang="en-US" altLang="zh-CN" sz="2000">
                <a:latin typeface="华文仿宋" panose="02010600040101010101" pitchFamily="2" charset="-122"/>
                <a:ea typeface="华文仿宋" panose="02010600040101010101" pitchFamily="2" charset="-122"/>
              </a:rPr>
              <a:t>xiazaii</a:t>
            </a:r>
            <a:endParaRPr lang="zh-CN" altLang="en-US" sz="2000" dirty="0">
              <a:latin typeface="华文仿宋" panose="02010600040101010101" pitchFamily="2" charset="-122"/>
              <a:ea typeface="华文仿宋" panose="02010600040101010101" pitchFamily="2" charset="-122"/>
            </a:endParaRPr>
          </a:p>
        </p:txBody>
      </p:sp>
      <p:cxnSp>
        <p:nvCxnSpPr>
          <p:cNvPr id="16" name="直接连接符 15"/>
          <p:cNvCxnSpPr/>
          <p:nvPr/>
        </p:nvCxnSpPr>
        <p:spPr>
          <a:xfrm>
            <a:off x="429002" y="3437521"/>
            <a:ext cx="377529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3"/>
          <p:cNvSpPr/>
          <p:nvPr/>
        </p:nvSpPr>
        <p:spPr>
          <a:xfrm>
            <a:off x="914400" y="2296299"/>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ounded Rectangle 15"/>
          <p:cNvSpPr/>
          <p:nvPr/>
        </p:nvSpPr>
        <p:spPr>
          <a:xfrm>
            <a:off x="10234722" y="2296298"/>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ounded Rectangle 20"/>
          <p:cNvSpPr/>
          <p:nvPr/>
        </p:nvSpPr>
        <p:spPr>
          <a:xfrm>
            <a:off x="4948749" y="4188784"/>
            <a:ext cx="1042877" cy="1042877"/>
          </a:xfrm>
          <a:prstGeom prst="roundRect">
            <a:avLst>
              <a:gd name="adj" fmla="val 851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ounded Rectangle 23"/>
          <p:cNvSpPr/>
          <p:nvPr/>
        </p:nvSpPr>
        <p:spPr>
          <a:xfrm>
            <a:off x="6200378" y="4188783"/>
            <a:ext cx="1042877" cy="1042877"/>
          </a:xfrm>
          <a:prstGeom prst="roundRect">
            <a:avLst>
              <a:gd name="adj" fmla="val 8511"/>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矩形 27"/>
          <p:cNvSpPr/>
          <p:nvPr/>
        </p:nvSpPr>
        <p:spPr>
          <a:xfrm>
            <a:off x="2104841" y="2301580"/>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TextBox 13"/>
          <p:cNvSpPr txBox="1"/>
          <p:nvPr/>
        </p:nvSpPr>
        <p:spPr>
          <a:xfrm>
            <a:off x="2104841" y="1920216"/>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7452007" y="4197531"/>
            <a:ext cx="3886785"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TextBox 13"/>
          <p:cNvSpPr txBox="1"/>
          <p:nvPr/>
        </p:nvSpPr>
        <p:spPr>
          <a:xfrm>
            <a:off x="7452007" y="3816167"/>
            <a:ext cx="17690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6200373" y="2301580"/>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TextBox 13"/>
          <p:cNvSpPr txBox="1"/>
          <p:nvPr/>
        </p:nvSpPr>
        <p:spPr>
          <a:xfrm>
            <a:off x="8318077" y="1920216"/>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853212" y="4197531"/>
            <a:ext cx="3886785"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2970916" y="3816167"/>
            <a:ext cx="1769081"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59" y="2571248"/>
            <a:ext cx="4221341" cy="3519948"/>
          </a:xfrm>
          <a:prstGeom prst="rect">
            <a:avLst/>
          </a:prstGeom>
        </p:spPr>
      </p:pic>
      <p:sp>
        <p:nvSpPr>
          <p:cNvPr id="6" name="Oval 6"/>
          <p:cNvSpPr/>
          <p:nvPr/>
        </p:nvSpPr>
        <p:spPr>
          <a:xfrm>
            <a:off x="3118580" y="2587367"/>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592854"/>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591802"/>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68291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591802"/>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682919"/>
            <a:ext cx="595423" cy="595423"/>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76316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7660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943245"/>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44116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76316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4440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76607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62124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943245"/>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8"/>
          <p:cNvSpPr/>
          <p:nvPr/>
        </p:nvSpPr>
        <p:spPr>
          <a:xfrm>
            <a:off x="5461686" y="2792811"/>
            <a:ext cx="1680519" cy="1081216"/>
          </a:xfrm>
          <a:custGeom>
            <a:avLst/>
            <a:gdLst>
              <a:gd name="connsiteX0" fmla="*/ 1680519 w 1680519"/>
              <a:gd name="connsiteY0" fmla="*/ 1081216 h 1081216"/>
              <a:gd name="connsiteX1" fmla="*/ 0 w 1680519"/>
              <a:gd name="connsiteY1" fmla="*/ 376881 h 1081216"/>
              <a:gd name="connsiteX2" fmla="*/ 222422 w 1680519"/>
              <a:gd name="connsiteY2" fmla="*/ 0 h 1081216"/>
              <a:gd name="connsiteX3" fmla="*/ 1383957 w 1680519"/>
              <a:gd name="connsiteY3" fmla="*/ 574589 h 1081216"/>
              <a:gd name="connsiteX4" fmla="*/ 1680519 w 1680519"/>
              <a:gd name="connsiteY4" fmla="*/ 1081216 h 108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19" h="1081216">
                <a:moveTo>
                  <a:pt x="1680519" y="1081216"/>
                </a:moveTo>
                <a:lnTo>
                  <a:pt x="0" y="376881"/>
                </a:lnTo>
                <a:lnTo>
                  <a:pt x="222422" y="0"/>
                </a:lnTo>
                <a:lnTo>
                  <a:pt x="1383957" y="574589"/>
                </a:lnTo>
                <a:lnTo>
                  <a:pt x="1680519" y="1081216"/>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9"/>
          <p:cNvSpPr/>
          <p:nvPr/>
        </p:nvSpPr>
        <p:spPr>
          <a:xfrm>
            <a:off x="5452589" y="2065822"/>
            <a:ext cx="1286823" cy="1109330"/>
          </a:xfrm>
          <a:custGeom>
            <a:avLst/>
            <a:gdLst>
              <a:gd name="connsiteX0" fmla="*/ 643411 w 1286823"/>
              <a:gd name="connsiteY0" fmla="*/ 0 h 1109330"/>
              <a:gd name="connsiteX1" fmla="*/ 1286823 w 1286823"/>
              <a:gd name="connsiteY1" fmla="*/ 1109330 h 1109330"/>
              <a:gd name="connsiteX2" fmla="*/ 0 w 1286823"/>
              <a:gd name="connsiteY2" fmla="*/ 1109330 h 1109330"/>
              <a:gd name="connsiteX3" fmla="*/ 643411 w 1286823"/>
              <a:gd name="connsiteY3" fmla="*/ 0 h 1109330"/>
            </a:gdLst>
            <a:ahLst/>
            <a:cxnLst>
              <a:cxn ang="0">
                <a:pos x="connsiteX0" y="connsiteY0"/>
              </a:cxn>
              <a:cxn ang="0">
                <a:pos x="connsiteX1" y="connsiteY1"/>
              </a:cxn>
              <a:cxn ang="0">
                <a:pos x="connsiteX2" y="connsiteY2"/>
              </a:cxn>
              <a:cxn ang="0">
                <a:pos x="connsiteX3" y="connsiteY3"/>
              </a:cxn>
            </a:cxnLst>
            <a:rect l="l" t="t" r="r" b="b"/>
            <a:pathLst>
              <a:path w="1286823" h="1109330">
                <a:moveTo>
                  <a:pt x="643411" y="0"/>
                </a:moveTo>
                <a:lnTo>
                  <a:pt x="1286823" y="1109330"/>
                </a:lnTo>
                <a:lnTo>
                  <a:pt x="0" y="1109330"/>
                </a:lnTo>
                <a:lnTo>
                  <a:pt x="64341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0"/>
          <p:cNvSpPr/>
          <p:nvPr/>
        </p:nvSpPr>
        <p:spPr>
          <a:xfrm>
            <a:off x="5047735" y="3367400"/>
            <a:ext cx="2508422" cy="1229498"/>
          </a:xfrm>
          <a:custGeom>
            <a:avLst/>
            <a:gdLst>
              <a:gd name="connsiteX0" fmla="*/ 2508422 w 2508422"/>
              <a:gd name="connsiteY0" fmla="*/ 1229498 h 1229498"/>
              <a:gd name="connsiteX1" fmla="*/ 0 w 2508422"/>
              <a:gd name="connsiteY1" fmla="*/ 512806 h 1229498"/>
              <a:gd name="connsiteX2" fmla="*/ 296562 w 2508422"/>
              <a:gd name="connsiteY2" fmla="*/ 0 h 1229498"/>
              <a:gd name="connsiteX3" fmla="*/ 2211860 w 2508422"/>
              <a:gd name="connsiteY3" fmla="*/ 710514 h 1229498"/>
              <a:gd name="connsiteX4" fmla="*/ 2508422 w 2508422"/>
              <a:gd name="connsiteY4" fmla="*/ 1229498 h 1229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22" h="1229498">
                <a:moveTo>
                  <a:pt x="2508422" y="1229498"/>
                </a:moveTo>
                <a:lnTo>
                  <a:pt x="0" y="512806"/>
                </a:lnTo>
                <a:lnTo>
                  <a:pt x="296562" y="0"/>
                </a:lnTo>
                <a:lnTo>
                  <a:pt x="2211860" y="710514"/>
                </a:lnTo>
                <a:lnTo>
                  <a:pt x="2508422" y="122949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1"/>
          <p:cNvSpPr/>
          <p:nvPr/>
        </p:nvSpPr>
        <p:spPr>
          <a:xfrm>
            <a:off x="5039921" y="3361222"/>
            <a:ext cx="2112158" cy="525426"/>
          </a:xfrm>
          <a:custGeom>
            <a:avLst/>
            <a:gdLst>
              <a:gd name="connsiteX0" fmla="*/ 304747 w 2112158"/>
              <a:gd name="connsiteY0" fmla="*/ 0 h 525426"/>
              <a:gd name="connsiteX1" fmla="*/ 1807411 w 2112158"/>
              <a:gd name="connsiteY1" fmla="*/ 0 h 525426"/>
              <a:gd name="connsiteX2" fmla="*/ 2112158 w 2112158"/>
              <a:gd name="connsiteY2" fmla="*/ 525426 h 525426"/>
              <a:gd name="connsiteX3" fmla="*/ 0 w 2112158"/>
              <a:gd name="connsiteY3" fmla="*/ 525426 h 525426"/>
              <a:gd name="connsiteX4" fmla="*/ 304747 w 2112158"/>
              <a:gd name="connsiteY4" fmla="*/ 0 h 525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158" h="525426">
                <a:moveTo>
                  <a:pt x="304747" y="0"/>
                </a:moveTo>
                <a:lnTo>
                  <a:pt x="1807411" y="0"/>
                </a:lnTo>
                <a:lnTo>
                  <a:pt x="2112158" y="525426"/>
                </a:lnTo>
                <a:lnTo>
                  <a:pt x="0" y="525426"/>
                </a:lnTo>
                <a:lnTo>
                  <a:pt x="30474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p:cNvSpPr/>
          <p:nvPr/>
        </p:nvSpPr>
        <p:spPr>
          <a:xfrm>
            <a:off x="4621427" y="4077914"/>
            <a:ext cx="3558746" cy="1594022"/>
          </a:xfrm>
          <a:custGeom>
            <a:avLst/>
            <a:gdLst>
              <a:gd name="connsiteX0" fmla="*/ 3558746 w 3558746"/>
              <a:gd name="connsiteY0" fmla="*/ 1594022 h 1594022"/>
              <a:gd name="connsiteX1" fmla="*/ 0 w 3558746"/>
              <a:gd name="connsiteY1" fmla="*/ 525162 h 1594022"/>
              <a:gd name="connsiteX2" fmla="*/ 308919 w 3558746"/>
              <a:gd name="connsiteY2" fmla="*/ 0 h 1594022"/>
              <a:gd name="connsiteX3" fmla="*/ 3052119 w 3558746"/>
              <a:gd name="connsiteY3" fmla="*/ 716692 h 1594022"/>
              <a:gd name="connsiteX4" fmla="*/ 3558746 w 3558746"/>
              <a:gd name="connsiteY4" fmla="*/ 1594022 h 1594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8746" h="1594022">
                <a:moveTo>
                  <a:pt x="3558746" y="1594022"/>
                </a:moveTo>
                <a:lnTo>
                  <a:pt x="0" y="525162"/>
                </a:lnTo>
                <a:lnTo>
                  <a:pt x="308919" y="0"/>
                </a:lnTo>
                <a:lnTo>
                  <a:pt x="3052119" y="716692"/>
                </a:lnTo>
                <a:lnTo>
                  <a:pt x="3558746" y="159402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p:cNvSpPr/>
          <p:nvPr/>
        </p:nvSpPr>
        <p:spPr>
          <a:xfrm>
            <a:off x="4624170" y="4072718"/>
            <a:ext cx="2943661" cy="530743"/>
          </a:xfrm>
          <a:custGeom>
            <a:avLst/>
            <a:gdLst>
              <a:gd name="connsiteX0" fmla="*/ 307831 w 2943661"/>
              <a:gd name="connsiteY0" fmla="*/ 0 h 530743"/>
              <a:gd name="connsiteX1" fmla="*/ 2635830 w 2943661"/>
              <a:gd name="connsiteY1" fmla="*/ 0 h 530743"/>
              <a:gd name="connsiteX2" fmla="*/ 2943661 w 2943661"/>
              <a:gd name="connsiteY2" fmla="*/ 530743 h 530743"/>
              <a:gd name="connsiteX3" fmla="*/ 0 w 2943661"/>
              <a:gd name="connsiteY3" fmla="*/ 530743 h 530743"/>
              <a:gd name="connsiteX4" fmla="*/ 307831 w 2943661"/>
              <a:gd name="connsiteY4" fmla="*/ 0 h 530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3661" h="530743">
                <a:moveTo>
                  <a:pt x="307831" y="0"/>
                </a:moveTo>
                <a:lnTo>
                  <a:pt x="2635830" y="0"/>
                </a:lnTo>
                <a:lnTo>
                  <a:pt x="2943661" y="530743"/>
                </a:lnTo>
                <a:lnTo>
                  <a:pt x="0" y="530743"/>
                </a:lnTo>
                <a:lnTo>
                  <a:pt x="307831" y="0"/>
                </a:lnTo>
                <a:close/>
              </a:path>
            </a:pathLst>
          </a:cu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4"/>
          <p:cNvSpPr/>
          <p:nvPr/>
        </p:nvSpPr>
        <p:spPr>
          <a:xfrm>
            <a:off x="3996690" y="4789531"/>
            <a:ext cx="4198620" cy="895791"/>
          </a:xfrm>
          <a:custGeom>
            <a:avLst/>
            <a:gdLst>
              <a:gd name="connsiteX0" fmla="*/ 519559 w 4198620"/>
              <a:gd name="connsiteY0" fmla="*/ 0 h 895791"/>
              <a:gd name="connsiteX1" fmla="*/ 3679061 w 4198620"/>
              <a:gd name="connsiteY1" fmla="*/ 0 h 895791"/>
              <a:gd name="connsiteX2" fmla="*/ 4198620 w 4198620"/>
              <a:gd name="connsiteY2" fmla="*/ 895791 h 895791"/>
              <a:gd name="connsiteX3" fmla="*/ 0 w 4198620"/>
              <a:gd name="connsiteY3" fmla="*/ 895791 h 895791"/>
              <a:gd name="connsiteX4" fmla="*/ 519559 w 4198620"/>
              <a:gd name="connsiteY4" fmla="*/ 0 h 89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895791">
                <a:moveTo>
                  <a:pt x="519559" y="0"/>
                </a:moveTo>
                <a:lnTo>
                  <a:pt x="3679061" y="0"/>
                </a:lnTo>
                <a:lnTo>
                  <a:pt x="4198620" y="895791"/>
                </a:lnTo>
                <a:lnTo>
                  <a:pt x="0" y="895791"/>
                </a:lnTo>
                <a:lnTo>
                  <a:pt x="519559"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9"/>
          <p:cNvSpPr/>
          <p:nvPr/>
        </p:nvSpPr>
        <p:spPr>
          <a:xfrm>
            <a:off x="914400" y="2099936"/>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18" name="Oval 21"/>
          <p:cNvSpPr/>
          <p:nvPr/>
        </p:nvSpPr>
        <p:spPr>
          <a:xfrm>
            <a:off x="914400" y="3371865"/>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Oval 23"/>
          <p:cNvSpPr/>
          <p:nvPr/>
        </p:nvSpPr>
        <p:spPr>
          <a:xfrm>
            <a:off x="10777870" y="2099936"/>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Oval 25"/>
          <p:cNvSpPr/>
          <p:nvPr/>
        </p:nvSpPr>
        <p:spPr>
          <a:xfrm>
            <a:off x="10777870" y="3375842"/>
            <a:ext cx="499730" cy="499730"/>
          </a:xfrm>
          <a:prstGeom prst="ellipse">
            <a:avLst/>
          </a:prstGeom>
          <a:solidFill>
            <a:srgbClr val="C3C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F0EB"/>
              </a:solidFill>
            </a:endParaRPr>
          </a:p>
        </p:txBody>
      </p:sp>
      <p:sp>
        <p:nvSpPr>
          <p:cNvPr id="24" name="Oval 27"/>
          <p:cNvSpPr/>
          <p:nvPr/>
        </p:nvSpPr>
        <p:spPr>
          <a:xfrm>
            <a:off x="914400" y="4643794"/>
            <a:ext cx="499730" cy="4997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6" name="Oval 29"/>
          <p:cNvSpPr/>
          <p:nvPr/>
        </p:nvSpPr>
        <p:spPr>
          <a:xfrm>
            <a:off x="10777870" y="4651748"/>
            <a:ext cx="499730" cy="49973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8" name="TextBox 13"/>
          <p:cNvSpPr txBox="1"/>
          <p:nvPr/>
        </p:nvSpPr>
        <p:spPr>
          <a:xfrm>
            <a:off x="5430300" y="3473997"/>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5430300" y="5089693"/>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5407550" y="4196251"/>
            <a:ext cx="1376899" cy="270010"/>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5409591" y="2702262"/>
            <a:ext cx="137281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9313481" y="206582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8274769" y="238782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13481" y="328393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274769" y="360593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9313481" y="45506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274769" y="48726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1573677" y="206582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1573677" y="238782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1573677" y="3283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1573677" y="3605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1573677" y="45506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1573677" y="4872640"/>
            <a:ext cx="2333999" cy="22159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chemeClr val="tx1"/>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chemeClr val="tx1"/>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chemeClr val="tx1"/>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chemeClr val="tx1"/>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chemeClr val="tx1"/>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2883989"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000000"/>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000000"/>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000000"/>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000000"/>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a:latin typeface="等线 Light" panose="02010600030101010101" pitchFamily="2" charset="-122"/>
                <a:ea typeface="等线 Light" panose="02010600030101010101" pitchFamily="2" charset="-122"/>
              </a:rPr>
              <a:t>ADD   YOUR  TITLE  HERE</a:t>
            </a: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10"/>
          <p:cNvSpPr/>
          <p:nvPr/>
        </p:nvSpPr>
        <p:spPr>
          <a:xfrm>
            <a:off x="1054943" y="1785501"/>
            <a:ext cx="10082113" cy="1298620"/>
          </a:xfrm>
          <a:custGeom>
            <a:avLst/>
            <a:gdLst>
              <a:gd name="connsiteX0" fmla="*/ 8947704 w 9430508"/>
              <a:gd name="connsiteY0" fmla="*/ 0 h 999986"/>
              <a:gd name="connsiteX1" fmla="*/ 9430508 w 9430508"/>
              <a:gd name="connsiteY1" fmla="*/ 499994 h 999986"/>
              <a:gd name="connsiteX2" fmla="*/ 8947704 w 9430508"/>
              <a:gd name="connsiteY2" fmla="*/ 999986 h 999986"/>
              <a:gd name="connsiteX3" fmla="*/ 8947704 w 9430508"/>
              <a:gd name="connsiteY3" fmla="*/ 734943 h 999986"/>
              <a:gd name="connsiteX4" fmla="*/ 0 w 9430508"/>
              <a:gd name="connsiteY4" fmla="*/ 734943 h 999986"/>
              <a:gd name="connsiteX5" fmla="*/ 0 w 9430508"/>
              <a:gd name="connsiteY5" fmla="*/ 265043 h 999986"/>
              <a:gd name="connsiteX6" fmla="*/ 8947704 w 94305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0508" h="999986">
                <a:moveTo>
                  <a:pt x="8947704" y="0"/>
                </a:moveTo>
                <a:lnTo>
                  <a:pt x="9430508" y="499994"/>
                </a:lnTo>
                <a:lnTo>
                  <a:pt x="8947704" y="999986"/>
                </a:lnTo>
                <a:lnTo>
                  <a:pt x="8947704" y="734943"/>
                </a:lnTo>
                <a:lnTo>
                  <a:pt x="0" y="734943"/>
                </a:lnTo>
                <a:lnTo>
                  <a:pt x="0" y="265043"/>
                </a:lnTo>
                <a:lnTo>
                  <a:pt x="8947704" y="2650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6" name="Freeform 11"/>
          <p:cNvSpPr/>
          <p:nvPr/>
        </p:nvSpPr>
        <p:spPr>
          <a:xfrm rot="5400000">
            <a:off x="6661878" y="-715836"/>
            <a:ext cx="1298619" cy="7651739"/>
          </a:xfrm>
          <a:custGeom>
            <a:avLst/>
            <a:gdLst>
              <a:gd name="connsiteX0" fmla="*/ 0 w 999985"/>
              <a:gd name="connsiteY0" fmla="*/ 482805 h 7157209"/>
              <a:gd name="connsiteX1" fmla="*/ 499993 w 999985"/>
              <a:gd name="connsiteY1" fmla="*/ 0 h 7157209"/>
              <a:gd name="connsiteX2" fmla="*/ 999985 w 999985"/>
              <a:gd name="connsiteY2" fmla="*/ 482805 h 7157209"/>
              <a:gd name="connsiteX3" fmla="*/ 734943 w 999985"/>
              <a:gd name="connsiteY3" fmla="*/ 482805 h 7157209"/>
              <a:gd name="connsiteX4" fmla="*/ 734943 w 999985"/>
              <a:gd name="connsiteY4" fmla="*/ 7157209 h 7157209"/>
              <a:gd name="connsiteX5" fmla="*/ 265043 w 999985"/>
              <a:gd name="connsiteY5" fmla="*/ 7157209 h 7157209"/>
              <a:gd name="connsiteX6" fmla="*/ 265043 w 999985"/>
              <a:gd name="connsiteY6" fmla="*/ 482805 h 715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985" h="7157209">
                <a:moveTo>
                  <a:pt x="0" y="482805"/>
                </a:moveTo>
                <a:lnTo>
                  <a:pt x="499993" y="0"/>
                </a:lnTo>
                <a:lnTo>
                  <a:pt x="999985" y="482805"/>
                </a:lnTo>
                <a:lnTo>
                  <a:pt x="734943" y="482805"/>
                </a:lnTo>
                <a:lnTo>
                  <a:pt x="734943" y="7157209"/>
                </a:lnTo>
                <a:lnTo>
                  <a:pt x="265043" y="7157209"/>
                </a:lnTo>
                <a:lnTo>
                  <a:pt x="265043" y="48280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7" name="Freeform 12"/>
          <p:cNvSpPr/>
          <p:nvPr/>
        </p:nvSpPr>
        <p:spPr>
          <a:xfrm>
            <a:off x="5779917" y="3154238"/>
            <a:ext cx="5357139" cy="1298620"/>
          </a:xfrm>
          <a:custGeom>
            <a:avLst/>
            <a:gdLst>
              <a:gd name="connsiteX0" fmla="*/ 4528104 w 5010908"/>
              <a:gd name="connsiteY0" fmla="*/ 0 h 999986"/>
              <a:gd name="connsiteX1" fmla="*/ 5010908 w 5010908"/>
              <a:gd name="connsiteY1" fmla="*/ 499994 h 999986"/>
              <a:gd name="connsiteX2" fmla="*/ 4528104 w 5010908"/>
              <a:gd name="connsiteY2" fmla="*/ 999986 h 999986"/>
              <a:gd name="connsiteX3" fmla="*/ 4528104 w 5010908"/>
              <a:gd name="connsiteY3" fmla="*/ 734943 h 999986"/>
              <a:gd name="connsiteX4" fmla="*/ 0 w 5010908"/>
              <a:gd name="connsiteY4" fmla="*/ 734943 h 999986"/>
              <a:gd name="connsiteX5" fmla="*/ 0 w 5010908"/>
              <a:gd name="connsiteY5" fmla="*/ 265043 h 999986"/>
              <a:gd name="connsiteX6" fmla="*/ 4528104 w 5010908"/>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908" h="999986">
                <a:moveTo>
                  <a:pt x="4528104" y="0"/>
                </a:moveTo>
                <a:lnTo>
                  <a:pt x="5010908" y="499994"/>
                </a:lnTo>
                <a:lnTo>
                  <a:pt x="4528104" y="999986"/>
                </a:lnTo>
                <a:lnTo>
                  <a:pt x="4528104" y="734943"/>
                </a:lnTo>
                <a:lnTo>
                  <a:pt x="0" y="734943"/>
                </a:lnTo>
                <a:lnTo>
                  <a:pt x="0" y="265043"/>
                </a:lnTo>
                <a:lnTo>
                  <a:pt x="4528104" y="2650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sp>
        <p:nvSpPr>
          <p:cNvPr id="8" name="Freeform 13"/>
          <p:cNvSpPr/>
          <p:nvPr/>
        </p:nvSpPr>
        <p:spPr>
          <a:xfrm>
            <a:off x="8038206" y="3833944"/>
            <a:ext cx="3098850" cy="1298620"/>
          </a:xfrm>
          <a:custGeom>
            <a:avLst/>
            <a:gdLst>
              <a:gd name="connsiteX0" fmla="*/ 2415768 w 2898572"/>
              <a:gd name="connsiteY0" fmla="*/ 0 h 999986"/>
              <a:gd name="connsiteX1" fmla="*/ 2898572 w 2898572"/>
              <a:gd name="connsiteY1" fmla="*/ 499994 h 999986"/>
              <a:gd name="connsiteX2" fmla="*/ 2415768 w 2898572"/>
              <a:gd name="connsiteY2" fmla="*/ 999986 h 999986"/>
              <a:gd name="connsiteX3" fmla="*/ 2415768 w 2898572"/>
              <a:gd name="connsiteY3" fmla="*/ 734943 h 999986"/>
              <a:gd name="connsiteX4" fmla="*/ 0 w 2898572"/>
              <a:gd name="connsiteY4" fmla="*/ 734943 h 999986"/>
              <a:gd name="connsiteX5" fmla="*/ 0 w 2898572"/>
              <a:gd name="connsiteY5" fmla="*/ 265043 h 999986"/>
              <a:gd name="connsiteX6" fmla="*/ 2415768 w 2898572"/>
              <a:gd name="connsiteY6" fmla="*/ 265043 h 9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572" h="999986">
                <a:moveTo>
                  <a:pt x="2415768" y="0"/>
                </a:moveTo>
                <a:lnTo>
                  <a:pt x="2898572" y="499994"/>
                </a:lnTo>
                <a:lnTo>
                  <a:pt x="2415768" y="999986"/>
                </a:lnTo>
                <a:lnTo>
                  <a:pt x="2415768" y="734943"/>
                </a:lnTo>
                <a:lnTo>
                  <a:pt x="0" y="734943"/>
                </a:lnTo>
                <a:lnTo>
                  <a:pt x="0" y="265043"/>
                </a:lnTo>
                <a:lnTo>
                  <a:pt x="2415768" y="2650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00000"/>
              </a:solidFill>
            </a:endParaRPr>
          </a:p>
        </p:txBody>
      </p:sp>
      <p:grpSp>
        <p:nvGrpSpPr>
          <p:cNvPr id="9" name="Group 14"/>
          <p:cNvGrpSpPr/>
          <p:nvPr/>
        </p:nvGrpSpPr>
        <p:grpSpPr>
          <a:xfrm>
            <a:off x="5903913" y="3567498"/>
            <a:ext cx="475240" cy="452244"/>
            <a:chOff x="6719888" y="887413"/>
            <a:chExt cx="492125" cy="468312"/>
          </a:xfrm>
          <a:solidFill>
            <a:srgbClr val="000000"/>
          </a:solidFill>
        </p:grpSpPr>
        <p:sp>
          <p:nvSpPr>
            <p:cNvPr id="1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1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16" name="Freeform 22"/>
          <p:cNvSpPr>
            <a:spLocks noEditPoints="1"/>
          </p:cNvSpPr>
          <p:nvPr/>
        </p:nvSpPr>
        <p:spPr bwMode="auto">
          <a:xfrm>
            <a:off x="3636277" y="2899699"/>
            <a:ext cx="387402" cy="389778"/>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sp>
        <p:nvSpPr>
          <p:cNvPr id="17" name="Freeform 22"/>
          <p:cNvSpPr>
            <a:spLocks noEditPoints="1"/>
          </p:cNvSpPr>
          <p:nvPr/>
        </p:nvSpPr>
        <p:spPr bwMode="auto">
          <a:xfrm rot="2700000">
            <a:off x="1271278" y="2220763"/>
            <a:ext cx="249506" cy="459506"/>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8" name="Group 23"/>
          <p:cNvGrpSpPr/>
          <p:nvPr/>
        </p:nvGrpSpPr>
        <p:grpSpPr>
          <a:xfrm rot="2700000">
            <a:off x="8259209" y="4186348"/>
            <a:ext cx="316524" cy="551595"/>
            <a:chOff x="4732338" y="4783138"/>
            <a:chExt cx="703263" cy="1225550"/>
          </a:xfrm>
          <a:solidFill>
            <a:srgbClr val="000000"/>
          </a:solidFill>
        </p:grpSpPr>
        <p:sp>
          <p:nvSpPr>
            <p:cNvPr id="19"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0"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21"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0" name="TextBox 13"/>
          <p:cNvSpPr txBox="1"/>
          <p:nvPr/>
        </p:nvSpPr>
        <p:spPr>
          <a:xfrm>
            <a:off x="1792451" y="2299806"/>
            <a:ext cx="1239955"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4089038" y="2960506"/>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6561036" y="366163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37030" y="4330820"/>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4128001" y="3566461"/>
            <a:ext cx="1294204"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6643926" y="426674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792451" y="2917151"/>
            <a:ext cx="1294204" cy="136652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801005" y="4949734"/>
            <a:ext cx="1300397" cy="8863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7"/>
          <p:cNvSpPr/>
          <p:nvPr/>
        </p:nvSpPr>
        <p:spPr>
          <a:xfrm>
            <a:off x="1327527" y="2709879"/>
            <a:ext cx="1786082" cy="1410065"/>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ounded Rectangle 8"/>
          <p:cNvSpPr/>
          <p:nvPr/>
        </p:nvSpPr>
        <p:spPr>
          <a:xfrm>
            <a:off x="3901707" y="2709879"/>
            <a:ext cx="1786082" cy="1410065"/>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p:cNvSpPr/>
          <p:nvPr/>
        </p:nvSpPr>
        <p:spPr bwMode="auto">
          <a:xfrm flipH="1">
            <a:off x="2183796"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0800000">
            <a:off x="4800463" y="1812501"/>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9" name="Rounded Rectangle 11"/>
          <p:cNvSpPr/>
          <p:nvPr/>
        </p:nvSpPr>
        <p:spPr>
          <a:xfrm>
            <a:off x="6480563" y="2709879"/>
            <a:ext cx="1786082" cy="1410065"/>
          </a:xfrm>
          <a:prstGeom prst="roundRect">
            <a:avLst/>
          </a:prstGeom>
          <a:no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ounded Rectangle 12"/>
          <p:cNvSpPr/>
          <p:nvPr/>
        </p:nvSpPr>
        <p:spPr>
          <a:xfrm>
            <a:off x="9060103" y="2709879"/>
            <a:ext cx="1786082" cy="1410065"/>
          </a:xfrm>
          <a:prstGeom prst="roundRect">
            <a:avLst/>
          </a:prstGeom>
          <a:no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5"/>
          <p:cNvSpPr/>
          <p:nvPr/>
        </p:nvSpPr>
        <p:spPr bwMode="auto">
          <a:xfrm flipH="1">
            <a:off x="7329492" y="4277716"/>
            <a:ext cx="2084808" cy="759748"/>
          </a:xfrm>
          <a:custGeom>
            <a:avLst/>
            <a:gdLst>
              <a:gd name="T0" fmla="*/ 13 w 487"/>
              <a:gd name="T1" fmla="*/ 0 h 176"/>
              <a:gd name="T2" fmla="*/ 0 w 487"/>
              <a:gd name="T3" fmla="*/ 50 h 176"/>
              <a:gd name="T4" fmla="*/ 14 w 487"/>
              <a:gd name="T5" fmla="*/ 31 h 176"/>
              <a:gd name="T6" fmla="*/ 17 w 487"/>
              <a:gd name="T7" fmla="*/ 40 h 176"/>
              <a:gd name="T8" fmla="*/ 20 w 487"/>
              <a:gd name="T9" fmla="*/ 46 h 176"/>
              <a:gd name="T10" fmla="*/ 21 w 487"/>
              <a:gd name="T11" fmla="*/ 47 h 176"/>
              <a:gd name="T12" fmla="*/ 42 w 487"/>
              <a:gd name="T13" fmla="*/ 79 h 176"/>
              <a:gd name="T14" fmla="*/ 84 w 487"/>
              <a:gd name="T15" fmla="*/ 121 h 176"/>
              <a:gd name="T16" fmla="*/ 115 w 487"/>
              <a:gd name="T17" fmla="*/ 141 h 176"/>
              <a:gd name="T18" fmla="*/ 121 w 487"/>
              <a:gd name="T19" fmla="*/ 144 h 176"/>
              <a:gd name="T20" fmla="*/ 134 w 487"/>
              <a:gd name="T21" fmla="*/ 151 h 176"/>
              <a:gd name="T22" fmla="*/ 140 w 487"/>
              <a:gd name="T23" fmla="*/ 154 h 176"/>
              <a:gd name="T24" fmla="*/ 160 w 487"/>
              <a:gd name="T25" fmla="*/ 161 h 176"/>
              <a:gd name="T26" fmla="*/ 239 w 487"/>
              <a:gd name="T27" fmla="*/ 176 h 176"/>
              <a:gd name="T28" fmla="*/ 259 w 487"/>
              <a:gd name="T29" fmla="*/ 176 h 176"/>
              <a:gd name="T30" fmla="*/ 265 w 487"/>
              <a:gd name="T31" fmla="*/ 176 h 176"/>
              <a:gd name="T32" fmla="*/ 277 w 487"/>
              <a:gd name="T33" fmla="*/ 175 h 176"/>
              <a:gd name="T34" fmla="*/ 336 w 487"/>
              <a:gd name="T35" fmla="*/ 164 h 176"/>
              <a:gd name="T36" fmla="*/ 437 w 487"/>
              <a:gd name="T37" fmla="*/ 106 h 176"/>
              <a:gd name="T38" fmla="*/ 481 w 487"/>
              <a:gd name="T39" fmla="*/ 50 h 176"/>
              <a:gd name="T40" fmla="*/ 486 w 487"/>
              <a:gd name="T41" fmla="*/ 41 h 176"/>
              <a:gd name="T42" fmla="*/ 471 w 487"/>
              <a:gd name="T43" fmla="*/ 30 h 176"/>
              <a:gd name="T44" fmla="*/ 468 w 487"/>
              <a:gd name="T45" fmla="*/ 37 h 176"/>
              <a:gd name="T46" fmla="*/ 443 w 487"/>
              <a:gd name="T47" fmla="*/ 73 h 176"/>
              <a:gd name="T48" fmla="*/ 367 w 487"/>
              <a:gd name="T49" fmla="*/ 132 h 176"/>
              <a:gd name="T50" fmla="*/ 344 w 487"/>
              <a:gd name="T51" fmla="*/ 142 h 176"/>
              <a:gd name="T52" fmla="*/ 329 w 487"/>
              <a:gd name="T53" fmla="*/ 147 h 176"/>
              <a:gd name="T54" fmla="*/ 279 w 487"/>
              <a:gd name="T55" fmla="*/ 157 h 176"/>
              <a:gd name="T56" fmla="*/ 270 w 487"/>
              <a:gd name="T57" fmla="*/ 157 h 176"/>
              <a:gd name="T58" fmla="*/ 261 w 487"/>
              <a:gd name="T59" fmla="*/ 158 h 176"/>
              <a:gd name="T60" fmla="*/ 187 w 487"/>
              <a:gd name="T61" fmla="*/ 150 h 176"/>
              <a:gd name="T62" fmla="*/ 174 w 487"/>
              <a:gd name="T63" fmla="*/ 147 h 176"/>
              <a:gd name="T64" fmla="*/ 168 w 487"/>
              <a:gd name="T65" fmla="*/ 145 h 176"/>
              <a:gd name="T66" fmla="*/ 156 w 487"/>
              <a:gd name="T67" fmla="*/ 140 h 176"/>
              <a:gd name="T68" fmla="*/ 150 w 487"/>
              <a:gd name="T69" fmla="*/ 138 h 176"/>
              <a:gd name="T70" fmla="*/ 137 w 487"/>
              <a:gd name="T71" fmla="*/ 132 h 176"/>
              <a:gd name="T72" fmla="*/ 111 w 487"/>
              <a:gd name="T73" fmla="*/ 118 h 176"/>
              <a:gd name="T74" fmla="*/ 102 w 487"/>
              <a:gd name="T75" fmla="*/ 112 h 176"/>
              <a:gd name="T76" fmla="*/ 81 w 487"/>
              <a:gd name="T77" fmla="*/ 95 h 176"/>
              <a:gd name="T78" fmla="*/ 75 w 487"/>
              <a:gd name="T79" fmla="*/ 89 h 176"/>
              <a:gd name="T80" fmla="*/ 71 w 487"/>
              <a:gd name="T81" fmla="*/ 85 h 176"/>
              <a:gd name="T82" fmla="*/ 38 w 487"/>
              <a:gd name="T83" fmla="*/ 40 h 176"/>
              <a:gd name="T84" fmla="*/ 37 w 487"/>
              <a:gd name="T85" fmla="*/ 38 h 176"/>
              <a:gd name="T86" fmla="*/ 37 w 487"/>
              <a:gd name="T87" fmla="*/ 37 h 176"/>
              <a:gd name="T88" fmla="*/ 36 w 487"/>
              <a:gd name="T89" fmla="*/ 36 h 176"/>
              <a:gd name="T90" fmla="*/ 32 w 487"/>
              <a:gd name="T91" fmla="*/ 28 h 176"/>
              <a:gd name="T92" fmla="*/ 41 w 487"/>
              <a:gd name="T93" fmla="*/ 23 h 176"/>
              <a:gd name="T94" fmla="*/ 54 w 487"/>
              <a:gd name="T95" fmla="*/ 2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7" h="176">
                <a:moveTo>
                  <a:pt x="54" y="25"/>
                </a:moveTo>
                <a:cubicBezTo>
                  <a:pt x="40" y="19"/>
                  <a:pt x="26" y="11"/>
                  <a:pt x="13" y="0"/>
                </a:cubicBezTo>
                <a:cubicBezTo>
                  <a:pt x="6" y="16"/>
                  <a:pt x="2" y="33"/>
                  <a:pt x="0" y="52"/>
                </a:cubicBezTo>
                <a:cubicBezTo>
                  <a:pt x="0" y="52"/>
                  <a:pt x="0" y="51"/>
                  <a:pt x="0" y="50"/>
                </a:cubicBezTo>
                <a:cubicBezTo>
                  <a:pt x="1" y="49"/>
                  <a:pt x="1" y="47"/>
                  <a:pt x="3" y="45"/>
                </a:cubicBezTo>
                <a:cubicBezTo>
                  <a:pt x="5" y="40"/>
                  <a:pt x="8" y="35"/>
                  <a:pt x="14" y="31"/>
                </a:cubicBezTo>
                <a:cubicBezTo>
                  <a:pt x="14" y="31"/>
                  <a:pt x="14" y="33"/>
                  <a:pt x="15" y="35"/>
                </a:cubicBezTo>
                <a:cubicBezTo>
                  <a:pt x="16" y="37"/>
                  <a:pt x="17" y="38"/>
                  <a:pt x="17" y="40"/>
                </a:cubicBezTo>
                <a:cubicBezTo>
                  <a:pt x="18" y="41"/>
                  <a:pt x="19" y="43"/>
                  <a:pt x="20" y="44"/>
                </a:cubicBezTo>
                <a:cubicBezTo>
                  <a:pt x="20" y="46"/>
                  <a:pt x="20" y="46"/>
                  <a:pt x="20" y="46"/>
                </a:cubicBezTo>
                <a:cubicBezTo>
                  <a:pt x="21" y="46"/>
                  <a:pt x="21" y="46"/>
                  <a:pt x="21" y="46"/>
                </a:cubicBezTo>
                <a:cubicBezTo>
                  <a:pt x="21" y="47"/>
                  <a:pt x="21" y="47"/>
                  <a:pt x="21" y="47"/>
                </a:cubicBezTo>
                <a:cubicBezTo>
                  <a:pt x="25" y="54"/>
                  <a:pt x="25" y="54"/>
                  <a:pt x="25" y="54"/>
                </a:cubicBezTo>
                <a:cubicBezTo>
                  <a:pt x="30" y="63"/>
                  <a:pt x="36" y="71"/>
                  <a:pt x="42" y="79"/>
                </a:cubicBezTo>
                <a:cubicBezTo>
                  <a:pt x="48" y="87"/>
                  <a:pt x="55" y="94"/>
                  <a:pt x="62" y="101"/>
                </a:cubicBezTo>
                <a:cubicBezTo>
                  <a:pt x="69" y="108"/>
                  <a:pt x="76" y="115"/>
                  <a:pt x="84" y="121"/>
                </a:cubicBezTo>
                <a:cubicBezTo>
                  <a:pt x="92" y="127"/>
                  <a:pt x="100" y="132"/>
                  <a:pt x="108" y="137"/>
                </a:cubicBezTo>
                <a:cubicBezTo>
                  <a:pt x="110" y="139"/>
                  <a:pt x="112" y="140"/>
                  <a:pt x="115" y="141"/>
                </a:cubicBezTo>
                <a:cubicBezTo>
                  <a:pt x="118" y="143"/>
                  <a:pt x="118" y="143"/>
                  <a:pt x="118" y="143"/>
                </a:cubicBezTo>
                <a:cubicBezTo>
                  <a:pt x="119" y="143"/>
                  <a:pt x="120" y="144"/>
                  <a:pt x="121" y="144"/>
                </a:cubicBezTo>
                <a:cubicBezTo>
                  <a:pt x="123" y="145"/>
                  <a:pt x="125" y="147"/>
                  <a:pt x="127" y="148"/>
                </a:cubicBezTo>
                <a:cubicBezTo>
                  <a:pt x="129" y="149"/>
                  <a:pt x="132" y="150"/>
                  <a:pt x="134" y="151"/>
                </a:cubicBezTo>
                <a:cubicBezTo>
                  <a:pt x="135" y="151"/>
                  <a:pt x="136" y="152"/>
                  <a:pt x="137" y="152"/>
                </a:cubicBezTo>
                <a:cubicBezTo>
                  <a:pt x="140" y="154"/>
                  <a:pt x="140" y="154"/>
                  <a:pt x="140" y="154"/>
                </a:cubicBezTo>
                <a:cubicBezTo>
                  <a:pt x="142" y="154"/>
                  <a:pt x="144" y="155"/>
                  <a:pt x="147" y="156"/>
                </a:cubicBezTo>
                <a:cubicBezTo>
                  <a:pt x="151" y="158"/>
                  <a:pt x="155" y="160"/>
                  <a:pt x="160" y="161"/>
                </a:cubicBezTo>
                <a:cubicBezTo>
                  <a:pt x="169" y="164"/>
                  <a:pt x="178" y="166"/>
                  <a:pt x="186" y="169"/>
                </a:cubicBezTo>
                <a:cubicBezTo>
                  <a:pt x="204" y="173"/>
                  <a:pt x="222" y="175"/>
                  <a:pt x="239" y="176"/>
                </a:cubicBezTo>
                <a:cubicBezTo>
                  <a:pt x="244" y="176"/>
                  <a:pt x="248" y="176"/>
                  <a:pt x="252" y="176"/>
                </a:cubicBezTo>
                <a:cubicBezTo>
                  <a:pt x="254" y="176"/>
                  <a:pt x="256" y="176"/>
                  <a:pt x="259" y="176"/>
                </a:cubicBezTo>
                <a:cubicBezTo>
                  <a:pt x="260" y="176"/>
                  <a:pt x="261" y="176"/>
                  <a:pt x="262" y="176"/>
                </a:cubicBezTo>
                <a:cubicBezTo>
                  <a:pt x="263" y="176"/>
                  <a:pt x="264" y="176"/>
                  <a:pt x="265" y="176"/>
                </a:cubicBezTo>
                <a:cubicBezTo>
                  <a:pt x="267" y="176"/>
                  <a:pt x="269" y="176"/>
                  <a:pt x="271" y="175"/>
                </a:cubicBezTo>
                <a:cubicBezTo>
                  <a:pt x="273" y="175"/>
                  <a:pt x="275" y="175"/>
                  <a:pt x="277" y="175"/>
                </a:cubicBezTo>
                <a:cubicBezTo>
                  <a:pt x="282" y="175"/>
                  <a:pt x="286" y="174"/>
                  <a:pt x="290" y="174"/>
                </a:cubicBezTo>
                <a:cubicBezTo>
                  <a:pt x="306" y="172"/>
                  <a:pt x="321" y="168"/>
                  <a:pt x="336" y="164"/>
                </a:cubicBezTo>
                <a:cubicBezTo>
                  <a:pt x="365" y="155"/>
                  <a:pt x="390" y="142"/>
                  <a:pt x="410" y="128"/>
                </a:cubicBezTo>
                <a:cubicBezTo>
                  <a:pt x="420" y="121"/>
                  <a:pt x="429" y="113"/>
                  <a:pt x="437" y="106"/>
                </a:cubicBezTo>
                <a:cubicBezTo>
                  <a:pt x="445" y="99"/>
                  <a:pt x="452" y="91"/>
                  <a:pt x="457" y="85"/>
                </a:cubicBezTo>
                <a:cubicBezTo>
                  <a:pt x="469" y="71"/>
                  <a:pt x="476" y="59"/>
                  <a:pt x="481" y="50"/>
                </a:cubicBezTo>
                <a:cubicBezTo>
                  <a:pt x="482" y="48"/>
                  <a:pt x="483" y="46"/>
                  <a:pt x="484" y="45"/>
                </a:cubicBezTo>
                <a:cubicBezTo>
                  <a:pt x="485" y="43"/>
                  <a:pt x="485" y="42"/>
                  <a:pt x="486" y="41"/>
                </a:cubicBezTo>
                <a:cubicBezTo>
                  <a:pt x="487" y="38"/>
                  <a:pt x="487" y="37"/>
                  <a:pt x="487" y="37"/>
                </a:cubicBezTo>
                <a:cubicBezTo>
                  <a:pt x="471" y="30"/>
                  <a:pt x="471" y="30"/>
                  <a:pt x="471" y="30"/>
                </a:cubicBezTo>
                <a:cubicBezTo>
                  <a:pt x="471" y="30"/>
                  <a:pt x="471" y="31"/>
                  <a:pt x="470" y="33"/>
                </a:cubicBezTo>
                <a:cubicBezTo>
                  <a:pt x="469" y="34"/>
                  <a:pt x="468" y="35"/>
                  <a:pt x="468" y="37"/>
                </a:cubicBezTo>
                <a:cubicBezTo>
                  <a:pt x="467" y="38"/>
                  <a:pt x="466" y="40"/>
                  <a:pt x="465" y="42"/>
                </a:cubicBezTo>
                <a:cubicBezTo>
                  <a:pt x="461" y="50"/>
                  <a:pt x="454" y="61"/>
                  <a:pt x="443" y="73"/>
                </a:cubicBezTo>
                <a:cubicBezTo>
                  <a:pt x="433" y="86"/>
                  <a:pt x="418" y="100"/>
                  <a:pt x="399" y="114"/>
                </a:cubicBezTo>
                <a:cubicBezTo>
                  <a:pt x="389" y="120"/>
                  <a:pt x="379" y="126"/>
                  <a:pt x="367" y="132"/>
                </a:cubicBezTo>
                <a:cubicBezTo>
                  <a:pt x="361" y="135"/>
                  <a:pt x="355" y="138"/>
                  <a:pt x="349" y="140"/>
                </a:cubicBezTo>
                <a:cubicBezTo>
                  <a:pt x="347" y="141"/>
                  <a:pt x="345" y="141"/>
                  <a:pt x="344" y="142"/>
                </a:cubicBezTo>
                <a:cubicBezTo>
                  <a:pt x="342" y="143"/>
                  <a:pt x="340" y="143"/>
                  <a:pt x="339" y="144"/>
                </a:cubicBezTo>
                <a:cubicBezTo>
                  <a:pt x="335" y="145"/>
                  <a:pt x="332" y="146"/>
                  <a:pt x="329" y="147"/>
                </a:cubicBezTo>
                <a:cubicBezTo>
                  <a:pt x="315" y="151"/>
                  <a:pt x="300" y="154"/>
                  <a:pt x="285" y="156"/>
                </a:cubicBezTo>
                <a:cubicBezTo>
                  <a:pt x="283" y="156"/>
                  <a:pt x="281" y="156"/>
                  <a:pt x="279" y="157"/>
                </a:cubicBezTo>
                <a:cubicBezTo>
                  <a:pt x="277" y="157"/>
                  <a:pt x="275" y="157"/>
                  <a:pt x="273" y="157"/>
                </a:cubicBezTo>
                <a:cubicBezTo>
                  <a:pt x="272" y="157"/>
                  <a:pt x="271" y="157"/>
                  <a:pt x="270" y="157"/>
                </a:cubicBezTo>
                <a:cubicBezTo>
                  <a:pt x="269" y="157"/>
                  <a:pt x="268" y="158"/>
                  <a:pt x="267" y="158"/>
                </a:cubicBezTo>
                <a:cubicBezTo>
                  <a:pt x="265" y="158"/>
                  <a:pt x="263" y="158"/>
                  <a:pt x="261" y="158"/>
                </a:cubicBezTo>
                <a:cubicBezTo>
                  <a:pt x="253" y="158"/>
                  <a:pt x="245" y="158"/>
                  <a:pt x="237" y="158"/>
                </a:cubicBezTo>
                <a:cubicBezTo>
                  <a:pt x="221" y="157"/>
                  <a:pt x="204" y="154"/>
                  <a:pt x="187" y="150"/>
                </a:cubicBezTo>
                <a:cubicBezTo>
                  <a:pt x="185" y="150"/>
                  <a:pt x="183" y="149"/>
                  <a:pt x="181" y="149"/>
                </a:cubicBezTo>
                <a:cubicBezTo>
                  <a:pt x="179" y="148"/>
                  <a:pt x="176" y="147"/>
                  <a:pt x="174" y="147"/>
                </a:cubicBezTo>
                <a:cubicBezTo>
                  <a:pt x="171" y="146"/>
                  <a:pt x="171" y="146"/>
                  <a:pt x="171" y="146"/>
                </a:cubicBezTo>
                <a:cubicBezTo>
                  <a:pt x="168" y="145"/>
                  <a:pt x="168" y="145"/>
                  <a:pt x="168" y="145"/>
                </a:cubicBezTo>
                <a:cubicBezTo>
                  <a:pt x="166" y="144"/>
                  <a:pt x="164" y="143"/>
                  <a:pt x="162" y="143"/>
                </a:cubicBezTo>
                <a:cubicBezTo>
                  <a:pt x="160" y="142"/>
                  <a:pt x="158" y="141"/>
                  <a:pt x="156" y="140"/>
                </a:cubicBezTo>
                <a:cubicBezTo>
                  <a:pt x="153" y="139"/>
                  <a:pt x="153" y="139"/>
                  <a:pt x="153" y="139"/>
                </a:cubicBezTo>
                <a:cubicBezTo>
                  <a:pt x="150" y="138"/>
                  <a:pt x="150" y="138"/>
                  <a:pt x="150" y="138"/>
                </a:cubicBezTo>
                <a:cubicBezTo>
                  <a:pt x="148" y="137"/>
                  <a:pt x="145" y="136"/>
                  <a:pt x="143" y="135"/>
                </a:cubicBezTo>
                <a:cubicBezTo>
                  <a:pt x="141" y="134"/>
                  <a:pt x="139" y="133"/>
                  <a:pt x="137" y="132"/>
                </a:cubicBezTo>
                <a:cubicBezTo>
                  <a:pt x="129" y="128"/>
                  <a:pt x="121" y="124"/>
                  <a:pt x="114" y="119"/>
                </a:cubicBezTo>
                <a:cubicBezTo>
                  <a:pt x="111" y="118"/>
                  <a:pt x="111" y="118"/>
                  <a:pt x="111" y="118"/>
                </a:cubicBezTo>
                <a:cubicBezTo>
                  <a:pt x="110" y="117"/>
                  <a:pt x="109" y="116"/>
                  <a:pt x="108" y="116"/>
                </a:cubicBezTo>
                <a:cubicBezTo>
                  <a:pt x="106" y="114"/>
                  <a:pt x="104" y="113"/>
                  <a:pt x="102" y="112"/>
                </a:cubicBezTo>
                <a:cubicBezTo>
                  <a:pt x="99" y="109"/>
                  <a:pt x="95" y="106"/>
                  <a:pt x="91" y="104"/>
                </a:cubicBezTo>
                <a:cubicBezTo>
                  <a:pt x="88" y="101"/>
                  <a:pt x="84" y="98"/>
                  <a:pt x="81" y="95"/>
                </a:cubicBezTo>
                <a:cubicBezTo>
                  <a:pt x="79" y="93"/>
                  <a:pt x="77" y="91"/>
                  <a:pt x="76" y="90"/>
                </a:cubicBezTo>
                <a:cubicBezTo>
                  <a:pt x="75" y="89"/>
                  <a:pt x="75" y="89"/>
                  <a:pt x="75" y="89"/>
                </a:cubicBezTo>
                <a:cubicBezTo>
                  <a:pt x="73" y="87"/>
                  <a:pt x="73" y="87"/>
                  <a:pt x="73" y="87"/>
                </a:cubicBezTo>
                <a:cubicBezTo>
                  <a:pt x="71" y="85"/>
                  <a:pt x="71" y="85"/>
                  <a:pt x="71" y="85"/>
                </a:cubicBezTo>
                <a:cubicBezTo>
                  <a:pt x="64" y="78"/>
                  <a:pt x="58" y="71"/>
                  <a:pt x="53" y="64"/>
                </a:cubicBezTo>
                <a:cubicBezTo>
                  <a:pt x="47" y="56"/>
                  <a:pt x="42" y="48"/>
                  <a:pt x="38" y="40"/>
                </a:cubicBezTo>
                <a:cubicBezTo>
                  <a:pt x="38" y="40"/>
                  <a:pt x="37" y="39"/>
                  <a:pt x="37" y="39"/>
                </a:cubicBezTo>
                <a:cubicBezTo>
                  <a:pt x="37" y="38"/>
                  <a:pt x="37" y="38"/>
                  <a:pt x="37" y="38"/>
                </a:cubicBezTo>
                <a:cubicBezTo>
                  <a:pt x="37" y="38"/>
                  <a:pt x="37" y="38"/>
                  <a:pt x="37" y="38"/>
                </a:cubicBezTo>
                <a:cubicBezTo>
                  <a:pt x="37" y="37"/>
                  <a:pt x="37" y="37"/>
                  <a:pt x="37" y="37"/>
                </a:cubicBezTo>
                <a:cubicBezTo>
                  <a:pt x="36" y="37"/>
                  <a:pt x="36" y="37"/>
                  <a:pt x="36" y="37"/>
                </a:cubicBezTo>
                <a:cubicBezTo>
                  <a:pt x="36" y="36"/>
                  <a:pt x="36" y="36"/>
                  <a:pt x="36" y="36"/>
                </a:cubicBezTo>
                <a:cubicBezTo>
                  <a:pt x="35" y="35"/>
                  <a:pt x="34" y="33"/>
                  <a:pt x="34" y="32"/>
                </a:cubicBezTo>
                <a:cubicBezTo>
                  <a:pt x="33" y="30"/>
                  <a:pt x="32" y="29"/>
                  <a:pt x="32" y="28"/>
                </a:cubicBezTo>
                <a:cubicBezTo>
                  <a:pt x="31" y="26"/>
                  <a:pt x="30" y="24"/>
                  <a:pt x="30" y="24"/>
                </a:cubicBezTo>
                <a:cubicBezTo>
                  <a:pt x="34" y="23"/>
                  <a:pt x="37" y="23"/>
                  <a:pt x="41" y="23"/>
                </a:cubicBezTo>
                <a:cubicBezTo>
                  <a:pt x="43" y="23"/>
                  <a:pt x="45" y="24"/>
                  <a:pt x="48" y="24"/>
                </a:cubicBezTo>
                <a:cubicBezTo>
                  <a:pt x="50" y="24"/>
                  <a:pt x="52" y="24"/>
                  <a:pt x="54" y="25"/>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nvGrpSpPr>
          <p:cNvPr id="16" name="Group 18"/>
          <p:cNvGrpSpPr/>
          <p:nvPr/>
        </p:nvGrpSpPr>
        <p:grpSpPr>
          <a:xfrm>
            <a:off x="1981155" y="3073714"/>
            <a:ext cx="478826" cy="438923"/>
            <a:chOff x="7816850" y="1350963"/>
            <a:chExt cx="895350" cy="820737"/>
          </a:xfrm>
          <a:solidFill>
            <a:schemeClr val="accent1"/>
          </a:solidFill>
        </p:grpSpPr>
        <p:sp>
          <p:nvSpPr>
            <p:cNvPr id="17" name="Freeform 29"/>
            <p:cNvSpPr/>
            <p:nvPr/>
          </p:nvSpPr>
          <p:spPr bwMode="auto">
            <a:xfrm>
              <a:off x="7850188" y="1792288"/>
              <a:ext cx="828675" cy="379412"/>
            </a:xfrm>
            <a:custGeom>
              <a:avLst/>
              <a:gdLst>
                <a:gd name="T0" fmla="*/ 119 w 218"/>
                <a:gd name="T1" fmla="*/ 26 h 100"/>
                <a:gd name="T2" fmla="*/ 99 w 218"/>
                <a:gd name="T3" fmla="*/ 26 h 100"/>
                <a:gd name="T4" fmla="*/ 73 w 218"/>
                <a:gd name="T5" fmla="*/ 0 h 100"/>
                <a:gd name="T6" fmla="*/ 0 w 218"/>
                <a:gd name="T7" fmla="*/ 0 h 100"/>
                <a:gd name="T8" fmla="*/ 0 w 218"/>
                <a:gd name="T9" fmla="*/ 70 h 100"/>
                <a:gd name="T10" fmla="*/ 29 w 218"/>
                <a:gd name="T11" fmla="*/ 100 h 100"/>
                <a:gd name="T12" fmla="*/ 189 w 218"/>
                <a:gd name="T13" fmla="*/ 100 h 100"/>
                <a:gd name="T14" fmla="*/ 218 w 218"/>
                <a:gd name="T15" fmla="*/ 70 h 100"/>
                <a:gd name="T16" fmla="*/ 218 w 218"/>
                <a:gd name="T17" fmla="*/ 0 h 100"/>
                <a:gd name="T18" fmla="*/ 145 w 218"/>
                <a:gd name="T19" fmla="*/ 0 h 100"/>
                <a:gd name="T20" fmla="*/ 119 w 218"/>
                <a:gd name="T21" fmla="*/ 2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00">
                  <a:moveTo>
                    <a:pt x="119" y="26"/>
                  </a:moveTo>
                  <a:cubicBezTo>
                    <a:pt x="99" y="26"/>
                    <a:pt x="99" y="26"/>
                    <a:pt x="99" y="26"/>
                  </a:cubicBezTo>
                  <a:cubicBezTo>
                    <a:pt x="85" y="26"/>
                    <a:pt x="73" y="14"/>
                    <a:pt x="73" y="0"/>
                  </a:cubicBezTo>
                  <a:cubicBezTo>
                    <a:pt x="0" y="0"/>
                    <a:pt x="0" y="0"/>
                    <a:pt x="0" y="0"/>
                  </a:cubicBezTo>
                  <a:cubicBezTo>
                    <a:pt x="0" y="70"/>
                    <a:pt x="0" y="70"/>
                    <a:pt x="0" y="70"/>
                  </a:cubicBezTo>
                  <a:cubicBezTo>
                    <a:pt x="0" y="86"/>
                    <a:pt x="13" y="100"/>
                    <a:pt x="29" y="100"/>
                  </a:cubicBezTo>
                  <a:cubicBezTo>
                    <a:pt x="189" y="100"/>
                    <a:pt x="189" y="100"/>
                    <a:pt x="189" y="100"/>
                  </a:cubicBezTo>
                  <a:cubicBezTo>
                    <a:pt x="205" y="100"/>
                    <a:pt x="218" y="86"/>
                    <a:pt x="218" y="70"/>
                  </a:cubicBezTo>
                  <a:cubicBezTo>
                    <a:pt x="218" y="0"/>
                    <a:pt x="218" y="0"/>
                    <a:pt x="218" y="0"/>
                  </a:cubicBezTo>
                  <a:cubicBezTo>
                    <a:pt x="145" y="0"/>
                    <a:pt x="145" y="0"/>
                    <a:pt x="145" y="0"/>
                  </a:cubicBezTo>
                  <a:cubicBezTo>
                    <a:pt x="145" y="14"/>
                    <a:pt x="133" y="26"/>
                    <a:pt x="1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30"/>
            <p:cNvSpPr>
              <a:spLocks noEditPoints="1"/>
            </p:cNvSpPr>
            <p:nvPr/>
          </p:nvSpPr>
          <p:spPr bwMode="auto">
            <a:xfrm>
              <a:off x="7816850" y="1350963"/>
              <a:ext cx="895350" cy="498475"/>
            </a:xfrm>
            <a:custGeom>
              <a:avLst/>
              <a:gdLst>
                <a:gd name="T0" fmla="*/ 204 w 236"/>
                <a:gd name="T1" fmla="*/ 44 h 131"/>
                <a:gd name="T2" fmla="*/ 163 w 236"/>
                <a:gd name="T3" fmla="*/ 44 h 131"/>
                <a:gd name="T4" fmla="*/ 163 w 236"/>
                <a:gd name="T5" fmla="*/ 30 h 131"/>
                <a:gd name="T6" fmla="*/ 133 w 236"/>
                <a:gd name="T7" fmla="*/ 0 h 131"/>
                <a:gd name="T8" fmla="*/ 103 w 236"/>
                <a:gd name="T9" fmla="*/ 0 h 131"/>
                <a:gd name="T10" fmla="*/ 73 w 236"/>
                <a:gd name="T11" fmla="*/ 30 h 131"/>
                <a:gd name="T12" fmla="*/ 73 w 236"/>
                <a:gd name="T13" fmla="*/ 44 h 131"/>
                <a:gd name="T14" fmla="*/ 32 w 236"/>
                <a:gd name="T15" fmla="*/ 44 h 131"/>
                <a:gd name="T16" fmla="*/ 0 w 236"/>
                <a:gd name="T17" fmla="*/ 75 h 131"/>
                <a:gd name="T18" fmla="*/ 0 w 236"/>
                <a:gd name="T19" fmla="*/ 106 h 131"/>
                <a:gd name="T20" fmla="*/ 92 w 236"/>
                <a:gd name="T21" fmla="*/ 106 h 131"/>
                <a:gd name="T22" fmla="*/ 92 w 236"/>
                <a:gd name="T23" fmla="*/ 115 h 131"/>
                <a:gd name="T24" fmla="*/ 108 w 236"/>
                <a:gd name="T25" fmla="*/ 131 h 131"/>
                <a:gd name="T26" fmla="*/ 128 w 236"/>
                <a:gd name="T27" fmla="*/ 131 h 131"/>
                <a:gd name="T28" fmla="*/ 144 w 236"/>
                <a:gd name="T29" fmla="*/ 115 h 131"/>
                <a:gd name="T30" fmla="*/ 144 w 236"/>
                <a:gd name="T31" fmla="*/ 106 h 131"/>
                <a:gd name="T32" fmla="*/ 236 w 236"/>
                <a:gd name="T33" fmla="*/ 106 h 131"/>
                <a:gd name="T34" fmla="*/ 236 w 236"/>
                <a:gd name="T35" fmla="*/ 75 h 131"/>
                <a:gd name="T36" fmla="*/ 204 w 236"/>
                <a:gd name="T37" fmla="*/ 44 h 131"/>
                <a:gd name="T38" fmla="*/ 92 w 236"/>
                <a:gd name="T39" fmla="*/ 30 h 131"/>
                <a:gd name="T40" fmla="*/ 103 w 236"/>
                <a:gd name="T41" fmla="*/ 19 h 131"/>
                <a:gd name="T42" fmla="*/ 133 w 236"/>
                <a:gd name="T43" fmla="*/ 19 h 131"/>
                <a:gd name="T44" fmla="*/ 144 w 236"/>
                <a:gd name="T45" fmla="*/ 30 h 131"/>
                <a:gd name="T46" fmla="*/ 144 w 236"/>
                <a:gd name="T47" fmla="*/ 44 h 131"/>
                <a:gd name="T48" fmla="*/ 92 w 236"/>
                <a:gd name="T49" fmla="*/ 44 h 131"/>
                <a:gd name="T50" fmla="*/ 92 w 236"/>
                <a:gd name="T5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6" h="131">
                  <a:moveTo>
                    <a:pt x="204" y="44"/>
                  </a:moveTo>
                  <a:cubicBezTo>
                    <a:pt x="163" y="44"/>
                    <a:pt x="163" y="44"/>
                    <a:pt x="163" y="44"/>
                  </a:cubicBezTo>
                  <a:cubicBezTo>
                    <a:pt x="163" y="30"/>
                    <a:pt x="163" y="30"/>
                    <a:pt x="163" y="30"/>
                  </a:cubicBezTo>
                  <a:cubicBezTo>
                    <a:pt x="163" y="14"/>
                    <a:pt x="150" y="0"/>
                    <a:pt x="133" y="0"/>
                  </a:cubicBezTo>
                  <a:cubicBezTo>
                    <a:pt x="103" y="0"/>
                    <a:pt x="103" y="0"/>
                    <a:pt x="103" y="0"/>
                  </a:cubicBezTo>
                  <a:cubicBezTo>
                    <a:pt x="86" y="0"/>
                    <a:pt x="73" y="14"/>
                    <a:pt x="73" y="30"/>
                  </a:cubicBezTo>
                  <a:cubicBezTo>
                    <a:pt x="73" y="44"/>
                    <a:pt x="73" y="44"/>
                    <a:pt x="73" y="44"/>
                  </a:cubicBezTo>
                  <a:cubicBezTo>
                    <a:pt x="32" y="44"/>
                    <a:pt x="32" y="44"/>
                    <a:pt x="32" y="44"/>
                  </a:cubicBezTo>
                  <a:cubicBezTo>
                    <a:pt x="15" y="44"/>
                    <a:pt x="0" y="58"/>
                    <a:pt x="0" y="75"/>
                  </a:cubicBezTo>
                  <a:cubicBezTo>
                    <a:pt x="0" y="106"/>
                    <a:pt x="0" y="106"/>
                    <a:pt x="0" y="106"/>
                  </a:cubicBezTo>
                  <a:cubicBezTo>
                    <a:pt x="92" y="106"/>
                    <a:pt x="92" y="106"/>
                    <a:pt x="92" y="106"/>
                  </a:cubicBezTo>
                  <a:cubicBezTo>
                    <a:pt x="92" y="115"/>
                    <a:pt x="92" y="115"/>
                    <a:pt x="92" y="115"/>
                  </a:cubicBezTo>
                  <a:cubicBezTo>
                    <a:pt x="92" y="124"/>
                    <a:pt x="99" y="131"/>
                    <a:pt x="108" y="131"/>
                  </a:cubicBezTo>
                  <a:cubicBezTo>
                    <a:pt x="128" y="131"/>
                    <a:pt x="128" y="131"/>
                    <a:pt x="128" y="131"/>
                  </a:cubicBezTo>
                  <a:cubicBezTo>
                    <a:pt x="137" y="131"/>
                    <a:pt x="144" y="124"/>
                    <a:pt x="144" y="115"/>
                  </a:cubicBezTo>
                  <a:cubicBezTo>
                    <a:pt x="144" y="106"/>
                    <a:pt x="144" y="106"/>
                    <a:pt x="144" y="106"/>
                  </a:cubicBezTo>
                  <a:cubicBezTo>
                    <a:pt x="236" y="106"/>
                    <a:pt x="236" y="106"/>
                    <a:pt x="236" y="106"/>
                  </a:cubicBezTo>
                  <a:cubicBezTo>
                    <a:pt x="236" y="75"/>
                    <a:pt x="236" y="75"/>
                    <a:pt x="236" y="75"/>
                  </a:cubicBezTo>
                  <a:cubicBezTo>
                    <a:pt x="236" y="58"/>
                    <a:pt x="221" y="44"/>
                    <a:pt x="204" y="44"/>
                  </a:cubicBezTo>
                  <a:close/>
                  <a:moveTo>
                    <a:pt x="92" y="30"/>
                  </a:moveTo>
                  <a:cubicBezTo>
                    <a:pt x="92" y="24"/>
                    <a:pt x="97" y="19"/>
                    <a:pt x="103" y="19"/>
                  </a:cubicBezTo>
                  <a:cubicBezTo>
                    <a:pt x="133" y="19"/>
                    <a:pt x="133" y="19"/>
                    <a:pt x="133" y="19"/>
                  </a:cubicBezTo>
                  <a:cubicBezTo>
                    <a:pt x="139" y="19"/>
                    <a:pt x="144" y="24"/>
                    <a:pt x="144" y="30"/>
                  </a:cubicBezTo>
                  <a:cubicBezTo>
                    <a:pt x="144" y="44"/>
                    <a:pt x="144" y="44"/>
                    <a:pt x="144" y="44"/>
                  </a:cubicBezTo>
                  <a:cubicBezTo>
                    <a:pt x="92" y="44"/>
                    <a:pt x="92" y="44"/>
                    <a:pt x="92" y="44"/>
                  </a:cubicBezTo>
                  <a:lnTo>
                    <a:pt x="9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 name="Group 21"/>
          <p:cNvGrpSpPr/>
          <p:nvPr/>
        </p:nvGrpSpPr>
        <p:grpSpPr>
          <a:xfrm>
            <a:off x="4557455" y="3333577"/>
            <a:ext cx="474586" cy="458186"/>
            <a:chOff x="4064000" y="5461000"/>
            <a:chExt cx="735013" cy="709613"/>
          </a:xfrm>
          <a:solidFill>
            <a:schemeClr val="accent2"/>
          </a:solidFill>
        </p:grpSpPr>
        <p:sp>
          <p:nvSpPr>
            <p:cNvPr id="20" name="Freeform 20"/>
            <p:cNvSpPr>
              <a:spLocks noEditPoints="1"/>
            </p:cNvSpPr>
            <p:nvPr/>
          </p:nvSpPr>
          <p:spPr bwMode="auto">
            <a:xfrm>
              <a:off x="4064000" y="5461000"/>
              <a:ext cx="708025" cy="709613"/>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21"/>
            <p:cNvSpPr>
              <a:spLocks noEditPoints="1"/>
            </p:cNvSpPr>
            <p:nvPr/>
          </p:nvSpPr>
          <p:spPr bwMode="auto">
            <a:xfrm>
              <a:off x="4352925" y="5691188"/>
              <a:ext cx="446088" cy="44608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22"/>
            <p:cNvSpPr/>
            <p:nvPr/>
          </p:nvSpPr>
          <p:spPr bwMode="auto">
            <a:xfrm>
              <a:off x="4433888" y="5754688"/>
              <a:ext cx="190500" cy="141288"/>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3" name="Group 26"/>
          <p:cNvGrpSpPr/>
          <p:nvPr/>
        </p:nvGrpSpPr>
        <p:grpSpPr>
          <a:xfrm>
            <a:off x="7132970" y="3022960"/>
            <a:ext cx="509549" cy="540431"/>
            <a:chOff x="7404100" y="3633788"/>
            <a:chExt cx="628651" cy="666751"/>
          </a:xfrm>
          <a:solidFill>
            <a:schemeClr val="accent3"/>
          </a:solidFill>
        </p:grpSpPr>
        <p:sp>
          <p:nvSpPr>
            <p:cNvPr id="24" name="Freeform 20"/>
            <p:cNvSpPr>
              <a:spLocks noEditPoints="1"/>
            </p:cNvSpPr>
            <p:nvPr/>
          </p:nvSpPr>
          <p:spPr bwMode="auto">
            <a:xfrm>
              <a:off x="7404100" y="3870326"/>
              <a:ext cx="427038" cy="430213"/>
            </a:xfrm>
            <a:custGeom>
              <a:avLst/>
              <a:gdLst>
                <a:gd name="T0" fmla="*/ 115 w 136"/>
                <a:gd name="T1" fmla="*/ 94 h 137"/>
                <a:gd name="T2" fmla="*/ 119 w 136"/>
                <a:gd name="T3" fmla="*/ 83 h 137"/>
                <a:gd name="T4" fmla="*/ 136 w 136"/>
                <a:gd name="T5" fmla="*/ 77 h 137"/>
                <a:gd name="T6" fmla="*/ 136 w 136"/>
                <a:gd name="T7" fmla="*/ 68 h 137"/>
                <a:gd name="T8" fmla="*/ 136 w 136"/>
                <a:gd name="T9" fmla="*/ 60 h 137"/>
                <a:gd name="T10" fmla="*/ 119 w 136"/>
                <a:gd name="T11" fmla="*/ 54 h 137"/>
                <a:gd name="T12" fmla="*/ 115 w 136"/>
                <a:gd name="T13" fmla="*/ 43 h 137"/>
                <a:gd name="T14" fmla="*/ 122 w 136"/>
                <a:gd name="T15" fmla="*/ 27 h 137"/>
                <a:gd name="T16" fmla="*/ 110 w 136"/>
                <a:gd name="T17" fmla="*/ 14 h 137"/>
                <a:gd name="T18" fmla="*/ 94 w 136"/>
                <a:gd name="T19" fmla="*/ 22 h 137"/>
                <a:gd name="T20" fmla="*/ 83 w 136"/>
                <a:gd name="T21" fmla="*/ 18 h 137"/>
                <a:gd name="T22" fmla="*/ 77 w 136"/>
                <a:gd name="T23" fmla="*/ 1 h 137"/>
                <a:gd name="T24" fmla="*/ 68 w 136"/>
                <a:gd name="T25" fmla="*/ 0 h 137"/>
                <a:gd name="T26" fmla="*/ 59 w 136"/>
                <a:gd name="T27" fmla="*/ 1 h 137"/>
                <a:gd name="T28" fmla="*/ 53 w 136"/>
                <a:gd name="T29" fmla="*/ 18 h 137"/>
                <a:gd name="T30" fmla="*/ 43 w 136"/>
                <a:gd name="T31" fmla="*/ 22 h 137"/>
                <a:gd name="T32" fmla="*/ 26 w 136"/>
                <a:gd name="T33" fmla="*/ 14 h 137"/>
                <a:gd name="T34" fmla="*/ 14 w 136"/>
                <a:gd name="T35" fmla="*/ 27 h 137"/>
                <a:gd name="T36" fmla="*/ 22 w 136"/>
                <a:gd name="T37" fmla="*/ 43 h 137"/>
                <a:gd name="T38" fmla="*/ 17 w 136"/>
                <a:gd name="T39" fmla="*/ 54 h 137"/>
                <a:gd name="T40" fmla="*/ 0 w 136"/>
                <a:gd name="T41" fmla="*/ 60 h 137"/>
                <a:gd name="T42" fmla="*/ 0 w 136"/>
                <a:gd name="T43" fmla="*/ 68 h 137"/>
                <a:gd name="T44" fmla="*/ 0 w 136"/>
                <a:gd name="T45" fmla="*/ 77 h 137"/>
                <a:gd name="T46" fmla="*/ 17 w 136"/>
                <a:gd name="T47" fmla="*/ 83 h 137"/>
                <a:gd name="T48" fmla="*/ 22 w 136"/>
                <a:gd name="T49" fmla="*/ 94 h 137"/>
                <a:gd name="T50" fmla="*/ 14 w 136"/>
                <a:gd name="T51" fmla="*/ 110 h 137"/>
                <a:gd name="T52" fmla="*/ 26 w 136"/>
                <a:gd name="T53" fmla="*/ 123 h 137"/>
                <a:gd name="T54" fmla="*/ 43 w 136"/>
                <a:gd name="T55" fmla="*/ 115 h 137"/>
                <a:gd name="T56" fmla="*/ 53 w 136"/>
                <a:gd name="T57" fmla="*/ 119 h 137"/>
                <a:gd name="T58" fmla="*/ 59 w 136"/>
                <a:gd name="T59" fmla="*/ 136 h 137"/>
                <a:gd name="T60" fmla="*/ 68 w 136"/>
                <a:gd name="T61" fmla="*/ 137 h 137"/>
                <a:gd name="T62" fmla="*/ 77 w 136"/>
                <a:gd name="T63" fmla="*/ 136 h 137"/>
                <a:gd name="T64" fmla="*/ 83 w 136"/>
                <a:gd name="T65" fmla="*/ 119 h 137"/>
                <a:gd name="T66" fmla="*/ 94 w 136"/>
                <a:gd name="T67" fmla="*/ 115 h 137"/>
                <a:gd name="T68" fmla="*/ 110 w 136"/>
                <a:gd name="T69" fmla="*/ 123 h 137"/>
                <a:gd name="T70" fmla="*/ 122 w 136"/>
                <a:gd name="T71" fmla="*/ 110 h 137"/>
                <a:gd name="T72" fmla="*/ 115 w 136"/>
                <a:gd name="T73" fmla="*/ 94 h 137"/>
                <a:gd name="T74" fmla="*/ 68 w 136"/>
                <a:gd name="T75" fmla="*/ 92 h 137"/>
                <a:gd name="T76" fmla="*/ 44 w 136"/>
                <a:gd name="T77" fmla="*/ 68 h 137"/>
                <a:gd name="T78" fmla="*/ 68 w 136"/>
                <a:gd name="T79" fmla="*/ 45 h 137"/>
                <a:gd name="T80" fmla="*/ 92 w 136"/>
                <a:gd name="T81" fmla="*/ 68 h 137"/>
                <a:gd name="T82" fmla="*/ 68 w 136"/>
                <a:gd name="T83" fmla="*/ 9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137">
                  <a:moveTo>
                    <a:pt x="115" y="94"/>
                  </a:moveTo>
                  <a:cubicBezTo>
                    <a:pt x="116" y="91"/>
                    <a:pt x="118" y="87"/>
                    <a:pt x="119" y="83"/>
                  </a:cubicBezTo>
                  <a:cubicBezTo>
                    <a:pt x="136" y="77"/>
                    <a:pt x="136" y="77"/>
                    <a:pt x="136" y="77"/>
                  </a:cubicBezTo>
                  <a:cubicBezTo>
                    <a:pt x="136" y="74"/>
                    <a:pt x="136" y="71"/>
                    <a:pt x="136" y="68"/>
                  </a:cubicBezTo>
                  <a:cubicBezTo>
                    <a:pt x="136" y="65"/>
                    <a:pt x="136" y="63"/>
                    <a:pt x="136" y="60"/>
                  </a:cubicBezTo>
                  <a:cubicBezTo>
                    <a:pt x="119" y="54"/>
                    <a:pt x="119" y="54"/>
                    <a:pt x="119" y="54"/>
                  </a:cubicBezTo>
                  <a:cubicBezTo>
                    <a:pt x="118" y="50"/>
                    <a:pt x="116" y="46"/>
                    <a:pt x="115" y="43"/>
                  </a:cubicBezTo>
                  <a:cubicBezTo>
                    <a:pt x="122" y="27"/>
                    <a:pt x="122" y="27"/>
                    <a:pt x="122" y="27"/>
                  </a:cubicBezTo>
                  <a:cubicBezTo>
                    <a:pt x="119" y="22"/>
                    <a:pt x="115" y="18"/>
                    <a:pt x="110" y="14"/>
                  </a:cubicBezTo>
                  <a:cubicBezTo>
                    <a:pt x="94" y="22"/>
                    <a:pt x="94" y="22"/>
                    <a:pt x="94" y="22"/>
                  </a:cubicBezTo>
                  <a:cubicBezTo>
                    <a:pt x="90" y="20"/>
                    <a:pt x="87" y="19"/>
                    <a:pt x="83" y="18"/>
                  </a:cubicBezTo>
                  <a:cubicBezTo>
                    <a:pt x="77" y="1"/>
                    <a:pt x="77" y="1"/>
                    <a:pt x="77" y="1"/>
                  </a:cubicBezTo>
                  <a:cubicBezTo>
                    <a:pt x="74" y="0"/>
                    <a:pt x="71" y="0"/>
                    <a:pt x="68" y="0"/>
                  </a:cubicBezTo>
                  <a:cubicBezTo>
                    <a:pt x="65" y="0"/>
                    <a:pt x="62" y="0"/>
                    <a:pt x="59" y="1"/>
                  </a:cubicBezTo>
                  <a:cubicBezTo>
                    <a:pt x="53" y="18"/>
                    <a:pt x="53" y="18"/>
                    <a:pt x="53" y="18"/>
                  </a:cubicBezTo>
                  <a:cubicBezTo>
                    <a:pt x="50" y="19"/>
                    <a:pt x="46" y="20"/>
                    <a:pt x="43" y="22"/>
                  </a:cubicBezTo>
                  <a:cubicBezTo>
                    <a:pt x="26" y="14"/>
                    <a:pt x="26" y="14"/>
                    <a:pt x="26" y="14"/>
                  </a:cubicBezTo>
                  <a:cubicBezTo>
                    <a:pt x="22" y="18"/>
                    <a:pt x="18" y="22"/>
                    <a:pt x="14" y="27"/>
                  </a:cubicBezTo>
                  <a:cubicBezTo>
                    <a:pt x="22" y="43"/>
                    <a:pt x="22" y="43"/>
                    <a:pt x="22" y="43"/>
                  </a:cubicBezTo>
                  <a:cubicBezTo>
                    <a:pt x="20" y="46"/>
                    <a:pt x="18" y="50"/>
                    <a:pt x="17" y="54"/>
                  </a:cubicBezTo>
                  <a:cubicBezTo>
                    <a:pt x="0" y="60"/>
                    <a:pt x="0" y="60"/>
                    <a:pt x="0" y="60"/>
                  </a:cubicBezTo>
                  <a:cubicBezTo>
                    <a:pt x="0" y="63"/>
                    <a:pt x="0" y="65"/>
                    <a:pt x="0" y="68"/>
                  </a:cubicBezTo>
                  <a:cubicBezTo>
                    <a:pt x="0" y="71"/>
                    <a:pt x="0" y="74"/>
                    <a:pt x="0" y="77"/>
                  </a:cubicBezTo>
                  <a:cubicBezTo>
                    <a:pt x="17" y="83"/>
                    <a:pt x="17" y="83"/>
                    <a:pt x="17" y="83"/>
                  </a:cubicBezTo>
                  <a:cubicBezTo>
                    <a:pt x="18" y="87"/>
                    <a:pt x="20" y="91"/>
                    <a:pt x="22" y="94"/>
                  </a:cubicBezTo>
                  <a:cubicBezTo>
                    <a:pt x="14" y="110"/>
                    <a:pt x="14" y="110"/>
                    <a:pt x="14" y="110"/>
                  </a:cubicBezTo>
                  <a:cubicBezTo>
                    <a:pt x="18" y="115"/>
                    <a:pt x="22" y="119"/>
                    <a:pt x="26" y="123"/>
                  </a:cubicBezTo>
                  <a:cubicBezTo>
                    <a:pt x="43" y="115"/>
                    <a:pt x="43" y="115"/>
                    <a:pt x="43" y="115"/>
                  </a:cubicBezTo>
                  <a:cubicBezTo>
                    <a:pt x="46" y="117"/>
                    <a:pt x="50" y="118"/>
                    <a:pt x="53" y="119"/>
                  </a:cubicBezTo>
                  <a:cubicBezTo>
                    <a:pt x="59" y="136"/>
                    <a:pt x="59" y="136"/>
                    <a:pt x="59" y="136"/>
                  </a:cubicBezTo>
                  <a:cubicBezTo>
                    <a:pt x="62" y="137"/>
                    <a:pt x="65" y="137"/>
                    <a:pt x="68" y="137"/>
                  </a:cubicBezTo>
                  <a:cubicBezTo>
                    <a:pt x="71" y="137"/>
                    <a:pt x="74" y="137"/>
                    <a:pt x="77" y="136"/>
                  </a:cubicBezTo>
                  <a:cubicBezTo>
                    <a:pt x="83" y="119"/>
                    <a:pt x="83" y="119"/>
                    <a:pt x="83" y="119"/>
                  </a:cubicBezTo>
                  <a:cubicBezTo>
                    <a:pt x="87" y="118"/>
                    <a:pt x="90" y="117"/>
                    <a:pt x="94" y="115"/>
                  </a:cubicBezTo>
                  <a:cubicBezTo>
                    <a:pt x="110" y="123"/>
                    <a:pt x="110" y="123"/>
                    <a:pt x="110" y="123"/>
                  </a:cubicBezTo>
                  <a:cubicBezTo>
                    <a:pt x="115" y="119"/>
                    <a:pt x="119" y="115"/>
                    <a:pt x="122" y="110"/>
                  </a:cubicBezTo>
                  <a:lnTo>
                    <a:pt x="115" y="94"/>
                  </a:lnTo>
                  <a:close/>
                  <a:moveTo>
                    <a:pt x="68" y="92"/>
                  </a:moveTo>
                  <a:cubicBezTo>
                    <a:pt x="55" y="92"/>
                    <a:pt x="44" y="82"/>
                    <a:pt x="44" y="68"/>
                  </a:cubicBezTo>
                  <a:cubicBezTo>
                    <a:pt x="44" y="55"/>
                    <a:pt x="55" y="45"/>
                    <a:pt x="68" y="45"/>
                  </a:cubicBezTo>
                  <a:cubicBezTo>
                    <a:pt x="81" y="45"/>
                    <a:pt x="92" y="55"/>
                    <a:pt x="92" y="68"/>
                  </a:cubicBezTo>
                  <a:cubicBezTo>
                    <a:pt x="92" y="82"/>
                    <a:pt x="81" y="92"/>
                    <a:pt x="68"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21"/>
            <p:cNvSpPr>
              <a:spLocks noEditPoints="1"/>
            </p:cNvSpPr>
            <p:nvPr/>
          </p:nvSpPr>
          <p:spPr bwMode="auto">
            <a:xfrm>
              <a:off x="7608888" y="3633788"/>
              <a:ext cx="282575" cy="282575"/>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22"/>
            <p:cNvSpPr>
              <a:spLocks noEditPoints="1"/>
            </p:cNvSpPr>
            <p:nvPr/>
          </p:nvSpPr>
          <p:spPr bwMode="auto">
            <a:xfrm>
              <a:off x="7805738" y="3832226"/>
              <a:ext cx="227013" cy="228600"/>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7" name="Group 36"/>
          <p:cNvGrpSpPr/>
          <p:nvPr/>
        </p:nvGrpSpPr>
        <p:grpSpPr>
          <a:xfrm>
            <a:off x="9728513" y="3339518"/>
            <a:ext cx="449262" cy="446305"/>
            <a:chOff x="2611438" y="6434138"/>
            <a:chExt cx="241301" cy="239713"/>
          </a:xfrm>
          <a:solidFill>
            <a:schemeClr val="accent4"/>
          </a:solidFill>
        </p:grpSpPr>
        <p:sp>
          <p:nvSpPr>
            <p:cNvPr id="28"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5" name="TextBox 13"/>
          <p:cNvSpPr txBox="1"/>
          <p:nvPr/>
        </p:nvSpPr>
        <p:spPr>
          <a:xfrm>
            <a:off x="1911439" y="3650349"/>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7104350" y="3652547"/>
            <a:ext cx="618258"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644015"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4476906" y="2947224"/>
            <a:ext cx="61825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2585290"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585290"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764816" y="519523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764816" y="551723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5095164" y="922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5095164" y="124493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5"/>
          <p:cNvSpPr/>
          <p:nvPr/>
        </p:nvSpPr>
        <p:spPr bwMode="auto">
          <a:xfrm>
            <a:off x="3802902" y="2286001"/>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6" name="Freeform 6"/>
          <p:cNvSpPr/>
          <p:nvPr/>
        </p:nvSpPr>
        <p:spPr bwMode="auto">
          <a:xfrm>
            <a:off x="3299665" y="1781176"/>
            <a:ext cx="373062" cy="373063"/>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7" name="Freeform 7"/>
          <p:cNvSpPr/>
          <p:nvPr/>
        </p:nvSpPr>
        <p:spPr bwMode="auto">
          <a:xfrm>
            <a:off x="2904378" y="2166938"/>
            <a:ext cx="496048" cy="493417"/>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8" name="Freeform 8"/>
          <p:cNvSpPr/>
          <p:nvPr/>
        </p:nvSpPr>
        <p:spPr bwMode="auto">
          <a:xfrm>
            <a:off x="2674190" y="1817688"/>
            <a:ext cx="315912" cy="315912"/>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9" name="Freeform 9"/>
          <p:cNvSpPr/>
          <p:nvPr/>
        </p:nvSpPr>
        <p:spPr bwMode="auto">
          <a:xfrm>
            <a:off x="2218577" y="1973263"/>
            <a:ext cx="400050" cy="400050"/>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0" name="Freeform 10"/>
          <p:cNvSpPr/>
          <p:nvPr/>
        </p:nvSpPr>
        <p:spPr bwMode="auto">
          <a:xfrm>
            <a:off x="1915365" y="1897063"/>
            <a:ext cx="250825" cy="250825"/>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1" name="Freeform 11"/>
          <p:cNvSpPr/>
          <p:nvPr/>
        </p:nvSpPr>
        <p:spPr bwMode="auto">
          <a:xfrm>
            <a:off x="1594690" y="2193178"/>
            <a:ext cx="329360" cy="329360"/>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2" name="Freeform 12"/>
          <p:cNvSpPr/>
          <p:nvPr/>
        </p:nvSpPr>
        <p:spPr bwMode="auto">
          <a:xfrm>
            <a:off x="1272427" y="2397126"/>
            <a:ext cx="249237" cy="250825"/>
          </a:xfrm>
          <a:prstGeom prst="roundRect">
            <a:avLst/>
          </a:prstGeom>
          <a:solidFill>
            <a:schemeClr val="accent1"/>
          </a:solidFill>
          <a:ln w="9525" cap="flat">
            <a:noFill/>
            <a:prstDash val="solid"/>
            <a:miter lim="800000"/>
          </a:ln>
        </p:spPr>
        <p:txBody>
          <a:bodyPr vert="horz" wrap="square" lIns="91440" tIns="45720" rIns="91440" bIns="45720" numCol="1" anchor="t" anchorCtr="0" compatLnSpc="1"/>
          <a:lstStyle/>
          <a:p>
            <a:endParaRPr lang="id-ID"/>
          </a:p>
        </p:txBody>
      </p:sp>
      <p:sp>
        <p:nvSpPr>
          <p:cNvPr id="13" name="Freeform 13"/>
          <p:cNvSpPr/>
          <p:nvPr/>
        </p:nvSpPr>
        <p:spPr bwMode="auto">
          <a:xfrm>
            <a:off x="3359990" y="3614738"/>
            <a:ext cx="373062" cy="373063"/>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4" name="Freeform 14"/>
          <p:cNvSpPr/>
          <p:nvPr/>
        </p:nvSpPr>
        <p:spPr bwMode="auto">
          <a:xfrm>
            <a:off x="2895600" y="3810000"/>
            <a:ext cx="381000" cy="381000"/>
          </a:xfrm>
          <a:prstGeom prst="roundRect">
            <a:avLst/>
          </a:prstGeom>
          <a:solidFill>
            <a:schemeClr val="accent4"/>
          </a:solidFill>
          <a:ln w="9525" cap="flat">
            <a:noFill/>
            <a:prstDash val="solid"/>
            <a:miter lim="800000"/>
          </a:ln>
        </p:spPr>
        <p:txBody>
          <a:bodyPr vert="horz" wrap="square" lIns="91440" tIns="45720" rIns="91440" bIns="45720" numCol="1" anchor="t" anchorCtr="0" compatLnSpc="1"/>
          <a:lstStyle/>
          <a:p>
            <a:endParaRPr lang="id-ID"/>
          </a:p>
        </p:txBody>
      </p:sp>
      <p:sp>
        <p:nvSpPr>
          <p:cNvPr id="15" name="Freeform 15"/>
          <p:cNvSpPr/>
          <p:nvPr/>
        </p:nvSpPr>
        <p:spPr bwMode="auto">
          <a:xfrm>
            <a:off x="2578940" y="4017963"/>
            <a:ext cx="250825" cy="250825"/>
          </a:xfrm>
          <a:prstGeom prst="roundRect">
            <a:avLst/>
          </a:prstGeom>
          <a:solidFill>
            <a:schemeClr val="accent3">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6" name="Freeform 16"/>
          <p:cNvSpPr/>
          <p:nvPr/>
        </p:nvSpPr>
        <p:spPr bwMode="auto">
          <a:xfrm>
            <a:off x="2207466" y="3802064"/>
            <a:ext cx="316660" cy="316660"/>
          </a:xfrm>
          <a:prstGeom prst="roundRect">
            <a:avLst/>
          </a:prstGeom>
          <a:solidFill>
            <a:schemeClr val="accent2">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7" name="Freeform 17"/>
          <p:cNvSpPr/>
          <p:nvPr/>
        </p:nvSpPr>
        <p:spPr bwMode="auto">
          <a:xfrm>
            <a:off x="1893140" y="4016376"/>
            <a:ext cx="247650" cy="249238"/>
          </a:xfrm>
          <a:prstGeom prst="roundRect">
            <a:avLst/>
          </a:prstGeom>
          <a:solidFill>
            <a:schemeClr val="accent4">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18" name="Freeform 18"/>
          <p:cNvSpPr/>
          <p:nvPr/>
        </p:nvSpPr>
        <p:spPr bwMode="auto">
          <a:xfrm>
            <a:off x="1628027" y="3641726"/>
            <a:ext cx="319406" cy="320674"/>
          </a:xfrm>
          <a:prstGeom prst="roundRect">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sp>
        <p:nvSpPr>
          <p:cNvPr id="19" name="Freeform 19"/>
          <p:cNvSpPr/>
          <p:nvPr/>
        </p:nvSpPr>
        <p:spPr bwMode="auto">
          <a:xfrm>
            <a:off x="1337515" y="3451226"/>
            <a:ext cx="250825" cy="250825"/>
          </a:xfrm>
          <a:prstGeom prst="roundRect">
            <a:avLst/>
          </a:prstGeom>
          <a:solidFill>
            <a:schemeClr val="accent1">
              <a:lumMod val="60000"/>
              <a:lumOff val="40000"/>
            </a:schemeClr>
          </a:solidFill>
          <a:ln w="9525" cap="flat">
            <a:noFill/>
            <a:prstDash val="solid"/>
            <a:miter lim="800000"/>
          </a:ln>
        </p:spPr>
        <p:txBody>
          <a:bodyPr vert="horz" wrap="square" lIns="91440" tIns="45720" rIns="91440" bIns="45720" numCol="1" anchor="t" anchorCtr="0" compatLnSpc="1"/>
          <a:lstStyle/>
          <a:p>
            <a:endParaRPr lang="id-ID"/>
          </a:p>
        </p:txBody>
      </p:sp>
      <p:sp>
        <p:nvSpPr>
          <p:cNvPr id="20" name="Freeform 5"/>
          <p:cNvSpPr/>
          <p:nvPr/>
        </p:nvSpPr>
        <p:spPr bwMode="auto">
          <a:xfrm>
            <a:off x="7477870" y="2286000"/>
            <a:ext cx="1020762" cy="1649413"/>
          </a:xfrm>
          <a:custGeom>
            <a:avLst/>
            <a:gdLst>
              <a:gd name="T0" fmla="*/ 298 w 643"/>
              <a:gd name="T1" fmla="*/ 0 h 1039"/>
              <a:gd name="T2" fmla="*/ 0 w 643"/>
              <a:gd name="T3" fmla="*/ 0 h 1039"/>
              <a:gd name="T4" fmla="*/ 345 w 643"/>
              <a:gd name="T5" fmla="*/ 519 h 1039"/>
              <a:gd name="T6" fmla="*/ 0 w 643"/>
              <a:gd name="T7" fmla="*/ 1039 h 1039"/>
              <a:gd name="T8" fmla="*/ 298 w 643"/>
              <a:gd name="T9" fmla="*/ 1039 h 1039"/>
              <a:gd name="T10" fmla="*/ 643 w 643"/>
              <a:gd name="T11" fmla="*/ 519 h 1039"/>
              <a:gd name="T12" fmla="*/ 298 w 643"/>
              <a:gd name="T13" fmla="*/ 0 h 1039"/>
            </a:gdLst>
            <a:ahLst/>
            <a:cxnLst>
              <a:cxn ang="0">
                <a:pos x="T0" y="T1"/>
              </a:cxn>
              <a:cxn ang="0">
                <a:pos x="T2" y="T3"/>
              </a:cxn>
              <a:cxn ang="0">
                <a:pos x="T4" y="T5"/>
              </a:cxn>
              <a:cxn ang="0">
                <a:pos x="T6" y="T7"/>
              </a:cxn>
              <a:cxn ang="0">
                <a:pos x="T8" y="T9"/>
              </a:cxn>
              <a:cxn ang="0">
                <a:pos x="T10" y="T11"/>
              </a:cxn>
              <a:cxn ang="0">
                <a:pos x="T12" y="T13"/>
              </a:cxn>
            </a:cxnLst>
            <a:rect l="0" t="0" r="r" b="b"/>
            <a:pathLst>
              <a:path w="643" h="1039">
                <a:moveTo>
                  <a:pt x="298" y="0"/>
                </a:moveTo>
                <a:lnTo>
                  <a:pt x="0" y="0"/>
                </a:lnTo>
                <a:lnTo>
                  <a:pt x="345" y="519"/>
                </a:lnTo>
                <a:lnTo>
                  <a:pt x="0" y="1039"/>
                </a:lnTo>
                <a:lnTo>
                  <a:pt x="298" y="1039"/>
                </a:lnTo>
                <a:lnTo>
                  <a:pt x="643" y="519"/>
                </a:lnTo>
                <a:lnTo>
                  <a:pt x="298" y="0"/>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id-ID"/>
          </a:p>
        </p:txBody>
      </p:sp>
      <p:sp>
        <p:nvSpPr>
          <p:cNvPr id="30" name="Freeform 7"/>
          <p:cNvSpPr/>
          <p:nvPr/>
        </p:nvSpPr>
        <p:spPr bwMode="auto">
          <a:xfrm>
            <a:off x="8812434" y="2045493"/>
            <a:ext cx="1980000" cy="1980000"/>
          </a:xfrm>
          <a:prstGeom prst="ellipse">
            <a:avLst/>
          </a:prstGeom>
          <a:solidFill>
            <a:schemeClr val="accent3"/>
          </a:solidFill>
          <a:ln w="9525" cap="flat">
            <a:noFill/>
            <a:prstDash val="solid"/>
            <a:miter lim="800000"/>
          </a:ln>
        </p:spPr>
        <p:txBody>
          <a:bodyPr vert="horz" wrap="square" lIns="91440" tIns="45720" rIns="91440" bIns="45720" numCol="1" anchor="t" anchorCtr="0" compatLnSpc="1"/>
          <a:lstStyle/>
          <a:p>
            <a:endParaRPr lang="id-ID"/>
          </a:p>
        </p:txBody>
      </p:sp>
      <p:grpSp>
        <p:nvGrpSpPr>
          <p:cNvPr id="32" name="Group 34"/>
          <p:cNvGrpSpPr/>
          <p:nvPr/>
        </p:nvGrpSpPr>
        <p:grpSpPr>
          <a:xfrm>
            <a:off x="5738025" y="2600326"/>
            <a:ext cx="788976" cy="479426"/>
            <a:chOff x="1476376" y="2297113"/>
            <a:chExt cx="331788" cy="201613"/>
          </a:xfrm>
          <a:solidFill>
            <a:schemeClr val="accent2"/>
          </a:solidFill>
        </p:grpSpPr>
        <p:sp>
          <p:nvSpPr>
            <p:cNvPr id="33" name="Freeform 54"/>
            <p:cNvSpPr>
              <a:spLocks noEditPoints="1"/>
            </p:cNvSpPr>
            <p:nvPr/>
          </p:nvSpPr>
          <p:spPr bwMode="auto">
            <a:xfrm>
              <a:off x="1476376" y="2297113"/>
              <a:ext cx="331788" cy="201613"/>
            </a:xfrm>
            <a:custGeom>
              <a:avLst/>
              <a:gdLst>
                <a:gd name="T0" fmla="*/ 62 w 124"/>
                <a:gd name="T1" fmla="*/ 0 h 76"/>
                <a:gd name="T2" fmla="*/ 123 w 124"/>
                <a:gd name="T3" fmla="*/ 37 h 76"/>
                <a:gd name="T4" fmla="*/ 123 w 124"/>
                <a:gd name="T5" fmla="*/ 42 h 76"/>
                <a:gd name="T6" fmla="*/ 62 w 124"/>
                <a:gd name="T7" fmla="*/ 76 h 76"/>
                <a:gd name="T8" fmla="*/ 1 w 124"/>
                <a:gd name="T9" fmla="*/ 42 h 76"/>
                <a:gd name="T10" fmla="*/ 1 w 124"/>
                <a:gd name="T11" fmla="*/ 37 h 76"/>
                <a:gd name="T12" fmla="*/ 62 w 124"/>
                <a:gd name="T13" fmla="*/ 0 h 76"/>
                <a:gd name="T14" fmla="*/ 62 w 124"/>
                <a:gd name="T15" fmla="*/ 8 h 76"/>
                <a:gd name="T16" fmla="*/ 10 w 124"/>
                <a:gd name="T17" fmla="*/ 40 h 76"/>
                <a:gd name="T18" fmla="*/ 62 w 124"/>
                <a:gd name="T19" fmla="*/ 68 h 76"/>
                <a:gd name="T20" fmla="*/ 114 w 124"/>
                <a:gd name="T21" fmla="*/ 40 h 76"/>
                <a:gd name="T22" fmla="*/ 62 w 124"/>
                <a:gd name="T23"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76">
                  <a:moveTo>
                    <a:pt x="62" y="0"/>
                  </a:moveTo>
                  <a:cubicBezTo>
                    <a:pt x="90" y="0"/>
                    <a:pt x="106" y="19"/>
                    <a:pt x="123" y="37"/>
                  </a:cubicBezTo>
                  <a:cubicBezTo>
                    <a:pt x="124" y="39"/>
                    <a:pt x="124" y="41"/>
                    <a:pt x="123" y="42"/>
                  </a:cubicBezTo>
                  <a:cubicBezTo>
                    <a:pt x="109" y="58"/>
                    <a:pt x="90" y="76"/>
                    <a:pt x="62" y="76"/>
                  </a:cubicBezTo>
                  <a:cubicBezTo>
                    <a:pt x="33" y="76"/>
                    <a:pt x="14" y="58"/>
                    <a:pt x="1" y="42"/>
                  </a:cubicBezTo>
                  <a:cubicBezTo>
                    <a:pt x="0" y="41"/>
                    <a:pt x="0" y="39"/>
                    <a:pt x="1" y="37"/>
                  </a:cubicBezTo>
                  <a:cubicBezTo>
                    <a:pt x="16" y="20"/>
                    <a:pt x="33" y="0"/>
                    <a:pt x="62" y="0"/>
                  </a:cubicBezTo>
                  <a:close/>
                  <a:moveTo>
                    <a:pt x="62" y="8"/>
                  </a:moveTo>
                  <a:cubicBezTo>
                    <a:pt x="38" y="8"/>
                    <a:pt x="22" y="25"/>
                    <a:pt x="10" y="40"/>
                  </a:cubicBezTo>
                  <a:cubicBezTo>
                    <a:pt x="21" y="54"/>
                    <a:pt x="38" y="68"/>
                    <a:pt x="62" y="68"/>
                  </a:cubicBezTo>
                  <a:cubicBezTo>
                    <a:pt x="85" y="68"/>
                    <a:pt x="102" y="54"/>
                    <a:pt x="114" y="40"/>
                  </a:cubicBezTo>
                  <a:cubicBezTo>
                    <a:pt x="100" y="24"/>
                    <a:pt x="85" y="8"/>
                    <a:pt x="6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5"/>
            <p:cNvSpPr>
              <a:spLocks noEditPoints="1"/>
            </p:cNvSpPr>
            <p:nvPr/>
          </p:nvSpPr>
          <p:spPr bwMode="auto">
            <a:xfrm>
              <a:off x="1592264" y="2346325"/>
              <a:ext cx="101600" cy="10160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8" y="38"/>
                    <a:pt x="0" y="30"/>
                    <a:pt x="0" y="19"/>
                  </a:cubicBezTo>
                  <a:cubicBezTo>
                    <a:pt x="0" y="8"/>
                    <a:pt x="8" y="0"/>
                    <a:pt x="19" y="0"/>
                  </a:cubicBezTo>
                  <a:cubicBezTo>
                    <a:pt x="30" y="0"/>
                    <a:pt x="38" y="8"/>
                    <a:pt x="38" y="19"/>
                  </a:cubicBezTo>
                  <a:cubicBezTo>
                    <a:pt x="38" y="30"/>
                    <a:pt x="30"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5" name="Group 37"/>
          <p:cNvGrpSpPr/>
          <p:nvPr/>
        </p:nvGrpSpPr>
        <p:grpSpPr>
          <a:xfrm>
            <a:off x="9536114" y="2590800"/>
            <a:ext cx="544436" cy="519113"/>
            <a:chOff x="2154239" y="2917825"/>
            <a:chExt cx="341313" cy="325438"/>
          </a:xfrm>
          <a:solidFill>
            <a:schemeClr val="bg1"/>
          </a:solidFill>
        </p:grpSpPr>
        <p:sp>
          <p:nvSpPr>
            <p:cNvPr id="36" name="Freeform 96"/>
            <p:cNvSpPr>
              <a:spLocks noEditPoints="1"/>
            </p:cNvSpPr>
            <p:nvPr/>
          </p:nvSpPr>
          <p:spPr bwMode="auto">
            <a:xfrm>
              <a:off x="2154239" y="2917825"/>
              <a:ext cx="341313" cy="325438"/>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7 w 128"/>
                <a:gd name="T13" fmla="*/ 110 h 122"/>
                <a:gd name="T14" fmla="*/ 34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1" y="106"/>
                    <a:pt x="39" y="109"/>
                    <a:pt x="37" y="110"/>
                  </a:cubicBezTo>
                  <a:cubicBezTo>
                    <a:pt x="36" y="111"/>
                    <a:pt x="35" y="112"/>
                    <a:pt x="34"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4"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1"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7"/>
            <p:cNvSpPr>
              <a:spLocks noEditPoints="1"/>
            </p:cNvSpPr>
            <p:nvPr/>
          </p:nvSpPr>
          <p:spPr bwMode="auto">
            <a:xfrm>
              <a:off x="2197101" y="2960688"/>
              <a:ext cx="255588" cy="1714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7 w 96"/>
                <a:gd name="T19" fmla="*/ 4 h 64"/>
                <a:gd name="T20" fmla="*/ 89 w 96"/>
                <a:gd name="T21" fmla="*/ 4 h 64"/>
                <a:gd name="T22" fmla="*/ 92 w 96"/>
                <a:gd name="T23" fmla="*/ 7 h 64"/>
                <a:gd name="T24" fmla="*/ 92 w 96"/>
                <a:gd name="T25" fmla="*/ 23 h 64"/>
                <a:gd name="T26" fmla="*/ 76 w 96"/>
                <a:gd name="T27" fmla="*/ 41 h 64"/>
                <a:gd name="T28" fmla="*/ 62 w 96"/>
                <a:gd name="T29" fmla="*/ 23 h 64"/>
                <a:gd name="T30" fmla="*/ 60 w 96"/>
                <a:gd name="T31" fmla="*/ 22 h 64"/>
                <a:gd name="T32" fmla="*/ 58 w 96"/>
                <a:gd name="T33" fmla="*/ 23 h 64"/>
                <a:gd name="T34" fmla="*/ 40 w 96"/>
                <a:gd name="T35" fmla="*/ 49 h 64"/>
                <a:gd name="T36" fmla="*/ 25 w 96"/>
                <a:gd name="T37" fmla="*/ 34 h 64"/>
                <a:gd name="T38" fmla="*/ 23 w 96"/>
                <a:gd name="T39" fmla="*/ 34 h 64"/>
                <a:gd name="T40" fmla="*/ 4 w 96"/>
                <a:gd name="T41" fmla="*/ 51 h 64"/>
                <a:gd name="T42" fmla="*/ 4 w 96"/>
                <a:gd name="T43" fmla="*/ 7 h 64"/>
                <a:gd name="T44" fmla="*/ 7 w 96"/>
                <a:gd name="T45" fmla="*/ 4 h 64"/>
                <a:gd name="T46" fmla="*/ 89 w 96"/>
                <a:gd name="T47" fmla="*/ 60 h 64"/>
                <a:gd name="T48" fmla="*/ 7 w 96"/>
                <a:gd name="T49" fmla="*/ 60 h 64"/>
                <a:gd name="T50" fmla="*/ 4 w 96"/>
                <a:gd name="T51" fmla="*/ 57 h 64"/>
                <a:gd name="T52" fmla="*/ 4 w 96"/>
                <a:gd name="T53" fmla="*/ 57 h 64"/>
                <a:gd name="T54" fmla="*/ 24 w 96"/>
                <a:gd name="T55" fmla="*/ 39 h 64"/>
                <a:gd name="T56" fmla="*/ 39 w 96"/>
                <a:gd name="T57" fmla="*/ 53 h 64"/>
                <a:gd name="T58" fmla="*/ 40 w 96"/>
                <a:gd name="T59" fmla="*/ 54 h 64"/>
                <a:gd name="T60" fmla="*/ 42 w 96"/>
                <a:gd name="T61" fmla="*/ 53 h 64"/>
                <a:gd name="T62" fmla="*/ 60 w 96"/>
                <a:gd name="T63" fmla="*/ 27 h 64"/>
                <a:gd name="T64" fmla="*/ 74 w 96"/>
                <a:gd name="T65" fmla="*/ 46 h 64"/>
                <a:gd name="T66" fmla="*/ 76 w 96"/>
                <a:gd name="T67" fmla="*/ 46 h 64"/>
                <a:gd name="T68" fmla="*/ 77 w 96"/>
                <a:gd name="T69" fmla="*/ 46 h 64"/>
                <a:gd name="T70" fmla="*/ 92 w 96"/>
                <a:gd name="T71" fmla="*/ 29 h 64"/>
                <a:gd name="T72" fmla="*/ 92 w 96"/>
                <a:gd name="T73" fmla="*/ 57 h 64"/>
                <a:gd name="T74" fmla="*/ 89 w 96"/>
                <a:gd name="T75"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7" y="4"/>
                  </a:moveTo>
                  <a:cubicBezTo>
                    <a:pt x="89" y="4"/>
                    <a:pt x="89" y="4"/>
                    <a:pt x="89" y="4"/>
                  </a:cubicBezTo>
                  <a:cubicBezTo>
                    <a:pt x="91" y="4"/>
                    <a:pt x="92" y="5"/>
                    <a:pt x="92" y="7"/>
                  </a:cubicBezTo>
                  <a:cubicBezTo>
                    <a:pt x="92" y="23"/>
                    <a:pt x="92" y="23"/>
                    <a:pt x="92" y="23"/>
                  </a:cubicBezTo>
                  <a:cubicBezTo>
                    <a:pt x="76" y="41"/>
                    <a:pt x="76" y="41"/>
                    <a:pt x="76" y="41"/>
                  </a:cubicBezTo>
                  <a:cubicBezTo>
                    <a:pt x="62" y="23"/>
                    <a:pt x="62" y="23"/>
                    <a:pt x="62" y="23"/>
                  </a:cubicBezTo>
                  <a:cubicBezTo>
                    <a:pt x="61" y="22"/>
                    <a:pt x="61" y="22"/>
                    <a:pt x="60" y="22"/>
                  </a:cubicBezTo>
                  <a:cubicBezTo>
                    <a:pt x="59" y="22"/>
                    <a:pt x="59" y="22"/>
                    <a:pt x="58" y="23"/>
                  </a:cubicBezTo>
                  <a:cubicBezTo>
                    <a:pt x="40" y="49"/>
                    <a:pt x="40" y="49"/>
                    <a:pt x="40" y="49"/>
                  </a:cubicBezTo>
                  <a:cubicBezTo>
                    <a:pt x="25" y="34"/>
                    <a:pt x="25" y="34"/>
                    <a:pt x="25" y="34"/>
                  </a:cubicBezTo>
                  <a:cubicBezTo>
                    <a:pt x="25" y="34"/>
                    <a:pt x="23" y="34"/>
                    <a:pt x="23" y="34"/>
                  </a:cubicBezTo>
                  <a:cubicBezTo>
                    <a:pt x="4" y="51"/>
                    <a:pt x="4" y="51"/>
                    <a:pt x="4" y="51"/>
                  </a:cubicBezTo>
                  <a:cubicBezTo>
                    <a:pt x="4" y="7"/>
                    <a:pt x="4" y="7"/>
                    <a:pt x="4" y="7"/>
                  </a:cubicBezTo>
                  <a:cubicBezTo>
                    <a:pt x="4" y="5"/>
                    <a:pt x="5" y="4"/>
                    <a:pt x="7" y="4"/>
                  </a:cubicBezTo>
                  <a:close/>
                  <a:moveTo>
                    <a:pt x="89" y="60"/>
                  </a:moveTo>
                  <a:cubicBezTo>
                    <a:pt x="7" y="60"/>
                    <a:pt x="7" y="60"/>
                    <a:pt x="7" y="60"/>
                  </a:cubicBezTo>
                  <a:cubicBezTo>
                    <a:pt x="5" y="60"/>
                    <a:pt x="4" y="59"/>
                    <a:pt x="4" y="57"/>
                  </a:cubicBezTo>
                  <a:cubicBezTo>
                    <a:pt x="4" y="57"/>
                    <a:pt x="4" y="57"/>
                    <a:pt x="4" y="57"/>
                  </a:cubicBezTo>
                  <a:cubicBezTo>
                    <a:pt x="24" y="39"/>
                    <a:pt x="24" y="39"/>
                    <a:pt x="24" y="39"/>
                  </a:cubicBezTo>
                  <a:cubicBezTo>
                    <a:pt x="39" y="53"/>
                    <a:pt x="39" y="53"/>
                    <a:pt x="39" y="53"/>
                  </a:cubicBezTo>
                  <a:cubicBezTo>
                    <a:pt x="39" y="54"/>
                    <a:pt x="40" y="54"/>
                    <a:pt x="40" y="54"/>
                  </a:cubicBezTo>
                  <a:cubicBezTo>
                    <a:pt x="41" y="54"/>
                    <a:pt x="41" y="53"/>
                    <a:pt x="42" y="53"/>
                  </a:cubicBezTo>
                  <a:cubicBezTo>
                    <a:pt x="60" y="27"/>
                    <a:pt x="60" y="27"/>
                    <a:pt x="60" y="27"/>
                  </a:cubicBezTo>
                  <a:cubicBezTo>
                    <a:pt x="74" y="46"/>
                    <a:pt x="74" y="46"/>
                    <a:pt x="74" y="46"/>
                  </a:cubicBezTo>
                  <a:cubicBezTo>
                    <a:pt x="75" y="46"/>
                    <a:pt x="75" y="46"/>
                    <a:pt x="76" y="46"/>
                  </a:cubicBezTo>
                  <a:cubicBezTo>
                    <a:pt x="76" y="46"/>
                    <a:pt x="77" y="46"/>
                    <a:pt x="77" y="46"/>
                  </a:cubicBezTo>
                  <a:cubicBezTo>
                    <a:pt x="92" y="29"/>
                    <a:pt x="92" y="29"/>
                    <a:pt x="92" y="29"/>
                  </a:cubicBezTo>
                  <a:cubicBezTo>
                    <a:pt x="92" y="57"/>
                    <a:pt x="92" y="57"/>
                    <a:pt x="92" y="57"/>
                  </a:cubicBezTo>
                  <a:cubicBezTo>
                    <a:pt x="92" y="59"/>
                    <a:pt x="91" y="60"/>
                    <a:pt x="89"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98"/>
            <p:cNvSpPr>
              <a:spLocks noEditPoints="1"/>
            </p:cNvSpPr>
            <p:nvPr/>
          </p:nvSpPr>
          <p:spPr bwMode="auto">
            <a:xfrm>
              <a:off x="2308226" y="3136900"/>
              <a:ext cx="33338" cy="317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TextBox 13"/>
          <p:cNvSpPr txBox="1"/>
          <p:nvPr/>
        </p:nvSpPr>
        <p:spPr>
          <a:xfrm>
            <a:off x="1678292" y="2898829"/>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426724" y="3451226"/>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9093292" y="3363155"/>
            <a:ext cx="1376899"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119302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119710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12702"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616783"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4942417" y="493385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4946498" y="521976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5" name="Group 2"/>
          <p:cNvGrpSpPr/>
          <p:nvPr/>
        </p:nvGrpSpPr>
        <p:grpSpPr>
          <a:xfrm>
            <a:off x="4474765" y="2107318"/>
            <a:ext cx="3462362" cy="3798783"/>
            <a:chOff x="4474765" y="2107318"/>
            <a:chExt cx="3462362" cy="3798783"/>
          </a:xfrm>
          <a:effectLst>
            <a:outerShdw blurRad="152400" dist="76200" dir="5400000" sx="90000" sy="-19000" rotWithShape="0">
              <a:prstClr val="black">
                <a:alpha val="5000"/>
              </a:prstClr>
            </a:outerShdw>
          </a:effectLst>
        </p:grpSpPr>
        <p:sp>
          <p:nvSpPr>
            <p:cNvPr id="6" name="Oval 3"/>
            <p:cNvSpPr>
              <a:spLocks noChangeArrowheads="1"/>
            </p:cNvSpPr>
            <p:nvPr/>
          </p:nvSpPr>
          <p:spPr bwMode="auto">
            <a:xfrm rot="19890794">
              <a:off x="5447058" y="2122743"/>
              <a:ext cx="1233488" cy="3379788"/>
            </a:xfrm>
            <a:prstGeom prst="ellipse">
              <a:avLst/>
            </a:prstGeom>
            <a:gradFill>
              <a:gsLst>
                <a:gs pos="0">
                  <a:schemeClr val="accent1">
                    <a:lumMod val="50000"/>
                  </a:schemeClr>
                </a:gs>
                <a:gs pos="100000">
                  <a:schemeClr val="accent1">
                    <a:lumMod val="75000"/>
                  </a:schemeClr>
                </a:gs>
              </a:gsLst>
              <a:lin ang="5400000" scaled="1"/>
            </a:gradFill>
            <a:ln>
              <a:noFill/>
            </a:ln>
          </p:spPr>
          <p:txBody>
            <a:bodyPr vert="horz" wrap="square" lIns="91440" tIns="45720" rIns="91440" bIns="45720" numCol="1" anchor="t" anchorCtr="0" compatLnSpc="1"/>
            <a:lstStyle/>
            <a:p>
              <a:endParaRPr lang="id-ID"/>
            </a:p>
          </p:txBody>
        </p:sp>
        <p:sp>
          <p:nvSpPr>
            <p:cNvPr id="7" name="Freeform 4"/>
            <p:cNvSpPr/>
            <p:nvPr/>
          </p:nvSpPr>
          <p:spPr bwMode="auto">
            <a:xfrm rot="19890794">
              <a:off x="5534347" y="3081979"/>
              <a:ext cx="2035175" cy="960438"/>
            </a:xfrm>
            <a:custGeom>
              <a:avLst/>
              <a:gdLst>
                <a:gd name="T0" fmla="*/ 1043 w 1309"/>
                <a:gd name="T1" fmla="*/ 95 h 618"/>
                <a:gd name="T2" fmla="*/ 602 w 1309"/>
                <a:gd name="T3" fmla="*/ 0 h 618"/>
                <a:gd name="T4" fmla="*/ 0 w 1309"/>
                <a:gd name="T5" fmla="*/ 602 h 618"/>
                <a:gd name="T6" fmla="*/ 301 w 1309"/>
                <a:gd name="T7" fmla="*/ 618 h 618"/>
                <a:gd name="T8" fmla="*/ 1043 w 1309"/>
                <a:gd name="T9" fmla="*/ 506 h 618"/>
                <a:gd name="T10" fmla="*/ 1309 w 1309"/>
                <a:gd name="T11" fmla="*/ 301 h 618"/>
                <a:gd name="T12" fmla="*/ 1043 w 1309"/>
                <a:gd name="T13" fmla="*/ 95 h 618"/>
              </a:gdLst>
              <a:ahLst/>
              <a:cxnLst>
                <a:cxn ang="0">
                  <a:pos x="T0" y="T1"/>
                </a:cxn>
                <a:cxn ang="0">
                  <a:pos x="T2" y="T3"/>
                </a:cxn>
                <a:cxn ang="0">
                  <a:pos x="T4" y="T5"/>
                </a:cxn>
                <a:cxn ang="0">
                  <a:pos x="T6" y="T7"/>
                </a:cxn>
                <a:cxn ang="0">
                  <a:pos x="T8" y="T9"/>
                </a:cxn>
                <a:cxn ang="0">
                  <a:pos x="T10" y="T11"/>
                </a:cxn>
                <a:cxn ang="0">
                  <a:pos x="T12" y="T13"/>
                </a:cxn>
              </a:cxnLst>
              <a:rect l="0" t="0" r="r" b="b"/>
              <a:pathLst>
                <a:path w="1309" h="618">
                  <a:moveTo>
                    <a:pt x="1043" y="95"/>
                  </a:moveTo>
                  <a:cubicBezTo>
                    <a:pt x="918" y="50"/>
                    <a:pt x="767" y="18"/>
                    <a:pt x="602" y="0"/>
                  </a:cubicBezTo>
                  <a:cubicBezTo>
                    <a:pt x="0" y="602"/>
                    <a:pt x="0" y="602"/>
                    <a:pt x="0" y="602"/>
                  </a:cubicBezTo>
                  <a:cubicBezTo>
                    <a:pt x="97" y="612"/>
                    <a:pt x="198" y="618"/>
                    <a:pt x="301" y="618"/>
                  </a:cubicBezTo>
                  <a:cubicBezTo>
                    <a:pt x="583" y="618"/>
                    <a:pt x="846" y="578"/>
                    <a:pt x="1043" y="506"/>
                  </a:cubicBezTo>
                  <a:cubicBezTo>
                    <a:pt x="1239" y="435"/>
                    <a:pt x="1309" y="353"/>
                    <a:pt x="1309" y="301"/>
                  </a:cubicBezTo>
                  <a:cubicBezTo>
                    <a:pt x="1309" y="248"/>
                    <a:pt x="1239" y="167"/>
                    <a:pt x="1043" y="95"/>
                  </a:cubicBezTo>
                  <a:close/>
                </a:path>
              </a:pathLst>
            </a:custGeom>
            <a:gradFill>
              <a:gsLst>
                <a:gs pos="38000">
                  <a:schemeClr val="accent4"/>
                </a:gs>
                <a:gs pos="100000">
                  <a:schemeClr val="accent4">
                    <a:lumMod val="75000"/>
                  </a:schemeClr>
                </a:gs>
              </a:gsLst>
              <a:lin ang="13500000" scaled="1"/>
            </a:gradFill>
            <a:ln>
              <a:noFill/>
            </a:ln>
          </p:spPr>
          <p:txBody>
            <a:bodyPr vert="horz" wrap="square" lIns="91440" tIns="45720" rIns="91440" bIns="45720" numCol="1" anchor="t" anchorCtr="0" compatLnSpc="1"/>
            <a:lstStyle/>
            <a:p>
              <a:endParaRPr lang="id-ID"/>
            </a:p>
          </p:txBody>
        </p:sp>
        <p:sp>
          <p:nvSpPr>
            <p:cNvPr id="8" name="Freeform 5"/>
            <p:cNvSpPr/>
            <p:nvPr/>
          </p:nvSpPr>
          <p:spPr bwMode="auto">
            <a:xfrm rot="19890794">
              <a:off x="5664173" y="2107318"/>
              <a:ext cx="1443038" cy="1574800"/>
            </a:xfrm>
            <a:custGeom>
              <a:avLst/>
              <a:gdLst>
                <a:gd name="T0" fmla="*/ 552 w 928"/>
                <a:gd name="T1" fmla="*/ 303 h 1013"/>
                <a:gd name="T2" fmla="*/ 816 w 928"/>
                <a:gd name="T3" fmla="*/ 1013 h 1013"/>
                <a:gd name="T4" fmla="*/ 927 w 928"/>
                <a:gd name="T5" fmla="*/ 927 h 1013"/>
                <a:gd name="T6" fmla="*/ 928 w 928"/>
                <a:gd name="T7" fmla="*/ 927 h 1013"/>
                <a:gd name="T8" fmla="*/ 656 w 928"/>
                <a:gd name="T9" fmla="*/ 271 h 1013"/>
                <a:gd name="T10" fmla="*/ 0 w 928"/>
                <a:gd name="T11" fmla="*/ 0 h 1013"/>
                <a:gd name="T12" fmla="*/ 552 w 928"/>
                <a:gd name="T13" fmla="*/ 303 h 1013"/>
              </a:gdLst>
              <a:ahLst/>
              <a:cxnLst>
                <a:cxn ang="0">
                  <a:pos x="T0" y="T1"/>
                </a:cxn>
                <a:cxn ang="0">
                  <a:pos x="T2" y="T3"/>
                </a:cxn>
                <a:cxn ang="0">
                  <a:pos x="T4" y="T5"/>
                </a:cxn>
                <a:cxn ang="0">
                  <a:pos x="T6" y="T7"/>
                </a:cxn>
                <a:cxn ang="0">
                  <a:pos x="T8" y="T9"/>
                </a:cxn>
                <a:cxn ang="0">
                  <a:pos x="T10" y="T11"/>
                </a:cxn>
                <a:cxn ang="0">
                  <a:pos x="T12" y="T13"/>
                </a:cxn>
              </a:cxnLst>
              <a:rect l="0" t="0" r="r" b="b"/>
              <a:pathLst>
                <a:path w="928" h="1013">
                  <a:moveTo>
                    <a:pt x="552" y="303"/>
                  </a:moveTo>
                  <a:cubicBezTo>
                    <a:pt x="703" y="499"/>
                    <a:pt x="816" y="766"/>
                    <a:pt x="816" y="1013"/>
                  </a:cubicBezTo>
                  <a:cubicBezTo>
                    <a:pt x="891" y="974"/>
                    <a:pt x="920" y="941"/>
                    <a:pt x="927" y="927"/>
                  </a:cubicBezTo>
                  <a:cubicBezTo>
                    <a:pt x="928" y="927"/>
                    <a:pt x="928" y="927"/>
                    <a:pt x="928" y="927"/>
                  </a:cubicBezTo>
                  <a:cubicBezTo>
                    <a:pt x="928" y="679"/>
                    <a:pt x="831" y="446"/>
                    <a:pt x="656" y="271"/>
                  </a:cubicBezTo>
                  <a:cubicBezTo>
                    <a:pt x="481" y="96"/>
                    <a:pt x="248" y="0"/>
                    <a:pt x="0" y="0"/>
                  </a:cubicBezTo>
                  <a:cubicBezTo>
                    <a:pt x="248" y="0"/>
                    <a:pt x="503" y="239"/>
                    <a:pt x="552" y="303"/>
                  </a:cubicBezTo>
                  <a:close/>
                </a:path>
              </a:pathLst>
            </a:custGeom>
            <a:gradFill>
              <a:gsLst>
                <a:gs pos="38000">
                  <a:schemeClr val="accent2"/>
                </a:gs>
                <a:gs pos="100000">
                  <a:schemeClr val="accent2">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9" name="Freeform 6"/>
            <p:cNvSpPr/>
            <p:nvPr/>
          </p:nvSpPr>
          <p:spPr bwMode="auto">
            <a:xfrm rot="19890794">
              <a:off x="5674744" y="2148962"/>
              <a:ext cx="1268413" cy="1574800"/>
            </a:xfrm>
            <a:custGeom>
              <a:avLst/>
              <a:gdLst>
                <a:gd name="T0" fmla="*/ 0 w 816"/>
                <a:gd name="T1" fmla="*/ 0 h 1013"/>
                <a:gd name="T2" fmla="*/ 0 w 816"/>
                <a:gd name="T3" fmla="*/ 927 h 1013"/>
                <a:gd name="T4" fmla="*/ 816 w 816"/>
                <a:gd name="T5" fmla="*/ 1013 h 1013"/>
                <a:gd name="T6" fmla="*/ 552 w 816"/>
                <a:gd name="T7" fmla="*/ 285 h 1013"/>
                <a:gd name="T8" fmla="*/ 0 w 816"/>
                <a:gd name="T9" fmla="*/ 0 h 1013"/>
              </a:gdLst>
              <a:ahLst/>
              <a:cxnLst>
                <a:cxn ang="0">
                  <a:pos x="T0" y="T1"/>
                </a:cxn>
                <a:cxn ang="0">
                  <a:pos x="T2" y="T3"/>
                </a:cxn>
                <a:cxn ang="0">
                  <a:pos x="T4" y="T5"/>
                </a:cxn>
                <a:cxn ang="0">
                  <a:pos x="T6" y="T7"/>
                </a:cxn>
                <a:cxn ang="0">
                  <a:pos x="T8" y="T9"/>
                </a:cxn>
              </a:cxnLst>
              <a:rect l="0" t="0" r="r" b="b"/>
              <a:pathLst>
                <a:path w="816" h="1013">
                  <a:moveTo>
                    <a:pt x="0" y="0"/>
                  </a:moveTo>
                  <a:cubicBezTo>
                    <a:pt x="0" y="927"/>
                    <a:pt x="0" y="927"/>
                    <a:pt x="0" y="927"/>
                  </a:cubicBezTo>
                  <a:cubicBezTo>
                    <a:pt x="816" y="1013"/>
                    <a:pt x="816" y="1013"/>
                    <a:pt x="816" y="1013"/>
                  </a:cubicBezTo>
                  <a:cubicBezTo>
                    <a:pt x="816" y="766"/>
                    <a:pt x="727" y="461"/>
                    <a:pt x="552" y="285"/>
                  </a:cubicBezTo>
                  <a:cubicBezTo>
                    <a:pt x="412" y="145"/>
                    <a:pt x="248" y="0"/>
                    <a:pt x="0" y="0"/>
                  </a:cubicBezTo>
                  <a:close/>
                </a:path>
              </a:pathLst>
            </a:custGeom>
            <a:gradFill>
              <a:gsLst>
                <a:gs pos="38000">
                  <a:schemeClr val="accent2">
                    <a:lumMod val="75000"/>
                  </a:schemeClr>
                </a:gs>
                <a:gs pos="100000">
                  <a:schemeClr val="accent2">
                    <a:lumMod val="50000"/>
                  </a:schemeClr>
                </a:gs>
              </a:gsLst>
              <a:lin ang="18900000" scaled="1"/>
            </a:gradFill>
            <a:ln>
              <a:noFill/>
            </a:ln>
          </p:spPr>
          <p:txBody>
            <a:bodyPr vert="horz" wrap="square" lIns="91440" tIns="45720" rIns="91440" bIns="45720" numCol="1" anchor="t" anchorCtr="0" compatLnSpc="1"/>
            <a:lstStyle/>
            <a:p>
              <a:endParaRPr lang="id-ID"/>
            </a:p>
          </p:txBody>
        </p:sp>
        <p:sp>
          <p:nvSpPr>
            <p:cNvPr id="10" name="Freeform 7"/>
            <p:cNvSpPr/>
            <p:nvPr/>
          </p:nvSpPr>
          <p:spPr bwMode="auto">
            <a:xfrm rot="19890794">
              <a:off x="5532930" y="2437593"/>
              <a:ext cx="1247775" cy="1498600"/>
            </a:xfrm>
            <a:custGeom>
              <a:avLst/>
              <a:gdLst>
                <a:gd name="T0" fmla="*/ 803 w 803"/>
                <a:gd name="T1" fmla="*/ 876 h 964"/>
                <a:gd name="T2" fmla="*/ 589 w 803"/>
                <a:gd name="T3" fmla="*/ 279 h 964"/>
                <a:gd name="T4" fmla="*/ 156 w 803"/>
                <a:gd name="T5" fmla="*/ 0 h 964"/>
                <a:gd name="T6" fmla="*/ 101 w 803"/>
                <a:gd name="T7" fmla="*/ 120 h 964"/>
                <a:gd name="T8" fmla="*/ 4 w 803"/>
                <a:gd name="T9" fmla="*/ 654 h 964"/>
                <a:gd name="T10" fmla="*/ 0 w 803"/>
                <a:gd name="T11" fmla="*/ 807 h 964"/>
                <a:gd name="T12" fmla="*/ 4 w 803"/>
                <a:gd name="T13" fmla="*/ 959 h 964"/>
                <a:gd name="T14" fmla="*/ 156 w 803"/>
                <a:gd name="T15" fmla="*/ 964 h 964"/>
                <a:gd name="T16" fmla="*/ 309 w 803"/>
                <a:gd name="T17" fmla="*/ 959 h 964"/>
                <a:gd name="T18" fmla="*/ 803 w 803"/>
                <a:gd name="T19" fmla="*/ 876 h 964"/>
                <a:gd name="T20" fmla="*/ 803 w 803"/>
                <a:gd name="T21" fmla="*/ 87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964">
                  <a:moveTo>
                    <a:pt x="803" y="876"/>
                  </a:moveTo>
                  <a:cubicBezTo>
                    <a:pt x="784" y="654"/>
                    <a:pt x="705" y="419"/>
                    <a:pt x="589" y="279"/>
                  </a:cubicBezTo>
                  <a:cubicBezTo>
                    <a:pt x="455" y="120"/>
                    <a:pt x="322" y="25"/>
                    <a:pt x="156" y="0"/>
                  </a:cubicBezTo>
                  <a:cubicBezTo>
                    <a:pt x="140" y="27"/>
                    <a:pt x="121" y="66"/>
                    <a:pt x="101" y="120"/>
                  </a:cubicBezTo>
                  <a:cubicBezTo>
                    <a:pt x="49" y="265"/>
                    <a:pt x="15" y="450"/>
                    <a:pt x="4" y="654"/>
                  </a:cubicBezTo>
                  <a:cubicBezTo>
                    <a:pt x="1" y="704"/>
                    <a:pt x="0" y="755"/>
                    <a:pt x="0" y="807"/>
                  </a:cubicBezTo>
                  <a:cubicBezTo>
                    <a:pt x="0" y="859"/>
                    <a:pt x="1" y="910"/>
                    <a:pt x="4" y="959"/>
                  </a:cubicBezTo>
                  <a:cubicBezTo>
                    <a:pt x="54" y="962"/>
                    <a:pt x="105" y="964"/>
                    <a:pt x="156" y="964"/>
                  </a:cubicBezTo>
                  <a:cubicBezTo>
                    <a:pt x="208" y="964"/>
                    <a:pt x="259" y="962"/>
                    <a:pt x="309" y="959"/>
                  </a:cubicBezTo>
                  <a:cubicBezTo>
                    <a:pt x="495" y="949"/>
                    <a:pt x="665" y="920"/>
                    <a:pt x="803" y="876"/>
                  </a:cubicBezTo>
                  <a:cubicBezTo>
                    <a:pt x="803" y="876"/>
                    <a:pt x="803" y="876"/>
                    <a:pt x="803" y="876"/>
                  </a:cubicBezTo>
                  <a:close/>
                </a:path>
              </a:pathLst>
            </a:custGeom>
            <a:gradFill>
              <a:gsLst>
                <a:gs pos="38000">
                  <a:schemeClr val="accent3"/>
                </a:gs>
                <a:gs pos="100000">
                  <a:schemeClr val="accent3">
                    <a:lumMod val="60000"/>
                    <a:lumOff val="40000"/>
                  </a:schemeClr>
                </a:gs>
              </a:gsLst>
              <a:lin ang="18900000" scaled="1"/>
            </a:gradFill>
            <a:ln>
              <a:noFill/>
            </a:ln>
          </p:spPr>
          <p:txBody>
            <a:bodyPr vert="horz" wrap="square" lIns="91440" tIns="45720" rIns="91440" bIns="45720" numCol="1" anchor="t" anchorCtr="0" compatLnSpc="1"/>
            <a:lstStyle/>
            <a:p>
              <a:endParaRPr lang="id-ID"/>
            </a:p>
          </p:txBody>
        </p:sp>
        <p:sp>
          <p:nvSpPr>
            <p:cNvPr id="11" name="Freeform 8"/>
            <p:cNvSpPr/>
            <p:nvPr/>
          </p:nvSpPr>
          <p:spPr bwMode="auto">
            <a:xfrm rot="19890794">
              <a:off x="4474765" y="2526313"/>
              <a:ext cx="1690688" cy="3379788"/>
            </a:xfrm>
            <a:custGeom>
              <a:avLst/>
              <a:gdLst>
                <a:gd name="T0" fmla="*/ 1087 w 1087"/>
                <a:gd name="T1" fmla="*/ 0 h 2174"/>
                <a:gd name="T2" fmla="*/ 0 w 1087"/>
                <a:gd name="T3" fmla="*/ 1087 h 2174"/>
                <a:gd name="T4" fmla="*/ 1087 w 1087"/>
                <a:gd name="T5" fmla="*/ 2174 h 2174"/>
                <a:gd name="T6" fmla="*/ 1087 w 1087"/>
                <a:gd name="T7" fmla="*/ 2174 h 2174"/>
                <a:gd name="T8" fmla="*/ 691 w 1087"/>
                <a:gd name="T9" fmla="*/ 1087 h 2174"/>
                <a:gd name="T10" fmla="*/ 1087 w 1087"/>
                <a:gd name="T11" fmla="*/ 0 h 2174"/>
              </a:gdLst>
              <a:ahLst/>
              <a:cxnLst>
                <a:cxn ang="0">
                  <a:pos x="T0" y="T1"/>
                </a:cxn>
                <a:cxn ang="0">
                  <a:pos x="T2" y="T3"/>
                </a:cxn>
                <a:cxn ang="0">
                  <a:pos x="T4" y="T5"/>
                </a:cxn>
                <a:cxn ang="0">
                  <a:pos x="T6" y="T7"/>
                </a:cxn>
                <a:cxn ang="0">
                  <a:pos x="T8" y="T9"/>
                </a:cxn>
                <a:cxn ang="0">
                  <a:pos x="T10" y="T11"/>
                </a:cxn>
              </a:cxnLst>
              <a:rect l="0" t="0" r="r" b="b"/>
              <a:pathLst>
                <a:path w="1087" h="2174">
                  <a:moveTo>
                    <a:pt x="1087" y="0"/>
                  </a:moveTo>
                  <a:cubicBezTo>
                    <a:pt x="487" y="0"/>
                    <a:pt x="0" y="486"/>
                    <a:pt x="0" y="1087"/>
                  </a:cubicBezTo>
                  <a:cubicBezTo>
                    <a:pt x="0" y="1687"/>
                    <a:pt x="487" y="2174"/>
                    <a:pt x="1087" y="2174"/>
                  </a:cubicBezTo>
                  <a:cubicBezTo>
                    <a:pt x="1087" y="2174"/>
                    <a:pt x="1087" y="2174"/>
                    <a:pt x="1087" y="2174"/>
                  </a:cubicBezTo>
                  <a:cubicBezTo>
                    <a:pt x="868" y="2174"/>
                    <a:pt x="691" y="1687"/>
                    <a:pt x="691" y="1087"/>
                  </a:cubicBezTo>
                  <a:cubicBezTo>
                    <a:pt x="691" y="486"/>
                    <a:pt x="868" y="0"/>
                    <a:pt x="1087" y="0"/>
                  </a:cubicBezTo>
                  <a:close/>
                </a:path>
              </a:pathLst>
            </a:custGeom>
            <a:gradFill flip="none" rotWithShape="1">
              <a:gsLst>
                <a:gs pos="38000">
                  <a:schemeClr val="accent1"/>
                </a:gs>
                <a:gs pos="100000">
                  <a:schemeClr val="accent1">
                    <a:lumMod val="60000"/>
                    <a:lumOff val="40000"/>
                  </a:schemeClr>
                </a:gs>
              </a:gsLst>
              <a:lin ang="18900000" scaled="1"/>
              <a:tileRect/>
            </a:gradFill>
            <a:ln>
              <a:noFill/>
            </a:ln>
          </p:spPr>
          <p:txBody>
            <a:bodyPr vert="horz" wrap="square" lIns="91440" tIns="45720" rIns="91440" bIns="45720" numCol="1" anchor="t" anchorCtr="0" compatLnSpc="1"/>
            <a:lstStyle/>
            <a:p>
              <a:endParaRPr lang="id-ID"/>
            </a:p>
          </p:txBody>
        </p:sp>
        <p:sp>
          <p:nvSpPr>
            <p:cNvPr id="12" name="Freeform 9"/>
            <p:cNvSpPr/>
            <p:nvPr/>
          </p:nvSpPr>
          <p:spPr bwMode="auto">
            <a:xfrm rot="19890794">
              <a:off x="5901952" y="3456977"/>
              <a:ext cx="2035175" cy="1565275"/>
            </a:xfrm>
            <a:custGeom>
              <a:avLst/>
              <a:gdLst>
                <a:gd name="T0" fmla="*/ 1309 w 1309"/>
                <a:gd name="T1" fmla="*/ 0 h 1007"/>
                <a:gd name="T2" fmla="*/ 1043 w 1309"/>
                <a:gd name="T3" fmla="*/ 205 h 1007"/>
                <a:gd name="T4" fmla="*/ 301 w 1309"/>
                <a:gd name="T5" fmla="*/ 317 h 1007"/>
                <a:gd name="T6" fmla="*/ 0 w 1309"/>
                <a:gd name="T7" fmla="*/ 301 h 1007"/>
                <a:gd name="T8" fmla="*/ 96 w 1309"/>
                <a:gd name="T9" fmla="*/ 741 h 1007"/>
                <a:gd name="T10" fmla="*/ 301 w 1309"/>
                <a:gd name="T11" fmla="*/ 1007 h 1007"/>
                <a:gd name="T12" fmla="*/ 301 w 1309"/>
                <a:gd name="T13" fmla="*/ 1007 h 1007"/>
                <a:gd name="T14" fmla="*/ 1013 w 1309"/>
                <a:gd name="T15" fmla="*/ 712 h 1007"/>
                <a:gd name="T16" fmla="*/ 1309 w 1309"/>
                <a:gd name="T17"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9" h="1007">
                  <a:moveTo>
                    <a:pt x="1309" y="0"/>
                  </a:moveTo>
                  <a:cubicBezTo>
                    <a:pt x="1308" y="52"/>
                    <a:pt x="1238" y="134"/>
                    <a:pt x="1043" y="205"/>
                  </a:cubicBezTo>
                  <a:cubicBezTo>
                    <a:pt x="846" y="277"/>
                    <a:pt x="583" y="317"/>
                    <a:pt x="301" y="317"/>
                  </a:cubicBezTo>
                  <a:cubicBezTo>
                    <a:pt x="198" y="317"/>
                    <a:pt x="97" y="311"/>
                    <a:pt x="0" y="301"/>
                  </a:cubicBezTo>
                  <a:cubicBezTo>
                    <a:pt x="18" y="466"/>
                    <a:pt x="51" y="617"/>
                    <a:pt x="96" y="741"/>
                  </a:cubicBezTo>
                  <a:cubicBezTo>
                    <a:pt x="167" y="937"/>
                    <a:pt x="249" y="1007"/>
                    <a:pt x="301" y="1007"/>
                  </a:cubicBezTo>
                  <a:cubicBezTo>
                    <a:pt x="301" y="1007"/>
                    <a:pt x="301" y="1007"/>
                    <a:pt x="301" y="1007"/>
                  </a:cubicBezTo>
                  <a:cubicBezTo>
                    <a:pt x="570" y="1007"/>
                    <a:pt x="823" y="902"/>
                    <a:pt x="1013" y="712"/>
                  </a:cubicBezTo>
                  <a:cubicBezTo>
                    <a:pt x="1204" y="522"/>
                    <a:pt x="1308" y="269"/>
                    <a:pt x="1309" y="0"/>
                  </a:cubicBezTo>
                  <a:close/>
                </a:path>
              </a:pathLst>
            </a:custGeom>
            <a:gradFill flip="none" rotWithShape="1">
              <a:gsLst>
                <a:gs pos="38000">
                  <a:schemeClr val="accent4"/>
                </a:gs>
                <a:gs pos="100000">
                  <a:schemeClr val="accent4">
                    <a:lumMod val="60000"/>
                    <a:lumOff val="40000"/>
                  </a:schemeClr>
                </a:gs>
              </a:gsLst>
              <a:lin ang="13500000" scaled="1"/>
              <a:tileRect/>
            </a:gradFill>
            <a:ln>
              <a:noFill/>
            </a:ln>
          </p:spPr>
          <p:txBody>
            <a:bodyPr vert="horz" wrap="square" lIns="91440" tIns="45720" rIns="91440" bIns="45720" numCol="1" anchor="t" anchorCtr="0" compatLnSpc="1"/>
            <a:lstStyle/>
            <a:p>
              <a:endParaRPr lang="id-ID"/>
            </a:p>
          </p:txBody>
        </p:sp>
      </p:grpSp>
      <p:cxnSp>
        <p:nvCxnSpPr>
          <p:cNvPr id="13" name="Straight Connector 10"/>
          <p:cNvCxnSpPr/>
          <p:nvPr/>
        </p:nvCxnSpPr>
        <p:spPr>
          <a:xfrm flipV="1">
            <a:off x="6718951" y="2110197"/>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1"/>
          <p:cNvCxnSpPr/>
          <p:nvPr/>
        </p:nvCxnSpPr>
        <p:spPr>
          <a:xfrm>
            <a:off x="7214149" y="2111459"/>
            <a:ext cx="999332"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2"/>
          <p:cNvCxnSpPr/>
          <p:nvPr/>
        </p:nvCxnSpPr>
        <p:spPr>
          <a:xfrm rot="10800000" flipV="1">
            <a:off x="4189498" y="446962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rot="8100000">
            <a:off x="3858591" y="482806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4"/>
          <p:cNvCxnSpPr/>
          <p:nvPr/>
        </p:nvCxnSpPr>
        <p:spPr>
          <a:xfrm flipH="1" flipV="1">
            <a:off x="4936618" y="2137537"/>
            <a:ext cx="685507" cy="685507"/>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5"/>
          <p:cNvCxnSpPr/>
          <p:nvPr/>
        </p:nvCxnSpPr>
        <p:spPr>
          <a:xfrm flipH="1">
            <a:off x="3572944" y="2139267"/>
            <a:ext cx="1370205" cy="0"/>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6"/>
          <p:cNvCxnSpPr/>
          <p:nvPr/>
        </p:nvCxnSpPr>
        <p:spPr>
          <a:xfrm rot="10800000" flipH="1" flipV="1">
            <a:off x="7298381" y="4323630"/>
            <a:ext cx="499961" cy="499961"/>
          </a:xfrm>
          <a:prstGeom prst="line">
            <a:avLst/>
          </a:prstGeom>
          <a:ln w="1905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7"/>
          <p:cNvCxnSpPr/>
          <p:nvPr/>
        </p:nvCxnSpPr>
        <p:spPr>
          <a:xfrm rot="13500000" flipH="1">
            <a:off x="7848736" y="4682072"/>
            <a:ext cx="280513" cy="280513"/>
          </a:xfrm>
          <a:prstGeom prst="straightConnector1">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cxnSp>
      <p:grpSp>
        <p:nvGrpSpPr>
          <p:cNvPr id="29" name="Group 26"/>
          <p:cNvGrpSpPr/>
          <p:nvPr/>
        </p:nvGrpSpPr>
        <p:grpSpPr>
          <a:xfrm>
            <a:off x="3259822" y="4731021"/>
            <a:ext cx="411732" cy="405933"/>
            <a:chOff x="9934575" y="-392112"/>
            <a:chExt cx="450850" cy="444500"/>
          </a:xfrm>
          <a:solidFill>
            <a:schemeClr val="accent1"/>
          </a:solidFill>
        </p:grpSpPr>
        <p:sp>
          <p:nvSpPr>
            <p:cNvPr id="30" name="Freeform 5"/>
            <p:cNvSpPr>
              <a:spLocks noEditPoints="1"/>
            </p:cNvSpPr>
            <p:nvPr/>
          </p:nvSpPr>
          <p:spPr bwMode="auto">
            <a:xfrm>
              <a:off x="9934575" y="-392112"/>
              <a:ext cx="450850" cy="444500"/>
            </a:xfrm>
            <a:custGeom>
              <a:avLst/>
              <a:gdLst>
                <a:gd name="T0" fmla="*/ 111 w 120"/>
                <a:gd name="T1" fmla="*/ 0 h 118"/>
                <a:gd name="T2" fmla="*/ 9 w 120"/>
                <a:gd name="T3" fmla="*/ 0 h 118"/>
                <a:gd name="T4" fmla="*/ 0 w 120"/>
                <a:gd name="T5" fmla="*/ 9 h 118"/>
                <a:gd name="T6" fmla="*/ 0 w 120"/>
                <a:gd name="T7" fmla="*/ 103 h 118"/>
                <a:gd name="T8" fmla="*/ 9 w 120"/>
                <a:gd name="T9" fmla="*/ 112 h 118"/>
                <a:gd name="T10" fmla="*/ 16 w 120"/>
                <a:gd name="T11" fmla="*/ 112 h 118"/>
                <a:gd name="T12" fmla="*/ 16 w 120"/>
                <a:gd name="T13" fmla="*/ 112 h 118"/>
                <a:gd name="T14" fmla="*/ 22 w 120"/>
                <a:gd name="T15" fmla="*/ 118 h 118"/>
                <a:gd name="T16" fmla="*/ 28 w 120"/>
                <a:gd name="T17" fmla="*/ 112 h 118"/>
                <a:gd name="T18" fmla="*/ 28 w 120"/>
                <a:gd name="T19" fmla="*/ 112 h 118"/>
                <a:gd name="T20" fmla="*/ 92 w 120"/>
                <a:gd name="T21" fmla="*/ 112 h 118"/>
                <a:gd name="T22" fmla="*/ 92 w 120"/>
                <a:gd name="T23" fmla="*/ 112 h 118"/>
                <a:gd name="T24" fmla="*/ 98 w 120"/>
                <a:gd name="T25" fmla="*/ 118 h 118"/>
                <a:gd name="T26" fmla="*/ 104 w 120"/>
                <a:gd name="T27" fmla="*/ 112 h 118"/>
                <a:gd name="T28" fmla="*/ 104 w 120"/>
                <a:gd name="T29" fmla="*/ 112 h 118"/>
                <a:gd name="T30" fmla="*/ 111 w 120"/>
                <a:gd name="T31" fmla="*/ 112 h 118"/>
                <a:gd name="T32" fmla="*/ 120 w 120"/>
                <a:gd name="T33" fmla="*/ 103 h 118"/>
                <a:gd name="T34" fmla="*/ 120 w 120"/>
                <a:gd name="T35" fmla="*/ 9 h 118"/>
                <a:gd name="T36" fmla="*/ 111 w 120"/>
                <a:gd name="T37" fmla="*/ 0 h 118"/>
                <a:gd name="T38" fmla="*/ 112 w 120"/>
                <a:gd name="T39" fmla="*/ 103 h 118"/>
                <a:gd name="T40" fmla="*/ 111 w 120"/>
                <a:gd name="T41" fmla="*/ 104 h 118"/>
                <a:gd name="T42" fmla="*/ 9 w 120"/>
                <a:gd name="T43" fmla="*/ 104 h 118"/>
                <a:gd name="T44" fmla="*/ 8 w 120"/>
                <a:gd name="T45" fmla="*/ 103 h 118"/>
                <a:gd name="T46" fmla="*/ 8 w 120"/>
                <a:gd name="T47" fmla="*/ 9 h 118"/>
                <a:gd name="T48" fmla="*/ 9 w 120"/>
                <a:gd name="T49" fmla="*/ 8 h 118"/>
                <a:gd name="T50" fmla="*/ 111 w 120"/>
                <a:gd name="T51" fmla="*/ 8 h 118"/>
                <a:gd name="T52" fmla="*/ 112 w 120"/>
                <a:gd name="T53" fmla="*/ 9 h 118"/>
                <a:gd name="T54" fmla="*/ 112 w 120"/>
                <a:gd name="T55" fmla="*/ 10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18">
                  <a:moveTo>
                    <a:pt x="111" y="0"/>
                  </a:moveTo>
                  <a:cubicBezTo>
                    <a:pt x="9" y="0"/>
                    <a:pt x="9" y="0"/>
                    <a:pt x="9" y="0"/>
                  </a:cubicBezTo>
                  <a:cubicBezTo>
                    <a:pt x="4" y="0"/>
                    <a:pt x="0" y="4"/>
                    <a:pt x="0" y="9"/>
                  </a:cubicBezTo>
                  <a:cubicBezTo>
                    <a:pt x="0" y="103"/>
                    <a:pt x="0" y="103"/>
                    <a:pt x="0" y="103"/>
                  </a:cubicBezTo>
                  <a:cubicBezTo>
                    <a:pt x="0" y="108"/>
                    <a:pt x="4" y="112"/>
                    <a:pt x="9" y="112"/>
                  </a:cubicBezTo>
                  <a:cubicBezTo>
                    <a:pt x="16" y="112"/>
                    <a:pt x="16" y="112"/>
                    <a:pt x="16" y="112"/>
                  </a:cubicBezTo>
                  <a:cubicBezTo>
                    <a:pt x="16" y="112"/>
                    <a:pt x="16" y="112"/>
                    <a:pt x="16" y="112"/>
                  </a:cubicBezTo>
                  <a:cubicBezTo>
                    <a:pt x="16" y="115"/>
                    <a:pt x="19" y="118"/>
                    <a:pt x="22" y="118"/>
                  </a:cubicBezTo>
                  <a:cubicBezTo>
                    <a:pt x="25" y="118"/>
                    <a:pt x="28" y="115"/>
                    <a:pt x="28" y="112"/>
                  </a:cubicBezTo>
                  <a:cubicBezTo>
                    <a:pt x="28" y="112"/>
                    <a:pt x="28" y="112"/>
                    <a:pt x="28" y="112"/>
                  </a:cubicBezTo>
                  <a:cubicBezTo>
                    <a:pt x="92" y="112"/>
                    <a:pt x="92" y="112"/>
                    <a:pt x="92" y="112"/>
                  </a:cubicBezTo>
                  <a:cubicBezTo>
                    <a:pt x="92" y="112"/>
                    <a:pt x="92" y="112"/>
                    <a:pt x="92" y="112"/>
                  </a:cubicBezTo>
                  <a:cubicBezTo>
                    <a:pt x="92" y="115"/>
                    <a:pt x="95" y="118"/>
                    <a:pt x="98" y="118"/>
                  </a:cubicBezTo>
                  <a:cubicBezTo>
                    <a:pt x="101" y="118"/>
                    <a:pt x="104" y="115"/>
                    <a:pt x="104" y="112"/>
                  </a:cubicBezTo>
                  <a:cubicBezTo>
                    <a:pt x="104" y="112"/>
                    <a:pt x="104" y="112"/>
                    <a:pt x="104" y="112"/>
                  </a:cubicBezTo>
                  <a:cubicBezTo>
                    <a:pt x="111" y="112"/>
                    <a:pt x="111" y="112"/>
                    <a:pt x="111" y="112"/>
                  </a:cubicBezTo>
                  <a:cubicBezTo>
                    <a:pt x="116" y="112"/>
                    <a:pt x="120" y="108"/>
                    <a:pt x="120" y="103"/>
                  </a:cubicBezTo>
                  <a:cubicBezTo>
                    <a:pt x="120" y="9"/>
                    <a:pt x="120" y="9"/>
                    <a:pt x="120" y="9"/>
                  </a:cubicBezTo>
                  <a:cubicBezTo>
                    <a:pt x="120" y="4"/>
                    <a:pt x="116" y="0"/>
                    <a:pt x="111" y="0"/>
                  </a:cubicBezTo>
                  <a:close/>
                  <a:moveTo>
                    <a:pt x="112" y="103"/>
                  </a:moveTo>
                  <a:cubicBezTo>
                    <a:pt x="112" y="104"/>
                    <a:pt x="112" y="104"/>
                    <a:pt x="111" y="104"/>
                  </a:cubicBezTo>
                  <a:cubicBezTo>
                    <a:pt x="9" y="104"/>
                    <a:pt x="9" y="104"/>
                    <a:pt x="9" y="104"/>
                  </a:cubicBezTo>
                  <a:cubicBezTo>
                    <a:pt x="8" y="104"/>
                    <a:pt x="8" y="104"/>
                    <a:pt x="8" y="103"/>
                  </a:cubicBezTo>
                  <a:cubicBezTo>
                    <a:pt x="8" y="9"/>
                    <a:pt x="8" y="9"/>
                    <a:pt x="8" y="9"/>
                  </a:cubicBezTo>
                  <a:cubicBezTo>
                    <a:pt x="8" y="8"/>
                    <a:pt x="8" y="8"/>
                    <a:pt x="9" y="8"/>
                  </a:cubicBezTo>
                  <a:cubicBezTo>
                    <a:pt x="111" y="8"/>
                    <a:pt x="111" y="8"/>
                    <a:pt x="111" y="8"/>
                  </a:cubicBezTo>
                  <a:cubicBezTo>
                    <a:pt x="112" y="8"/>
                    <a:pt x="112" y="8"/>
                    <a:pt x="112" y="9"/>
                  </a:cubicBezTo>
                  <a:lnTo>
                    <a:pt x="112"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6"/>
            <p:cNvSpPr>
              <a:spLocks noEditPoints="1"/>
            </p:cNvSpPr>
            <p:nvPr/>
          </p:nvSpPr>
          <p:spPr bwMode="auto">
            <a:xfrm>
              <a:off x="10061575" y="-2794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8 h 52"/>
                <a:gd name="T12" fmla="*/ 4 w 52"/>
                <a:gd name="T13" fmla="*/ 26 h 52"/>
                <a:gd name="T14" fmla="*/ 26 w 52"/>
                <a:gd name="T15" fmla="*/ 4 h 52"/>
                <a:gd name="T16" fmla="*/ 48 w 52"/>
                <a:gd name="T17" fmla="*/ 26 h 52"/>
                <a:gd name="T18" fmla="*/ 26 w 52"/>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8"/>
                  </a:moveTo>
                  <a:cubicBezTo>
                    <a:pt x="14" y="48"/>
                    <a:pt x="4" y="38"/>
                    <a:pt x="4" y="26"/>
                  </a:cubicBezTo>
                  <a:cubicBezTo>
                    <a:pt x="4" y="14"/>
                    <a:pt x="14" y="4"/>
                    <a:pt x="26" y="4"/>
                  </a:cubicBezTo>
                  <a:cubicBezTo>
                    <a:pt x="38" y="4"/>
                    <a:pt x="48" y="14"/>
                    <a:pt x="48" y="26"/>
                  </a:cubicBezTo>
                  <a:cubicBezTo>
                    <a:pt x="48" y="38"/>
                    <a:pt x="38" y="48"/>
                    <a:pt x="2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7"/>
            <p:cNvSpPr>
              <a:spLocks noEditPoints="1"/>
            </p:cNvSpPr>
            <p:nvPr/>
          </p:nvSpPr>
          <p:spPr bwMode="auto">
            <a:xfrm>
              <a:off x="10121900" y="-246062"/>
              <a:ext cx="74613" cy="103188"/>
            </a:xfrm>
            <a:custGeom>
              <a:avLst/>
              <a:gdLst>
                <a:gd name="T0" fmla="*/ 12 w 20"/>
                <a:gd name="T1" fmla="*/ 7 h 27"/>
                <a:gd name="T2" fmla="*/ 12 w 20"/>
                <a:gd name="T3" fmla="*/ 2 h 27"/>
                <a:gd name="T4" fmla="*/ 10 w 20"/>
                <a:gd name="T5" fmla="*/ 0 h 27"/>
                <a:gd name="T6" fmla="*/ 8 w 20"/>
                <a:gd name="T7" fmla="*/ 2 h 27"/>
                <a:gd name="T8" fmla="*/ 8 w 20"/>
                <a:gd name="T9" fmla="*/ 7 h 27"/>
                <a:gd name="T10" fmla="*/ 0 w 20"/>
                <a:gd name="T11" fmla="*/ 17 h 27"/>
                <a:gd name="T12" fmla="*/ 10 w 20"/>
                <a:gd name="T13" fmla="*/ 27 h 27"/>
                <a:gd name="T14" fmla="*/ 20 w 20"/>
                <a:gd name="T15" fmla="*/ 17 h 27"/>
                <a:gd name="T16" fmla="*/ 12 w 20"/>
                <a:gd name="T17" fmla="*/ 7 h 27"/>
                <a:gd name="T18" fmla="*/ 10 w 20"/>
                <a:gd name="T19" fmla="*/ 23 h 27"/>
                <a:gd name="T20" fmla="*/ 4 w 20"/>
                <a:gd name="T21" fmla="*/ 17 h 27"/>
                <a:gd name="T22" fmla="*/ 8 w 20"/>
                <a:gd name="T23" fmla="*/ 11 h 27"/>
                <a:gd name="T24" fmla="*/ 8 w 20"/>
                <a:gd name="T25" fmla="*/ 14 h 27"/>
                <a:gd name="T26" fmla="*/ 10 w 20"/>
                <a:gd name="T27" fmla="*/ 16 h 27"/>
                <a:gd name="T28" fmla="*/ 12 w 20"/>
                <a:gd name="T29" fmla="*/ 14 h 27"/>
                <a:gd name="T30" fmla="*/ 12 w 20"/>
                <a:gd name="T31" fmla="*/ 11 h 27"/>
                <a:gd name="T32" fmla="*/ 16 w 20"/>
                <a:gd name="T33" fmla="*/ 17 h 27"/>
                <a:gd name="T34" fmla="*/ 10 w 20"/>
                <a:gd name="T3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7">
                  <a:moveTo>
                    <a:pt x="12" y="7"/>
                  </a:moveTo>
                  <a:cubicBezTo>
                    <a:pt x="12" y="2"/>
                    <a:pt x="12" y="2"/>
                    <a:pt x="12" y="2"/>
                  </a:cubicBezTo>
                  <a:cubicBezTo>
                    <a:pt x="12" y="1"/>
                    <a:pt x="11" y="0"/>
                    <a:pt x="10" y="0"/>
                  </a:cubicBezTo>
                  <a:cubicBezTo>
                    <a:pt x="9" y="0"/>
                    <a:pt x="8" y="1"/>
                    <a:pt x="8" y="2"/>
                  </a:cubicBezTo>
                  <a:cubicBezTo>
                    <a:pt x="8" y="7"/>
                    <a:pt x="8" y="7"/>
                    <a:pt x="8" y="7"/>
                  </a:cubicBezTo>
                  <a:cubicBezTo>
                    <a:pt x="3" y="8"/>
                    <a:pt x="0" y="12"/>
                    <a:pt x="0" y="17"/>
                  </a:cubicBezTo>
                  <a:cubicBezTo>
                    <a:pt x="0" y="23"/>
                    <a:pt x="4" y="27"/>
                    <a:pt x="10" y="27"/>
                  </a:cubicBezTo>
                  <a:cubicBezTo>
                    <a:pt x="16" y="27"/>
                    <a:pt x="20" y="23"/>
                    <a:pt x="20" y="17"/>
                  </a:cubicBezTo>
                  <a:cubicBezTo>
                    <a:pt x="20" y="12"/>
                    <a:pt x="17" y="8"/>
                    <a:pt x="12" y="7"/>
                  </a:cubicBezTo>
                  <a:close/>
                  <a:moveTo>
                    <a:pt x="10" y="23"/>
                  </a:moveTo>
                  <a:cubicBezTo>
                    <a:pt x="7" y="23"/>
                    <a:pt x="4" y="20"/>
                    <a:pt x="4" y="17"/>
                  </a:cubicBezTo>
                  <a:cubicBezTo>
                    <a:pt x="4" y="14"/>
                    <a:pt x="6" y="12"/>
                    <a:pt x="8" y="11"/>
                  </a:cubicBezTo>
                  <a:cubicBezTo>
                    <a:pt x="8" y="14"/>
                    <a:pt x="8" y="14"/>
                    <a:pt x="8" y="14"/>
                  </a:cubicBezTo>
                  <a:cubicBezTo>
                    <a:pt x="8" y="15"/>
                    <a:pt x="9" y="16"/>
                    <a:pt x="10" y="16"/>
                  </a:cubicBezTo>
                  <a:cubicBezTo>
                    <a:pt x="11" y="16"/>
                    <a:pt x="12" y="15"/>
                    <a:pt x="12" y="14"/>
                  </a:cubicBezTo>
                  <a:cubicBezTo>
                    <a:pt x="12" y="11"/>
                    <a:pt x="12" y="11"/>
                    <a:pt x="12" y="11"/>
                  </a:cubicBezTo>
                  <a:cubicBezTo>
                    <a:pt x="14" y="12"/>
                    <a:pt x="16" y="14"/>
                    <a:pt x="16" y="17"/>
                  </a:cubicBezTo>
                  <a:cubicBezTo>
                    <a:pt x="16" y="20"/>
                    <a:pt x="13" y="23"/>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8"/>
            <p:cNvSpPr>
              <a:spLocks noEditPoints="1"/>
            </p:cNvSpPr>
            <p:nvPr/>
          </p:nvSpPr>
          <p:spPr bwMode="auto">
            <a:xfrm>
              <a:off x="9994900" y="-331787"/>
              <a:ext cx="344488" cy="301625"/>
            </a:xfrm>
            <a:custGeom>
              <a:avLst/>
              <a:gdLst>
                <a:gd name="T0" fmla="*/ 88 w 92"/>
                <a:gd name="T1" fmla="*/ 13 h 80"/>
                <a:gd name="T2" fmla="*/ 88 w 92"/>
                <a:gd name="T3" fmla="*/ 5 h 80"/>
                <a:gd name="T4" fmla="*/ 83 w 92"/>
                <a:gd name="T5" fmla="*/ 0 h 80"/>
                <a:gd name="T6" fmla="*/ 5 w 92"/>
                <a:gd name="T7" fmla="*/ 0 h 80"/>
                <a:gd name="T8" fmla="*/ 0 w 92"/>
                <a:gd name="T9" fmla="*/ 5 h 80"/>
                <a:gd name="T10" fmla="*/ 0 w 92"/>
                <a:gd name="T11" fmla="*/ 75 h 80"/>
                <a:gd name="T12" fmla="*/ 5 w 92"/>
                <a:gd name="T13" fmla="*/ 80 h 80"/>
                <a:gd name="T14" fmla="*/ 83 w 92"/>
                <a:gd name="T15" fmla="*/ 80 h 80"/>
                <a:gd name="T16" fmla="*/ 88 w 92"/>
                <a:gd name="T17" fmla="*/ 75 h 80"/>
                <a:gd name="T18" fmla="*/ 88 w 92"/>
                <a:gd name="T19" fmla="*/ 69 h 80"/>
                <a:gd name="T20" fmla="*/ 92 w 92"/>
                <a:gd name="T21" fmla="*/ 63 h 80"/>
                <a:gd name="T22" fmla="*/ 92 w 92"/>
                <a:gd name="T23" fmla="*/ 59 h 80"/>
                <a:gd name="T24" fmla="*/ 88 w 92"/>
                <a:gd name="T25" fmla="*/ 53 h 80"/>
                <a:gd name="T26" fmla="*/ 88 w 92"/>
                <a:gd name="T27" fmla="*/ 29 h 80"/>
                <a:gd name="T28" fmla="*/ 92 w 92"/>
                <a:gd name="T29" fmla="*/ 23 h 80"/>
                <a:gd name="T30" fmla="*/ 92 w 92"/>
                <a:gd name="T31" fmla="*/ 19 h 80"/>
                <a:gd name="T32" fmla="*/ 88 w 92"/>
                <a:gd name="T33" fmla="*/ 13 h 80"/>
                <a:gd name="T34" fmla="*/ 83 w 92"/>
                <a:gd name="T35" fmla="*/ 76 h 80"/>
                <a:gd name="T36" fmla="*/ 5 w 92"/>
                <a:gd name="T37" fmla="*/ 76 h 80"/>
                <a:gd name="T38" fmla="*/ 4 w 92"/>
                <a:gd name="T39" fmla="*/ 75 h 80"/>
                <a:gd name="T40" fmla="*/ 4 w 92"/>
                <a:gd name="T41" fmla="*/ 5 h 80"/>
                <a:gd name="T42" fmla="*/ 5 w 92"/>
                <a:gd name="T43" fmla="*/ 4 h 80"/>
                <a:gd name="T44" fmla="*/ 83 w 92"/>
                <a:gd name="T45" fmla="*/ 4 h 80"/>
                <a:gd name="T46" fmla="*/ 84 w 92"/>
                <a:gd name="T47" fmla="*/ 5 h 80"/>
                <a:gd name="T48" fmla="*/ 84 w 92"/>
                <a:gd name="T49" fmla="*/ 13 h 80"/>
                <a:gd name="T50" fmla="*/ 80 w 92"/>
                <a:gd name="T51" fmla="*/ 19 h 80"/>
                <a:gd name="T52" fmla="*/ 80 w 92"/>
                <a:gd name="T53" fmla="*/ 23 h 80"/>
                <a:gd name="T54" fmla="*/ 84 w 92"/>
                <a:gd name="T55" fmla="*/ 29 h 80"/>
                <a:gd name="T56" fmla="*/ 84 w 92"/>
                <a:gd name="T57" fmla="*/ 53 h 80"/>
                <a:gd name="T58" fmla="*/ 80 w 92"/>
                <a:gd name="T59" fmla="*/ 59 h 80"/>
                <a:gd name="T60" fmla="*/ 80 w 92"/>
                <a:gd name="T61" fmla="*/ 63 h 80"/>
                <a:gd name="T62" fmla="*/ 84 w 92"/>
                <a:gd name="T63" fmla="*/ 69 h 80"/>
                <a:gd name="T64" fmla="*/ 84 w 92"/>
                <a:gd name="T65" fmla="*/ 75 h 80"/>
                <a:gd name="T66" fmla="*/ 83 w 92"/>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80">
                  <a:moveTo>
                    <a:pt x="88" y="13"/>
                  </a:moveTo>
                  <a:cubicBezTo>
                    <a:pt x="88" y="5"/>
                    <a:pt x="88" y="5"/>
                    <a:pt x="88" y="5"/>
                  </a:cubicBezTo>
                  <a:cubicBezTo>
                    <a:pt x="88" y="2"/>
                    <a:pt x="86" y="0"/>
                    <a:pt x="83" y="0"/>
                  </a:cubicBezTo>
                  <a:cubicBezTo>
                    <a:pt x="5" y="0"/>
                    <a:pt x="5" y="0"/>
                    <a:pt x="5" y="0"/>
                  </a:cubicBezTo>
                  <a:cubicBezTo>
                    <a:pt x="2" y="0"/>
                    <a:pt x="0" y="2"/>
                    <a:pt x="0" y="5"/>
                  </a:cubicBezTo>
                  <a:cubicBezTo>
                    <a:pt x="0" y="75"/>
                    <a:pt x="0" y="75"/>
                    <a:pt x="0" y="75"/>
                  </a:cubicBezTo>
                  <a:cubicBezTo>
                    <a:pt x="0" y="78"/>
                    <a:pt x="2" y="80"/>
                    <a:pt x="5" y="80"/>
                  </a:cubicBezTo>
                  <a:cubicBezTo>
                    <a:pt x="83" y="80"/>
                    <a:pt x="83" y="80"/>
                    <a:pt x="83" y="80"/>
                  </a:cubicBezTo>
                  <a:cubicBezTo>
                    <a:pt x="86" y="80"/>
                    <a:pt x="88" y="78"/>
                    <a:pt x="88" y="75"/>
                  </a:cubicBezTo>
                  <a:cubicBezTo>
                    <a:pt x="88" y="69"/>
                    <a:pt x="88" y="69"/>
                    <a:pt x="88" y="69"/>
                  </a:cubicBezTo>
                  <a:cubicBezTo>
                    <a:pt x="90" y="68"/>
                    <a:pt x="92" y="66"/>
                    <a:pt x="92" y="63"/>
                  </a:cubicBezTo>
                  <a:cubicBezTo>
                    <a:pt x="92" y="59"/>
                    <a:pt x="92" y="59"/>
                    <a:pt x="92" y="59"/>
                  </a:cubicBezTo>
                  <a:cubicBezTo>
                    <a:pt x="92" y="56"/>
                    <a:pt x="90" y="54"/>
                    <a:pt x="88" y="53"/>
                  </a:cubicBezTo>
                  <a:cubicBezTo>
                    <a:pt x="88" y="29"/>
                    <a:pt x="88" y="29"/>
                    <a:pt x="88" y="29"/>
                  </a:cubicBezTo>
                  <a:cubicBezTo>
                    <a:pt x="90" y="28"/>
                    <a:pt x="92" y="26"/>
                    <a:pt x="92" y="23"/>
                  </a:cubicBezTo>
                  <a:cubicBezTo>
                    <a:pt x="92" y="19"/>
                    <a:pt x="92" y="19"/>
                    <a:pt x="92" y="19"/>
                  </a:cubicBezTo>
                  <a:cubicBezTo>
                    <a:pt x="92" y="16"/>
                    <a:pt x="90" y="14"/>
                    <a:pt x="88" y="13"/>
                  </a:cubicBezTo>
                  <a:close/>
                  <a:moveTo>
                    <a:pt x="83" y="76"/>
                  </a:moveTo>
                  <a:cubicBezTo>
                    <a:pt x="5" y="76"/>
                    <a:pt x="5" y="76"/>
                    <a:pt x="5" y="76"/>
                  </a:cubicBezTo>
                  <a:cubicBezTo>
                    <a:pt x="4" y="76"/>
                    <a:pt x="4" y="76"/>
                    <a:pt x="4" y="75"/>
                  </a:cubicBezTo>
                  <a:cubicBezTo>
                    <a:pt x="4" y="5"/>
                    <a:pt x="4" y="5"/>
                    <a:pt x="4" y="5"/>
                  </a:cubicBezTo>
                  <a:cubicBezTo>
                    <a:pt x="4" y="4"/>
                    <a:pt x="4" y="4"/>
                    <a:pt x="5" y="4"/>
                  </a:cubicBezTo>
                  <a:cubicBezTo>
                    <a:pt x="83" y="4"/>
                    <a:pt x="83" y="4"/>
                    <a:pt x="83" y="4"/>
                  </a:cubicBezTo>
                  <a:cubicBezTo>
                    <a:pt x="84" y="4"/>
                    <a:pt x="84" y="4"/>
                    <a:pt x="84" y="5"/>
                  </a:cubicBezTo>
                  <a:cubicBezTo>
                    <a:pt x="84" y="13"/>
                    <a:pt x="84" y="13"/>
                    <a:pt x="84" y="13"/>
                  </a:cubicBezTo>
                  <a:cubicBezTo>
                    <a:pt x="82" y="14"/>
                    <a:pt x="80" y="16"/>
                    <a:pt x="80" y="19"/>
                  </a:cubicBezTo>
                  <a:cubicBezTo>
                    <a:pt x="80" y="23"/>
                    <a:pt x="80" y="23"/>
                    <a:pt x="80" y="23"/>
                  </a:cubicBezTo>
                  <a:cubicBezTo>
                    <a:pt x="80" y="26"/>
                    <a:pt x="82" y="28"/>
                    <a:pt x="84" y="29"/>
                  </a:cubicBezTo>
                  <a:cubicBezTo>
                    <a:pt x="84" y="53"/>
                    <a:pt x="84" y="53"/>
                    <a:pt x="84" y="53"/>
                  </a:cubicBezTo>
                  <a:cubicBezTo>
                    <a:pt x="82" y="54"/>
                    <a:pt x="80" y="56"/>
                    <a:pt x="80" y="59"/>
                  </a:cubicBezTo>
                  <a:cubicBezTo>
                    <a:pt x="80" y="63"/>
                    <a:pt x="80" y="63"/>
                    <a:pt x="80" y="63"/>
                  </a:cubicBezTo>
                  <a:cubicBezTo>
                    <a:pt x="80" y="66"/>
                    <a:pt x="82" y="68"/>
                    <a:pt x="84" y="69"/>
                  </a:cubicBezTo>
                  <a:cubicBezTo>
                    <a:pt x="84" y="75"/>
                    <a:pt x="84" y="75"/>
                    <a:pt x="84" y="75"/>
                  </a:cubicBezTo>
                  <a:cubicBezTo>
                    <a:pt x="84" y="76"/>
                    <a:pt x="84" y="76"/>
                    <a:pt x="8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Freeform 22"/>
          <p:cNvSpPr>
            <a:spLocks noEditPoints="1"/>
          </p:cNvSpPr>
          <p:nvPr/>
        </p:nvSpPr>
        <p:spPr bwMode="auto">
          <a:xfrm>
            <a:off x="8385483" y="1934848"/>
            <a:ext cx="450225" cy="324473"/>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35" name="Group 32"/>
          <p:cNvGrpSpPr/>
          <p:nvPr/>
        </p:nvGrpSpPr>
        <p:grpSpPr>
          <a:xfrm>
            <a:off x="8341785" y="4567079"/>
            <a:ext cx="392640" cy="391555"/>
            <a:chOff x="8521700" y="4130676"/>
            <a:chExt cx="574675" cy="573087"/>
          </a:xfrm>
          <a:solidFill>
            <a:schemeClr val="accent4"/>
          </a:solidFill>
        </p:grpSpPr>
        <p:sp>
          <p:nvSpPr>
            <p:cNvPr id="36" name="Freeform 32"/>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33"/>
            <p:cNvSpPr/>
            <p:nvPr/>
          </p:nvSpPr>
          <p:spPr bwMode="auto">
            <a:xfrm>
              <a:off x="8769350" y="4130676"/>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35"/>
          <p:cNvGrpSpPr/>
          <p:nvPr/>
        </p:nvGrpSpPr>
        <p:grpSpPr>
          <a:xfrm>
            <a:off x="3112767" y="1877567"/>
            <a:ext cx="312722" cy="436089"/>
            <a:chOff x="6924675" y="5064125"/>
            <a:chExt cx="346075" cy="482600"/>
          </a:xfrm>
          <a:solidFill>
            <a:schemeClr val="accent3"/>
          </a:solidFill>
        </p:grpSpPr>
        <p:sp>
          <p:nvSpPr>
            <p:cNvPr id="39" name="Freeform 331"/>
            <p:cNvSpPr>
              <a:spLocks noEditPoints="1"/>
            </p:cNvSpPr>
            <p:nvPr/>
          </p:nvSpPr>
          <p:spPr bwMode="auto">
            <a:xfrm>
              <a:off x="6924675" y="5064125"/>
              <a:ext cx="346075" cy="482600"/>
            </a:xfrm>
            <a:custGeom>
              <a:avLst/>
              <a:gdLst>
                <a:gd name="T0" fmla="*/ 68 w 92"/>
                <a:gd name="T1" fmla="*/ 36 h 128"/>
                <a:gd name="T2" fmla="*/ 60 w 92"/>
                <a:gd name="T3" fmla="*/ 56 h 128"/>
                <a:gd name="T4" fmla="*/ 44 w 92"/>
                <a:gd name="T5" fmla="*/ 20 h 128"/>
                <a:gd name="T6" fmla="*/ 36 w 92"/>
                <a:gd name="T7" fmla="*/ 44 h 128"/>
                <a:gd name="T8" fmla="*/ 4 w 92"/>
                <a:gd name="T9" fmla="*/ 0 h 128"/>
                <a:gd name="T10" fmla="*/ 0 w 92"/>
                <a:gd name="T11" fmla="*/ 92 h 128"/>
                <a:gd name="T12" fmla="*/ 40 w 92"/>
                <a:gd name="T13" fmla="*/ 128 h 128"/>
                <a:gd name="T14" fmla="*/ 86 w 92"/>
                <a:gd name="T15" fmla="*/ 100 h 128"/>
                <a:gd name="T16" fmla="*/ 68 w 92"/>
                <a:gd name="T17" fmla="*/ 36 h 128"/>
                <a:gd name="T18" fmla="*/ 79 w 92"/>
                <a:gd name="T19" fmla="*/ 98 h 128"/>
                <a:gd name="T20" fmla="*/ 40 w 92"/>
                <a:gd name="T21" fmla="*/ 120 h 128"/>
                <a:gd name="T22" fmla="*/ 8 w 92"/>
                <a:gd name="T23" fmla="*/ 92 h 128"/>
                <a:gd name="T24" fmla="*/ 12 w 92"/>
                <a:gd name="T25" fmla="*/ 63 h 128"/>
                <a:gd name="T26" fmla="*/ 16 w 92"/>
                <a:gd name="T27" fmla="*/ 23 h 128"/>
                <a:gd name="T28" fmla="*/ 33 w 92"/>
                <a:gd name="T29" fmla="*/ 63 h 128"/>
                <a:gd name="T30" fmla="*/ 47 w 92"/>
                <a:gd name="T31" fmla="*/ 39 h 128"/>
                <a:gd name="T32" fmla="*/ 52 w 92"/>
                <a:gd name="T33" fmla="*/ 76 h 128"/>
                <a:gd name="T34" fmla="*/ 71 w 92"/>
                <a:gd name="T35" fmla="*/ 54 h 128"/>
                <a:gd name="T36" fmla="*/ 79 w 92"/>
                <a:gd name="T37"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28">
                  <a:moveTo>
                    <a:pt x="68" y="36"/>
                  </a:moveTo>
                  <a:cubicBezTo>
                    <a:pt x="68" y="47"/>
                    <a:pt x="60" y="56"/>
                    <a:pt x="60" y="56"/>
                  </a:cubicBezTo>
                  <a:cubicBezTo>
                    <a:pt x="60" y="36"/>
                    <a:pt x="44" y="20"/>
                    <a:pt x="44" y="20"/>
                  </a:cubicBezTo>
                  <a:cubicBezTo>
                    <a:pt x="44" y="20"/>
                    <a:pt x="44" y="32"/>
                    <a:pt x="36" y="44"/>
                  </a:cubicBezTo>
                  <a:cubicBezTo>
                    <a:pt x="28" y="16"/>
                    <a:pt x="4" y="0"/>
                    <a:pt x="4" y="0"/>
                  </a:cubicBezTo>
                  <a:cubicBezTo>
                    <a:pt x="16" y="44"/>
                    <a:pt x="0" y="60"/>
                    <a:pt x="0" y="92"/>
                  </a:cubicBezTo>
                  <a:cubicBezTo>
                    <a:pt x="0" y="110"/>
                    <a:pt x="16" y="128"/>
                    <a:pt x="40" y="128"/>
                  </a:cubicBezTo>
                  <a:cubicBezTo>
                    <a:pt x="76" y="128"/>
                    <a:pt x="83" y="115"/>
                    <a:pt x="86" y="100"/>
                  </a:cubicBezTo>
                  <a:cubicBezTo>
                    <a:pt x="92" y="80"/>
                    <a:pt x="84" y="56"/>
                    <a:pt x="68" y="36"/>
                  </a:cubicBezTo>
                  <a:close/>
                  <a:moveTo>
                    <a:pt x="79" y="98"/>
                  </a:moveTo>
                  <a:cubicBezTo>
                    <a:pt x="76" y="108"/>
                    <a:pt x="73" y="120"/>
                    <a:pt x="40" y="120"/>
                  </a:cubicBezTo>
                  <a:cubicBezTo>
                    <a:pt x="20" y="120"/>
                    <a:pt x="8" y="106"/>
                    <a:pt x="8" y="92"/>
                  </a:cubicBezTo>
                  <a:cubicBezTo>
                    <a:pt x="8" y="81"/>
                    <a:pt x="10" y="72"/>
                    <a:pt x="12" y="63"/>
                  </a:cubicBezTo>
                  <a:cubicBezTo>
                    <a:pt x="15" y="51"/>
                    <a:pt x="17" y="39"/>
                    <a:pt x="16" y="23"/>
                  </a:cubicBezTo>
                  <a:cubicBezTo>
                    <a:pt x="29" y="40"/>
                    <a:pt x="33" y="63"/>
                    <a:pt x="33" y="63"/>
                  </a:cubicBezTo>
                  <a:cubicBezTo>
                    <a:pt x="33" y="63"/>
                    <a:pt x="44" y="47"/>
                    <a:pt x="47" y="39"/>
                  </a:cubicBezTo>
                  <a:cubicBezTo>
                    <a:pt x="50" y="44"/>
                    <a:pt x="52" y="60"/>
                    <a:pt x="52" y="76"/>
                  </a:cubicBezTo>
                  <a:cubicBezTo>
                    <a:pt x="52" y="76"/>
                    <a:pt x="63" y="67"/>
                    <a:pt x="71" y="54"/>
                  </a:cubicBezTo>
                  <a:cubicBezTo>
                    <a:pt x="79" y="69"/>
                    <a:pt x="82" y="85"/>
                    <a:pt x="7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332"/>
            <p:cNvSpPr/>
            <p:nvPr/>
          </p:nvSpPr>
          <p:spPr bwMode="auto">
            <a:xfrm>
              <a:off x="6981825" y="5272088"/>
              <a:ext cx="214313" cy="173038"/>
            </a:xfrm>
            <a:custGeom>
              <a:avLst/>
              <a:gdLst>
                <a:gd name="T0" fmla="*/ 55 w 57"/>
                <a:gd name="T1" fmla="*/ 12 h 46"/>
                <a:gd name="T2" fmla="*/ 51 w 57"/>
                <a:gd name="T3" fmla="*/ 16 h 46"/>
                <a:gd name="T4" fmla="*/ 32 w 57"/>
                <a:gd name="T5" fmla="*/ 31 h 46"/>
                <a:gd name="T6" fmla="*/ 30 w 57"/>
                <a:gd name="T7" fmla="*/ 14 h 46"/>
                <a:gd name="T8" fmla="*/ 30 w 57"/>
                <a:gd name="T9" fmla="*/ 7 h 46"/>
                <a:gd name="T10" fmla="*/ 24 w 57"/>
                <a:gd name="T11" fmla="*/ 16 h 46"/>
                <a:gd name="T12" fmla="*/ 17 w 57"/>
                <a:gd name="T13" fmla="*/ 26 h 46"/>
                <a:gd name="T14" fmla="*/ 9 w 57"/>
                <a:gd name="T15" fmla="*/ 5 h 46"/>
                <a:gd name="T16" fmla="*/ 7 w 57"/>
                <a:gd name="T17" fmla="*/ 0 h 46"/>
                <a:gd name="T18" fmla="*/ 5 w 57"/>
                <a:gd name="T19" fmla="*/ 6 h 46"/>
                <a:gd name="T20" fmla="*/ 0 w 57"/>
                <a:gd name="T21" fmla="*/ 40 h 46"/>
                <a:gd name="T22" fmla="*/ 2 w 57"/>
                <a:gd name="T23" fmla="*/ 42 h 46"/>
                <a:gd name="T24" fmla="*/ 4 w 57"/>
                <a:gd name="T25" fmla="*/ 40 h 46"/>
                <a:gd name="T26" fmla="*/ 7 w 57"/>
                <a:gd name="T27" fmla="*/ 12 h 46"/>
                <a:gd name="T28" fmla="*/ 15 w 57"/>
                <a:gd name="T29" fmla="*/ 31 h 46"/>
                <a:gd name="T30" fmla="*/ 16 w 57"/>
                <a:gd name="T31" fmla="*/ 34 h 46"/>
                <a:gd name="T32" fmla="*/ 18 w 57"/>
                <a:gd name="T33" fmla="*/ 31 h 46"/>
                <a:gd name="T34" fmla="*/ 26 w 57"/>
                <a:gd name="T35" fmla="*/ 20 h 46"/>
                <a:gd name="T36" fmla="*/ 29 w 57"/>
                <a:gd name="T37" fmla="*/ 34 h 46"/>
                <a:gd name="T38" fmla="*/ 30 w 57"/>
                <a:gd name="T39" fmla="*/ 37 h 46"/>
                <a:gd name="T40" fmla="*/ 32 w 57"/>
                <a:gd name="T41" fmla="*/ 36 h 46"/>
                <a:gd name="T42" fmla="*/ 52 w 57"/>
                <a:gd name="T43" fmla="*/ 21 h 46"/>
                <a:gd name="T44" fmla="*/ 49 w 57"/>
                <a:gd name="T45" fmla="*/ 43 h 46"/>
                <a:gd name="T46" fmla="*/ 51 w 57"/>
                <a:gd name="T47" fmla="*/ 45 h 46"/>
                <a:gd name="T48" fmla="*/ 51 w 57"/>
                <a:gd name="T49" fmla="*/ 46 h 46"/>
                <a:gd name="T50" fmla="*/ 53 w 57"/>
                <a:gd name="T51" fmla="*/ 44 h 46"/>
                <a:gd name="T52" fmla="*/ 55 w 57"/>
                <a:gd name="T53" fmla="*/ 16 h 46"/>
                <a:gd name="T54" fmla="*/ 55 w 57"/>
                <a:gd name="T55" fmla="*/ 1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46">
                  <a:moveTo>
                    <a:pt x="55" y="12"/>
                  </a:moveTo>
                  <a:cubicBezTo>
                    <a:pt x="51" y="16"/>
                    <a:pt x="51" y="16"/>
                    <a:pt x="51" y="16"/>
                  </a:cubicBezTo>
                  <a:cubicBezTo>
                    <a:pt x="47" y="21"/>
                    <a:pt x="43" y="26"/>
                    <a:pt x="32" y="31"/>
                  </a:cubicBezTo>
                  <a:cubicBezTo>
                    <a:pt x="31" y="26"/>
                    <a:pt x="30" y="21"/>
                    <a:pt x="30" y="14"/>
                  </a:cubicBezTo>
                  <a:cubicBezTo>
                    <a:pt x="30" y="7"/>
                    <a:pt x="30" y="7"/>
                    <a:pt x="30" y="7"/>
                  </a:cubicBezTo>
                  <a:cubicBezTo>
                    <a:pt x="24" y="16"/>
                    <a:pt x="24" y="16"/>
                    <a:pt x="24" y="16"/>
                  </a:cubicBezTo>
                  <a:cubicBezTo>
                    <a:pt x="21" y="20"/>
                    <a:pt x="20" y="22"/>
                    <a:pt x="17" y="26"/>
                  </a:cubicBezTo>
                  <a:cubicBezTo>
                    <a:pt x="13" y="17"/>
                    <a:pt x="11" y="11"/>
                    <a:pt x="9" y="5"/>
                  </a:cubicBezTo>
                  <a:cubicBezTo>
                    <a:pt x="7" y="0"/>
                    <a:pt x="7" y="0"/>
                    <a:pt x="7" y="0"/>
                  </a:cubicBezTo>
                  <a:cubicBezTo>
                    <a:pt x="5" y="6"/>
                    <a:pt x="5" y="6"/>
                    <a:pt x="5" y="6"/>
                  </a:cubicBezTo>
                  <a:cubicBezTo>
                    <a:pt x="2" y="13"/>
                    <a:pt x="0" y="21"/>
                    <a:pt x="0" y="40"/>
                  </a:cubicBezTo>
                  <a:cubicBezTo>
                    <a:pt x="0" y="41"/>
                    <a:pt x="0" y="42"/>
                    <a:pt x="2" y="42"/>
                  </a:cubicBezTo>
                  <a:cubicBezTo>
                    <a:pt x="3" y="42"/>
                    <a:pt x="4" y="41"/>
                    <a:pt x="4" y="40"/>
                  </a:cubicBezTo>
                  <a:cubicBezTo>
                    <a:pt x="4" y="25"/>
                    <a:pt x="5" y="18"/>
                    <a:pt x="7" y="12"/>
                  </a:cubicBezTo>
                  <a:cubicBezTo>
                    <a:pt x="9" y="17"/>
                    <a:pt x="12" y="23"/>
                    <a:pt x="15" y="31"/>
                  </a:cubicBezTo>
                  <a:cubicBezTo>
                    <a:pt x="16" y="34"/>
                    <a:pt x="16" y="34"/>
                    <a:pt x="16" y="34"/>
                  </a:cubicBezTo>
                  <a:cubicBezTo>
                    <a:pt x="18" y="31"/>
                    <a:pt x="18" y="31"/>
                    <a:pt x="18" y="31"/>
                  </a:cubicBezTo>
                  <a:cubicBezTo>
                    <a:pt x="22" y="27"/>
                    <a:pt x="24" y="24"/>
                    <a:pt x="26" y="20"/>
                  </a:cubicBezTo>
                  <a:cubicBezTo>
                    <a:pt x="27" y="26"/>
                    <a:pt x="28" y="30"/>
                    <a:pt x="29" y="34"/>
                  </a:cubicBezTo>
                  <a:cubicBezTo>
                    <a:pt x="30" y="37"/>
                    <a:pt x="30" y="37"/>
                    <a:pt x="30" y="37"/>
                  </a:cubicBezTo>
                  <a:cubicBezTo>
                    <a:pt x="32" y="36"/>
                    <a:pt x="32" y="36"/>
                    <a:pt x="32" y="36"/>
                  </a:cubicBezTo>
                  <a:cubicBezTo>
                    <a:pt x="43" y="31"/>
                    <a:pt x="48" y="26"/>
                    <a:pt x="52" y="21"/>
                  </a:cubicBezTo>
                  <a:cubicBezTo>
                    <a:pt x="53" y="29"/>
                    <a:pt x="52" y="37"/>
                    <a:pt x="49" y="43"/>
                  </a:cubicBezTo>
                  <a:cubicBezTo>
                    <a:pt x="49" y="44"/>
                    <a:pt x="49" y="45"/>
                    <a:pt x="51" y="45"/>
                  </a:cubicBezTo>
                  <a:cubicBezTo>
                    <a:pt x="51" y="45"/>
                    <a:pt x="51" y="46"/>
                    <a:pt x="51" y="46"/>
                  </a:cubicBezTo>
                  <a:cubicBezTo>
                    <a:pt x="52" y="46"/>
                    <a:pt x="53" y="45"/>
                    <a:pt x="53" y="44"/>
                  </a:cubicBezTo>
                  <a:cubicBezTo>
                    <a:pt x="56" y="37"/>
                    <a:pt x="57" y="26"/>
                    <a:pt x="55" y="16"/>
                  </a:cubicBezTo>
                  <a:lnTo>
                    <a:pt x="55"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1" name="TextBox 13"/>
          <p:cNvSpPr txBox="1"/>
          <p:nvPr/>
        </p:nvSpPr>
        <p:spPr>
          <a:xfrm>
            <a:off x="8982061" y="177002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982061" y="209202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903629" y="44355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903629" y="475755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1791349" y="467411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52637" y="499611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672801" y="177002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634089" y="209202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rcRect l="70112" r="8570"/>
          <a:stretch>
            <a:fillRect/>
          </a:stretch>
        </p:blipFill>
        <p:spPr>
          <a:xfrm>
            <a:off x="1685925" y="0"/>
            <a:ext cx="2190749" cy="6858000"/>
          </a:xfrm>
          <a:custGeom>
            <a:avLst/>
            <a:gdLst>
              <a:gd name="connsiteX0" fmla="*/ 0 w 2190749"/>
              <a:gd name="connsiteY0" fmla="*/ 0 h 6858000"/>
              <a:gd name="connsiteX1" fmla="*/ 2190749 w 2190749"/>
              <a:gd name="connsiteY1" fmla="*/ 0 h 6858000"/>
              <a:gd name="connsiteX2" fmla="*/ 2190749 w 2190749"/>
              <a:gd name="connsiteY2" fmla="*/ 6858000 h 6858000"/>
              <a:gd name="connsiteX3" fmla="*/ 0 w 2190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90749" h="6858000">
                <a:moveTo>
                  <a:pt x="0" y="0"/>
                </a:moveTo>
                <a:lnTo>
                  <a:pt x="2190749" y="0"/>
                </a:lnTo>
                <a:lnTo>
                  <a:pt x="2190749" y="6858000"/>
                </a:lnTo>
                <a:lnTo>
                  <a:pt x="0" y="6858000"/>
                </a:lnTo>
                <a:close/>
              </a:path>
            </a:pathLst>
          </a:cu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l="91430"/>
          <a:stretch>
            <a:fillRect/>
          </a:stretch>
        </p:blipFill>
        <p:spPr>
          <a:xfrm>
            <a:off x="3876674" y="0"/>
            <a:ext cx="8315325" cy="6858000"/>
          </a:xfrm>
          <a:custGeom>
            <a:avLst/>
            <a:gdLst>
              <a:gd name="connsiteX0" fmla="*/ 0 w 880686"/>
              <a:gd name="connsiteY0" fmla="*/ 0 h 6858000"/>
              <a:gd name="connsiteX1" fmla="*/ 880686 w 880686"/>
              <a:gd name="connsiteY1" fmla="*/ 0 h 6858000"/>
              <a:gd name="connsiteX2" fmla="*/ 880686 w 880686"/>
              <a:gd name="connsiteY2" fmla="*/ 6858000 h 6858000"/>
              <a:gd name="connsiteX3" fmla="*/ 0 w 8806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0686" h="6858000">
                <a:moveTo>
                  <a:pt x="0" y="0"/>
                </a:moveTo>
                <a:lnTo>
                  <a:pt x="880686" y="0"/>
                </a:lnTo>
                <a:lnTo>
                  <a:pt x="880686" y="6858000"/>
                </a:lnTo>
                <a:lnTo>
                  <a:pt x="0" y="6858000"/>
                </a:lnTo>
                <a:close/>
              </a:path>
            </a:pathLst>
          </a:cu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66127" r="29888"/>
          <a:stretch>
            <a:fillRect/>
          </a:stretch>
        </p:blipFill>
        <p:spPr>
          <a:xfrm>
            <a:off x="0" y="0"/>
            <a:ext cx="1685925" cy="6858000"/>
          </a:xfrm>
          <a:custGeom>
            <a:avLst/>
            <a:gdLst>
              <a:gd name="connsiteX0" fmla="*/ 0 w 409576"/>
              <a:gd name="connsiteY0" fmla="*/ 0 h 6858000"/>
              <a:gd name="connsiteX1" fmla="*/ 409576 w 409576"/>
              <a:gd name="connsiteY1" fmla="*/ 0 h 6858000"/>
              <a:gd name="connsiteX2" fmla="*/ 409576 w 409576"/>
              <a:gd name="connsiteY2" fmla="*/ 6858000 h 6858000"/>
              <a:gd name="connsiteX3" fmla="*/ 0 w 4095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9576" h="6858000">
                <a:moveTo>
                  <a:pt x="0" y="0"/>
                </a:moveTo>
                <a:lnTo>
                  <a:pt x="409576" y="0"/>
                </a:lnTo>
                <a:lnTo>
                  <a:pt x="409576" y="6858000"/>
                </a:lnTo>
                <a:lnTo>
                  <a:pt x="0" y="6858000"/>
                </a:lnTo>
                <a:close/>
              </a:path>
            </a:pathLst>
          </a:custGeom>
        </p:spPr>
      </p:pic>
      <p:sp>
        <p:nvSpPr>
          <p:cNvPr id="15" name="文本框 14"/>
          <p:cNvSpPr txBox="1"/>
          <p:nvPr/>
        </p:nvSpPr>
        <p:spPr>
          <a:xfrm>
            <a:off x="5643548" y="1012928"/>
            <a:ext cx="5631672" cy="584775"/>
          </a:xfrm>
          <a:prstGeom prst="rect">
            <a:avLst/>
          </a:prstGeom>
          <a:noFill/>
        </p:spPr>
        <p:txBody>
          <a:bodyPr wrap="square" rtlCol="0">
            <a:spAutoFit/>
          </a:bodyPr>
          <a:lstStyle/>
          <a:p>
            <a:pPr algn="ctr"/>
            <a:r>
              <a:rPr lang="zh-CN" altLang="en-US" sz="3200" dirty="0">
                <a:latin typeface="华文仿宋" panose="02010600040101010101" pitchFamily="2" charset="-122"/>
                <a:ea typeface="华文仿宋" panose="02010600040101010101" pitchFamily="2" charset="-122"/>
                <a:cs typeface="Arial Unicode MS" panose="020B0604020202020204" pitchFamily="34" charset="-122"/>
              </a:rPr>
              <a:t>一       选题背景与意义</a:t>
            </a:r>
            <a:endParaRPr lang="en-US" altLang="zh-CN" sz="3200" dirty="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6" name="文本框 15"/>
          <p:cNvSpPr txBox="1"/>
          <p:nvPr/>
        </p:nvSpPr>
        <p:spPr>
          <a:xfrm>
            <a:off x="5643548" y="2206938"/>
            <a:ext cx="5631672" cy="584775"/>
          </a:xfrm>
          <a:prstGeom prst="rect">
            <a:avLst/>
          </a:prstGeom>
          <a:noFill/>
        </p:spPr>
        <p:txBody>
          <a:bodyPr wrap="square" rtlCol="0">
            <a:spAutoFit/>
          </a:bodyPr>
          <a:lstStyle/>
          <a:p>
            <a:pPr algn="ct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二       论文框架与内容</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7" name="文本框 16"/>
          <p:cNvSpPr txBox="1"/>
          <p:nvPr/>
        </p:nvSpPr>
        <p:spPr>
          <a:xfrm>
            <a:off x="5643548" y="3400948"/>
            <a:ext cx="5631672" cy="584775"/>
          </a:xfrm>
          <a:prstGeom prst="rect">
            <a:avLst/>
          </a:prstGeom>
          <a:noFill/>
        </p:spPr>
        <p:txBody>
          <a:bodyPr wrap="square" rtlCol="0">
            <a:spAutoFit/>
          </a:bodyPr>
          <a:lstStyle/>
          <a:p>
            <a:pPr algn="ct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三        研究方法及过程</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8" name="文本框 17"/>
          <p:cNvSpPr txBox="1"/>
          <p:nvPr/>
        </p:nvSpPr>
        <p:spPr>
          <a:xfrm>
            <a:off x="5643548" y="4594959"/>
            <a:ext cx="5631672" cy="584775"/>
          </a:xfrm>
          <a:prstGeom prst="rect">
            <a:avLst/>
          </a:prstGeom>
          <a:noFill/>
        </p:spPr>
        <p:txBody>
          <a:bodyPr wrap="square" rtlCol="0">
            <a:spAutoFit/>
          </a:bodyPr>
          <a:lstStyle/>
          <a:p>
            <a:pPr algn="ctr"/>
            <a:r>
              <a:rPr lang="zh-CN" altLang="en-US"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四        论文总结及致谢</a:t>
            </a:r>
            <a:endParaRPr lang="en-US" altLang="zh-CN" sz="32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1" name="文本框 20"/>
          <p:cNvSpPr txBox="1"/>
          <p:nvPr/>
        </p:nvSpPr>
        <p:spPr>
          <a:xfrm>
            <a:off x="1923031" y="1597704"/>
            <a:ext cx="1292662" cy="2583772"/>
          </a:xfrm>
          <a:prstGeom prst="rect">
            <a:avLst/>
          </a:prstGeom>
          <a:noFill/>
        </p:spPr>
        <p:txBody>
          <a:bodyPr vert="eaVert" wrap="square" rtlCol="0">
            <a:spAutoFit/>
          </a:bodyPr>
          <a:lstStyle/>
          <a:p>
            <a:r>
              <a:rPr lang="zh-CN" altLang="en-US" sz="7200" dirty="0">
                <a:latin typeface="华文仿宋" panose="02010600040101010101" pitchFamily="2" charset="-122"/>
                <a:ea typeface="华文仿宋" panose="02010600040101010101" pitchFamily="2" charset="-122"/>
              </a:rPr>
              <a:t>目录</a:t>
            </a:r>
          </a:p>
        </p:txBody>
      </p:sp>
      <p:sp>
        <p:nvSpPr>
          <p:cNvPr id="23" name="文本框 22"/>
          <p:cNvSpPr txBox="1"/>
          <p:nvPr/>
        </p:nvSpPr>
        <p:spPr>
          <a:xfrm>
            <a:off x="3138010" y="2791713"/>
            <a:ext cx="738664" cy="1724025"/>
          </a:xfrm>
          <a:prstGeom prst="rect">
            <a:avLst/>
          </a:prstGeom>
          <a:noFill/>
        </p:spPr>
        <p:txBody>
          <a:bodyPr vert="eaVert" wrap="square" rtlCol="0">
            <a:spAutoFit/>
          </a:bodyPr>
          <a:lstStyle/>
          <a:p>
            <a:r>
              <a:rPr lang="en-US" altLang="zh-CN" sz="3600" dirty="0">
                <a:latin typeface="华文仿宋" panose="02010600040101010101" pitchFamily="2" charset="-122"/>
                <a:ea typeface="华文仿宋" panose="02010600040101010101" pitchFamily="2" charset="-122"/>
              </a:rPr>
              <a:t>contents</a:t>
            </a:r>
            <a:endParaRPr lang="zh-CN" altLang="en-US" sz="3600" dirty="0">
              <a:latin typeface="华文仿宋" panose="02010600040101010101" pitchFamily="2" charset="-122"/>
              <a:ea typeface="华文仿宋" panose="020106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p>
        </p:txBody>
      </p:sp>
      <p:sp>
        <p:nvSpPr>
          <p:cNvPr id="5" name="Freeform 26"/>
          <p:cNvSpPr/>
          <p:nvPr/>
        </p:nvSpPr>
        <p:spPr bwMode="auto">
          <a:xfrm rot="10800000">
            <a:off x="4788206" y="4698265"/>
            <a:ext cx="2816171" cy="1657111"/>
          </a:xfrm>
          <a:prstGeom prst="leftArrow">
            <a:avLst/>
          </a:pr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6" name="Freeform 26"/>
          <p:cNvSpPr/>
          <p:nvPr/>
        </p:nvSpPr>
        <p:spPr bwMode="auto">
          <a:xfrm rot="10800000">
            <a:off x="6339486" y="3118460"/>
            <a:ext cx="2738741" cy="1606311"/>
          </a:xfrm>
          <a:prstGeom prst="leftArrow">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7" name="Freeform 26"/>
          <p:cNvSpPr/>
          <p:nvPr/>
        </p:nvSpPr>
        <p:spPr bwMode="auto">
          <a:xfrm>
            <a:off x="4601003" y="1774250"/>
            <a:ext cx="2785633" cy="1657111"/>
          </a:xfrm>
          <a:prstGeom prst="leftArrow">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26"/>
          <p:cNvSpPr/>
          <p:nvPr/>
        </p:nvSpPr>
        <p:spPr bwMode="auto">
          <a:xfrm>
            <a:off x="3060875" y="3471589"/>
            <a:ext cx="2759942" cy="1555912"/>
          </a:xfrm>
          <a:prstGeom prst="leftArrow">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grpSp>
        <p:nvGrpSpPr>
          <p:cNvPr id="9" name="Group 15"/>
          <p:cNvGrpSpPr/>
          <p:nvPr/>
        </p:nvGrpSpPr>
        <p:grpSpPr>
          <a:xfrm rot="18810804">
            <a:off x="5123447" y="4123296"/>
            <a:ext cx="1122786" cy="720924"/>
            <a:chOff x="4481513" y="3678059"/>
            <a:chExt cx="1614487" cy="1036638"/>
          </a:xfrm>
        </p:grpSpPr>
        <p:sp>
          <p:nvSpPr>
            <p:cNvPr id="10" name="Rectangle 12"/>
            <p:cNvSpPr>
              <a:spLocks noChangeArrowheads="1"/>
            </p:cNvSpPr>
            <p:nvPr/>
          </p:nvSpPr>
          <p:spPr bwMode="auto">
            <a:xfrm>
              <a:off x="4481513" y="3678059"/>
              <a:ext cx="1614487" cy="344488"/>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1" name="Rectangle 13"/>
            <p:cNvSpPr>
              <a:spLocks noChangeArrowheads="1"/>
            </p:cNvSpPr>
            <p:nvPr/>
          </p:nvSpPr>
          <p:spPr bwMode="auto">
            <a:xfrm>
              <a:off x="4481513" y="4022546"/>
              <a:ext cx="1614487" cy="344488"/>
            </a:xfrm>
            <a:prstGeom prst="rect">
              <a:avLst/>
            </a:pr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12" name="Rectangle 14"/>
            <p:cNvSpPr>
              <a:spLocks noChangeArrowheads="1"/>
            </p:cNvSpPr>
            <p:nvPr/>
          </p:nvSpPr>
          <p:spPr bwMode="auto">
            <a:xfrm>
              <a:off x="4481513" y="4367034"/>
              <a:ext cx="1614487" cy="347663"/>
            </a:xfrm>
            <a:prstGeom prst="rect">
              <a:avLst/>
            </a:prstGeom>
            <a:solidFill>
              <a:schemeClr val="accent2">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3" name="Group 19"/>
          <p:cNvGrpSpPr/>
          <p:nvPr/>
        </p:nvGrpSpPr>
        <p:grpSpPr>
          <a:xfrm rot="18810804">
            <a:off x="5894068" y="3312676"/>
            <a:ext cx="1122786" cy="717613"/>
            <a:chOff x="6096000" y="3187521"/>
            <a:chExt cx="1614487" cy="1031876"/>
          </a:xfrm>
        </p:grpSpPr>
        <p:sp>
          <p:nvSpPr>
            <p:cNvPr id="14"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15"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16"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grpSp>
        <p:nvGrpSpPr>
          <p:cNvPr id="17" name="Group 23"/>
          <p:cNvGrpSpPr/>
          <p:nvPr/>
        </p:nvGrpSpPr>
        <p:grpSpPr>
          <a:xfrm rot="18810804">
            <a:off x="6628604" y="2446339"/>
            <a:ext cx="1290597" cy="720924"/>
            <a:chOff x="7700963" y="3678059"/>
            <a:chExt cx="1855787" cy="1036638"/>
          </a:xfrm>
        </p:grpSpPr>
        <p:sp>
          <p:nvSpPr>
            <p:cNvPr id="18" name="Freeform 7"/>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91440" tIns="45720" rIns="91440" bIns="45720" numCol="1" anchor="t" anchorCtr="0" compatLnSpc="1"/>
            <a:lstStyle/>
            <a:p>
              <a:endParaRPr lang="id-ID">
                <a:solidFill>
                  <a:srgbClr val="000000"/>
                </a:solidFill>
              </a:endParaRPr>
            </a:p>
          </p:txBody>
        </p:sp>
        <p:sp>
          <p:nvSpPr>
            <p:cNvPr id="19" name="Freeform 18"/>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0" name="Rectangle 19"/>
            <p:cNvSpPr>
              <a:spLocks noChangeArrowheads="1"/>
            </p:cNvSpPr>
            <p:nvPr/>
          </p:nvSpPr>
          <p:spPr bwMode="auto">
            <a:xfrm>
              <a:off x="7700963" y="4022546"/>
              <a:ext cx="1619250" cy="344488"/>
            </a:xfrm>
            <a:prstGeom prst="rect">
              <a:avLst/>
            </a:pr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sp>
          <p:nvSpPr>
            <p:cNvPr id="21" name="Freeform 20"/>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22" name="Oval 21"/>
            <p:cNvSpPr>
              <a:spLocks noChangeArrowheads="1"/>
            </p:cNvSpPr>
            <p:nvPr/>
          </p:nvSpPr>
          <p:spPr bwMode="auto">
            <a:xfrm>
              <a:off x="9398000" y="4049534"/>
              <a:ext cx="82550" cy="293688"/>
            </a:xfrm>
            <a:prstGeom prst="ellipse">
              <a:avLst/>
            </a:prstGeom>
            <a:solidFill>
              <a:schemeClr val="bg1"/>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23" name="Freeform 27"/>
          <p:cNvSpPr/>
          <p:nvPr/>
        </p:nvSpPr>
        <p:spPr bwMode="auto">
          <a:xfrm>
            <a:off x="3039377" y="2678112"/>
            <a:ext cx="6038850" cy="2151062"/>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p:spPr>
        <p:txBody>
          <a:bodyPr vert="horz" wrap="square" lIns="91440" tIns="45720" rIns="91440" bIns="45720" numCol="1" anchor="t" anchorCtr="0" compatLnSpc="1"/>
          <a:lstStyle/>
          <a:p>
            <a:endParaRPr lang="id-ID">
              <a:solidFill>
                <a:srgbClr val="000000"/>
              </a:solidFill>
            </a:endParaRPr>
          </a:p>
        </p:txBody>
      </p:sp>
      <p:sp>
        <p:nvSpPr>
          <p:cNvPr id="25" name="Freeform 5"/>
          <p:cNvSpPr>
            <a:spLocks noEditPoints="1"/>
          </p:cNvSpPr>
          <p:nvPr/>
        </p:nvSpPr>
        <p:spPr bwMode="auto">
          <a:xfrm>
            <a:off x="5406419" y="5286915"/>
            <a:ext cx="478181" cy="47981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29" name="Group 42"/>
          <p:cNvGrpSpPr/>
          <p:nvPr/>
        </p:nvGrpSpPr>
        <p:grpSpPr>
          <a:xfrm>
            <a:off x="7047004" y="3696920"/>
            <a:ext cx="424724" cy="404172"/>
            <a:chOff x="6719888" y="887413"/>
            <a:chExt cx="492125" cy="468312"/>
          </a:xfrm>
          <a:solidFill>
            <a:srgbClr val="000000"/>
          </a:solidFill>
        </p:grpSpPr>
        <p:sp>
          <p:nvSpPr>
            <p:cNvPr id="30" name="Freeform 13"/>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1" name="Freeform 14"/>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2" name="Freeform 15"/>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3" name="Freeform 16"/>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4" name="Freeform 17"/>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5" name="Freeform 18"/>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36" name="Freeform 5"/>
          <p:cNvSpPr>
            <a:spLocks noEditPoints="1"/>
          </p:cNvSpPr>
          <p:nvPr/>
        </p:nvSpPr>
        <p:spPr bwMode="auto">
          <a:xfrm>
            <a:off x="4750720" y="3988273"/>
            <a:ext cx="448161" cy="44895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rgbClr val="000000"/>
          </a:solidFill>
          <a:ln>
            <a:noFill/>
          </a:ln>
        </p:spPr>
        <p:txBody>
          <a:bodyPr vert="horz" wrap="square" lIns="91440" tIns="45720" rIns="91440" bIns="45720" numCol="1" anchor="t" anchorCtr="0" compatLnSpc="1"/>
          <a:lstStyle/>
          <a:p>
            <a:endParaRPr lang="id-ID">
              <a:solidFill>
                <a:srgbClr val="000000"/>
              </a:solidFill>
            </a:endParaRPr>
          </a:p>
        </p:txBody>
      </p:sp>
      <p:grpSp>
        <p:nvGrpSpPr>
          <p:cNvPr id="37" name="Group 50"/>
          <p:cNvGrpSpPr/>
          <p:nvPr/>
        </p:nvGrpSpPr>
        <p:grpSpPr>
          <a:xfrm rot="2700000">
            <a:off x="6385715" y="2291378"/>
            <a:ext cx="316524" cy="551595"/>
            <a:chOff x="4732338" y="4783138"/>
            <a:chExt cx="703263" cy="1225550"/>
          </a:xfrm>
          <a:solidFill>
            <a:srgbClr val="000000"/>
          </a:solidFill>
        </p:grpSpPr>
        <p:sp>
          <p:nvSpPr>
            <p:cNvPr id="3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3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sp>
          <p:nvSpPr>
            <p:cNvPr id="4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rgbClr val="000000"/>
                </a:solidFill>
              </a:endParaRPr>
            </a:p>
          </p:txBody>
        </p:sp>
      </p:grpSp>
      <p:sp>
        <p:nvSpPr>
          <p:cNvPr id="51" name="TextBox 13"/>
          <p:cNvSpPr txBox="1"/>
          <p:nvPr/>
        </p:nvSpPr>
        <p:spPr>
          <a:xfrm>
            <a:off x="4953389" y="245131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7513928" y="3775548"/>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984630" y="5376043"/>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3408356" y="4101092"/>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9259213" y="352296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259213" y="3844968"/>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7668160" y="5139182"/>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7668160" y="5461183"/>
            <a:ext cx="2333999" cy="42409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1637500" y="3898321"/>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598788" y="422032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3138128" y="2243229"/>
            <a:ext cx="1295287"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2099416" y="2565230"/>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Group 19"/>
          <p:cNvGrpSpPr/>
          <p:nvPr/>
        </p:nvGrpSpPr>
        <p:grpSpPr>
          <a:xfrm rot="18810804">
            <a:off x="4347414" y="4928108"/>
            <a:ext cx="1122786" cy="717613"/>
            <a:chOff x="6096000" y="3187521"/>
            <a:chExt cx="1614487" cy="1031876"/>
          </a:xfrm>
        </p:grpSpPr>
        <p:sp>
          <p:nvSpPr>
            <p:cNvPr id="65" name="Rectangle 15"/>
            <p:cNvSpPr>
              <a:spLocks noChangeArrowheads="1"/>
            </p:cNvSpPr>
            <p:nvPr/>
          </p:nvSpPr>
          <p:spPr bwMode="auto">
            <a:xfrm>
              <a:off x="6096000" y="3187521"/>
              <a:ext cx="1614487" cy="344488"/>
            </a:xfrm>
            <a:prstGeom prst="rect">
              <a:avLst/>
            </a:prstGeom>
            <a:solidFill>
              <a:schemeClr val="accent3">
                <a:lumMod val="60000"/>
                <a:lumOff val="40000"/>
              </a:schemeClr>
            </a:solidFill>
            <a:ln>
              <a:noFill/>
            </a:ln>
          </p:spPr>
          <p:txBody>
            <a:bodyPr vert="horz" wrap="square" lIns="91440" tIns="45720" rIns="91440" bIns="45720" numCol="1" anchor="t" anchorCtr="0" compatLnSpc="1"/>
            <a:lstStyle/>
            <a:p>
              <a:endParaRPr lang="id-ID">
                <a:solidFill>
                  <a:srgbClr val="000000"/>
                </a:solidFill>
              </a:endParaRPr>
            </a:p>
          </p:txBody>
        </p:sp>
        <p:sp>
          <p:nvSpPr>
            <p:cNvPr id="66" name="Rectangle 16"/>
            <p:cNvSpPr>
              <a:spLocks noChangeArrowheads="1"/>
            </p:cNvSpPr>
            <p:nvPr/>
          </p:nvSpPr>
          <p:spPr bwMode="auto">
            <a:xfrm>
              <a:off x="6096000" y="3532009"/>
              <a:ext cx="1614487" cy="342900"/>
            </a:xfrm>
            <a:prstGeom prst="rect">
              <a:avLst/>
            </a:pr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67" name="Rectangle 17"/>
            <p:cNvSpPr>
              <a:spLocks noChangeArrowheads="1"/>
            </p:cNvSpPr>
            <p:nvPr/>
          </p:nvSpPr>
          <p:spPr bwMode="auto">
            <a:xfrm>
              <a:off x="6096000" y="3874909"/>
              <a:ext cx="1614487" cy="344488"/>
            </a:xfrm>
            <a:prstGeom prst="rect">
              <a:avLst/>
            </a:prstGeom>
            <a:solidFill>
              <a:schemeClr val="accent3">
                <a:lumMod val="75000"/>
              </a:schemeClr>
            </a:solidFill>
            <a:ln>
              <a:noFill/>
            </a:ln>
          </p:spPr>
          <p:txBody>
            <a:bodyPr vert="horz" wrap="square" lIns="91440" tIns="45720" rIns="91440" bIns="45720" numCol="1" anchor="t" anchorCtr="0" compatLnSpc="1"/>
            <a:lstStyle/>
            <a:p>
              <a:endParaRPr lang="id-ID">
                <a:solidFill>
                  <a:srgbClr val="000000"/>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523220"/>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a:latin typeface="等线 Light" panose="02010600030101010101" pitchFamily="2" charset="-122"/>
                <a:ea typeface="等线 Light" panose="02010600030101010101" pitchFamily="2" charset="-122"/>
              </a:rPr>
              <a:t>ADD   YOUR  TITLE  HERE</a:t>
            </a: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Oval 14"/>
          <p:cNvSpPr/>
          <p:nvPr/>
        </p:nvSpPr>
        <p:spPr>
          <a:xfrm>
            <a:off x="1029612"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Abel" panose="02000506030000020004" pitchFamily="2" charset="0"/>
              </a:rPr>
              <a:t>65%</a:t>
            </a:r>
          </a:p>
        </p:txBody>
      </p:sp>
      <p:sp>
        <p:nvSpPr>
          <p:cNvPr id="5" name="Arc 15"/>
          <p:cNvSpPr/>
          <p:nvPr/>
        </p:nvSpPr>
        <p:spPr>
          <a:xfrm>
            <a:off x="921798" y="2137487"/>
            <a:ext cx="1124712" cy="1124712"/>
          </a:xfrm>
          <a:prstGeom prst="arc">
            <a:avLst>
              <a:gd name="adj1" fmla="val 16200000"/>
              <a:gd name="adj2" fmla="val 824770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23"/>
          <p:cNvSpPr/>
          <p:nvPr/>
        </p:nvSpPr>
        <p:spPr>
          <a:xfrm>
            <a:off x="6622605" y="2245301"/>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65000"/>
                    <a:lumOff val="35000"/>
                  </a:schemeClr>
                </a:solidFill>
                <a:latin typeface="Abel" panose="02000506030000020004" pitchFamily="2" charset="0"/>
              </a:rPr>
              <a:t>90%</a:t>
            </a:r>
          </a:p>
        </p:txBody>
      </p:sp>
      <p:sp>
        <p:nvSpPr>
          <p:cNvPr id="8" name="Arc 24"/>
          <p:cNvSpPr/>
          <p:nvPr/>
        </p:nvSpPr>
        <p:spPr>
          <a:xfrm>
            <a:off x="6514791" y="2137487"/>
            <a:ext cx="1124712" cy="1124712"/>
          </a:xfrm>
          <a:prstGeom prst="arc">
            <a:avLst>
              <a:gd name="adj1" fmla="val 16200000"/>
              <a:gd name="adj2" fmla="val 1313192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26"/>
          <p:cNvSpPr/>
          <p:nvPr/>
        </p:nvSpPr>
        <p:spPr>
          <a:xfrm>
            <a:off x="1029612" y="4124062"/>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Abel" panose="02000506030000020004" pitchFamily="2" charset="0"/>
              </a:rPr>
              <a:t>95%</a:t>
            </a:r>
          </a:p>
        </p:txBody>
      </p:sp>
      <p:sp>
        <p:nvSpPr>
          <p:cNvPr id="11" name="Arc 27"/>
          <p:cNvSpPr/>
          <p:nvPr/>
        </p:nvSpPr>
        <p:spPr>
          <a:xfrm>
            <a:off x="921798" y="4016248"/>
            <a:ext cx="1124712" cy="1124712"/>
          </a:xfrm>
          <a:prstGeom prst="arc">
            <a:avLst>
              <a:gd name="adj1" fmla="val 16200000"/>
              <a:gd name="adj2" fmla="val 13588493"/>
            </a:avLst>
          </a:prstGeom>
          <a:ln w="1016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29"/>
          <p:cNvSpPr/>
          <p:nvPr/>
        </p:nvSpPr>
        <p:spPr>
          <a:xfrm>
            <a:off x="6622605" y="4122354"/>
            <a:ext cx="909084" cy="90908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latin typeface="Abel" panose="02000506030000020004" pitchFamily="2" charset="0"/>
              </a:rPr>
              <a:t>40%</a:t>
            </a:r>
          </a:p>
        </p:txBody>
      </p:sp>
      <p:sp>
        <p:nvSpPr>
          <p:cNvPr id="14" name="Arc 30"/>
          <p:cNvSpPr/>
          <p:nvPr/>
        </p:nvSpPr>
        <p:spPr>
          <a:xfrm>
            <a:off x="6514791" y="4014540"/>
            <a:ext cx="1124712" cy="1124712"/>
          </a:xfrm>
          <a:prstGeom prst="arc">
            <a:avLst>
              <a:gd name="adj1" fmla="val 16200000"/>
              <a:gd name="adj2" fmla="val 3189656"/>
            </a:avLst>
          </a:prstGeom>
          <a:ln w="101600" cap="rnd">
            <a:solidFill>
              <a:srgbClr val="E9D2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3"/>
          <p:cNvSpPr txBox="1"/>
          <p:nvPr/>
        </p:nvSpPr>
        <p:spPr>
          <a:xfrm>
            <a:off x="2466007" y="230712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2466007" y="2629121"/>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8061048" y="230882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8061048" y="2630829"/>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466007"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2466007"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8151583" y="414065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8151583" y="4462656"/>
            <a:ext cx="3328211" cy="903004"/>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3" name="Group 10"/>
          <p:cNvGrpSpPr/>
          <p:nvPr/>
        </p:nvGrpSpPr>
        <p:grpSpPr>
          <a:xfrm>
            <a:off x="2116555" y="3849624"/>
            <a:ext cx="7708900" cy="2357317"/>
            <a:chOff x="2295525" y="3062288"/>
            <a:chExt cx="7335837" cy="2581276"/>
          </a:xfrm>
          <a:effectLst>
            <a:outerShdw blurRad="76200" dir="13500000" sy="23000" kx="1200000" algn="br" rotWithShape="0">
              <a:prstClr val="black">
                <a:alpha val="20000"/>
              </a:prstClr>
            </a:outerShdw>
          </a:effectLst>
        </p:grpSpPr>
        <p:sp>
          <p:nvSpPr>
            <p:cNvPr id="5" name="Freeform 11"/>
            <p:cNvSpPr/>
            <p:nvPr/>
          </p:nvSpPr>
          <p:spPr bwMode="auto">
            <a:xfrm>
              <a:off x="2316163" y="3073401"/>
              <a:ext cx="7297737" cy="2557464"/>
            </a:xfrm>
            <a:custGeom>
              <a:avLst/>
              <a:gdLst>
                <a:gd name="T0" fmla="*/ 609 w 4597"/>
                <a:gd name="T1" fmla="*/ 261 h 1611"/>
                <a:gd name="T2" fmla="*/ 0 w 4597"/>
                <a:gd name="T3" fmla="*/ 1554 h 1611"/>
                <a:gd name="T4" fmla="*/ 1543 w 4597"/>
                <a:gd name="T5" fmla="*/ 1294 h 1611"/>
                <a:gd name="T6" fmla="*/ 2891 w 4597"/>
                <a:gd name="T7" fmla="*/ 1611 h 1611"/>
                <a:gd name="T8" fmla="*/ 4597 w 4597"/>
                <a:gd name="T9" fmla="*/ 1432 h 1611"/>
                <a:gd name="T10" fmla="*/ 4037 w 4597"/>
                <a:gd name="T11" fmla="*/ 162 h 1611"/>
                <a:gd name="T12" fmla="*/ 2737 w 4597"/>
                <a:gd name="T13" fmla="*/ 286 h 1611"/>
                <a:gd name="T14" fmla="*/ 1731 w 4597"/>
                <a:gd name="T15" fmla="*/ 0 h 1611"/>
                <a:gd name="T16" fmla="*/ 609 w 4597"/>
                <a:gd name="T17" fmla="*/ 261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7" h="1611">
                  <a:moveTo>
                    <a:pt x="609" y="261"/>
                  </a:moveTo>
                  <a:lnTo>
                    <a:pt x="0" y="1554"/>
                  </a:lnTo>
                  <a:lnTo>
                    <a:pt x="1543" y="1294"/>
                  </a:lnTo>
                  <a:lnTo>
                    <a:pt x="2891" y="1611"/>
                  </a:lnTo>
                  <a:lnTo>
                    <a:pt x="4597" y="1432"/>
                  </a:lnTo>
                  <a:lnTo>
                    <a:pt x="4037" y="162"/>
                  </a:lnTo>
                  <a:lnTo>
                    <a:pt x="2737" y="286"/>
                  </a:lnTo>
                  <a:lnTo>
                    <a:pt x="1731" y="0"/>
                  </a:lnTo>
                  <a:lnTo>
                    <a:pt x="609" y="2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 name="Freeform 12"/>
            <p:cNvSpPr/>
            <p:nvPr/>
          </p:nvSpPr>
          <p:spPr bwMode="auto">
            <a:xfrm>
              <a:off x="2295525" y="3062288"/>
              <a:ext cx="7335837" cy="2581276"/>
            </a:xfrm>
            <a:custGeom>
              <a:avLst/>
              <a:gdLst>
                <a:gd name="T0" fmla="*/ 2751 w 4621"/>
                <a:gd name="T1" fmla="*/ 285 h 1626"/>
                <a:gd name="T2" fmla="*/ 4055 w 4621"/>
                <a:gd name="T3" fmla="*/ 163 h 1626"/>
                <a:gd name="T4" fmla="*/ 4621 w 4621"/>
                <a:gd name="T5" fmla="*/ 1445 h 1626"/>
                <a:gd name="T6" fmla="*/ 2904 w 4621"/>
                <a:gd name="T7" fmla="*/ 1626 h 1626"/>
                <a:gd name="T8" fmla="*/ 1556 w 4621"/>
                <a:gd name="T9" fmla="*/ 1309 h 1626"/>
                <a:gd name="T10" fmla="*/ 0 w 4621"/>
                <a:gd name="T11" fmla="*/ 1570 h 1626"/>
                <a:gd name="T12" fmla="*/ 618 w 4621"/>
                <a:gd name="T13" fmla="*/ 262 h 1626"/>
                <a:gd name="T14" fmla="*/ 1744 w 4621"/>
                <a:gd name="T15" fmla="*/ 0 h 1626"/>
                <a:gd name="T16" fmla="*/ 2751 w 4621"/>
                <a:gd name="T17" fmla="*/ 285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1" h="1626">
                  <a:moveTo>
                    <a:pt x="2751" y="285"/>
                  </a:moveTo>
                  <a:lnTo>
                    <a:pt x="4055" y="163"/>
                  </a:lnTo>
                  <a:lnTo>
                    <a:pt x="4621" y="1445"/>
                  </a:lnTo>
                  <a:lnTo>
                    <a:pt x="2904" y="1626"/>
                  </a:lnTo>
                  <a:lnTo>
                    <a:pt x="1556" y="1309"/>
                  </a:lnTo>
                  <a:lnTo>
                    <a:pt x="0" y="1570"/>
                  </a:lnTo>
                  <a:lnTo>
                    <a:pt x="618" y="262"/>
                  </a:lnTo>
                  <a:lnTo>
                    <a:pt x="1744" y="0"/>
                  </a:lnTo>
                  <a:lnTo>
                    <a:pt x="2751" y="285"/>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3"/>
            <p:cNvSpPr/>
            <p:nvPr/>
          </p:nvSpPr>
          <p:spPr bwMode="auto">
            <a:xfrm>
              <a:off x="2316163" y="3073401"/>
              <a:ext cx="2747963" cy="2466976"/>
            </a:xfrm>
            <a:custGeom>
              <a:avLst/>
              <a:gdLst>
                <a:gd name="T0" fmla="*/ 940 w 1054"/>
                <a:gd name="T1" fmla="*/ 787 h 945"/>
                <a:gd name="T2" fmla="*/ 470 w 1054"/>
                <a:gd name="T3" fmla="*/ 866 h 945"/>
                <a:gd name="T4" fmla="*/ 0 w 1054"/>
                <a:gd name="T5" fmla="*/ 945 h 945"/>
                <a:gd name="T6" fmla="*/ 185 w 1054"/>
                <a:gd name="T7" fmla="*/ 552 h 945"/>
                <a:gd name="T8" fmla="*/ 371 w 1054"/>
                <a:gd name="T9" fmla="*/ 159 h 945"/>
                <a:gd name="T10" fmla="*/ 712 w 1054"/>
                <a:gd name="T11" fmla="*/ 80 h 945"/>
                <a:gd name="T12" fmla="*/ 1054 w 1054"/>
                <a:gd name="T13" fmla="*/ 0 h 945"/>
                <a:gd name="T14" fmla="*/ 997 w 1054"/>
                <a:gd name="T15" fmla="*/ 394 h 945"/>
                <a:gd name="T16" fmla="*/ 940 w 1054"/>
                <a:gd name="T17" fmla="*/ 78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4" h="945">
                  <a:moveTo>
                    <a:pt x="940" y="787"/>
                  </a:moveTo>
                  <a:cubicBezTo>
                    <a:pt x="783" y="814"/>
                    <a:pt x="626" y="840"/>
                    <a:pt x="470" y="866"/>
                  </a:cubicBezTo>
                  <a:cubicBezTo>
                    <a:pt x="313" y="893"/>
                    <a:pt x="156" y="919"/>
                    <a:pt x="0" y="945"/>
                  </a:cubicBezTo>
                  <a:cubicBezTo>
                    <a:pt x="62" y="814"/>
                    <a:pt x="124" y="683"/>
                    <a:pt x="185" y="552"/>
                  </a:cubicBezTo>
                  <a:cubicBezTo>
                    <a:pt x="247" y="421"/>
                    <a:pt x="309" y="290"/>
                    <a:pt x="371" y="159"/>
                  </a:cubicBezTo>
                  <a:cubicBezTo>
                    <a:pt x="485" y="132"/>
                    <a:pt x="598" y="106"/>
                    <a:pt x="712" y="80"/>
                  </a:cubicBezTo>
                  <a:cubicBezTo>
                    <a:pt x="826" y="53"/>
                    <a:pt x="940" y="27"/>
                    <a:pt x="1054" y="0"/>
                  </a:cubicBezTo>
                  <a:cubicBezTo>
                    <a:pt x="1035" y="132"/>
                    <a:pt x="1016" y="263"/>
                    <a:pt x="997" y="394"/>
                  </a:cubicBezTo>
                  <a:cubicBezTo>
                    <a:pt x="978" y="525"/>
                    <a:pt x="959" y="656"/>
                    <a:pt x="940" y="78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 name="Freeform 14"/>
            <p:cNvSpPr/>
            <p:nvPr/>
          </p:nvSpPr>
          <p:spPr bwMode="auto">
            <a:xfrm>
              <a:off x="2478088" y="3130551"/>
              <a:ext cx="2574925" cy="2330451"/>
            </a:xfrm>
            <a:custGeom>
              <a:avLst/>
              <a:gdLst>
                <a:gd name="T0" fmla="*/ 881 w 988"/>
                <a:gd name="T1" fmla="*/ 744 h 893"/>
                <a:gd name="T2" fmla="*/ 440 w 988"/>
                <a:gd name="T3" fmla="*/ 818 h 893"/>
                <a:gd name="T4" fmla="*/ 0 w 988"/>
                <a:gd name="T5" fmla="*/ 893 h 893"/>
                <a:gd name="T6" fmla="*/ 169 w 988"/>
                <a:gd name="T7" fmla="*/ 521 h 893"/>
                <a:gd name="T8" fmla="*/ 337 w 988"/>
                <a:gd name="T9" fmla="*/ 150 h 893"/>
                <a:gd name="T10" fmla="*/ 663 w 988"/>
                <a:gd name="T11" fmla="*/ 75 h 893"/>
                <a:gd name="T12" fmla="*/ 988 w 988"/>
                <a:gd name="T13" fmla="*/ 0 h 893"/>
                <a:gd name="T14" fmla="*/ 935 w 988"/>
                <a:gd name="T15" fmla="*/ 372 h 893"/>
                <a:gd name="T16" fmla="*/ 881 w 988"/>
                <a:gd name="T17" fmla="*/ 744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893">
                  <a:moveTo>
                    <a:pt x="881" y="744"/>
                  </a:moveTo>
                  <a:cubicBezTo>
                    <a:pt x="734" y="769"/>
                    <a:pt x="587" y="793"/>
                    <a:pt x="440" y="818"/>
                  </a:cubicBezTo>
                  <a:cubicBezTo>
                    <a:pt x="294" y="843"/>
                    <a:pt x="147" y="868"/>
                    <a:pt x="0" y="893"/>
                  </a:cubicBezTo>
                  <a:cubicBezTo>
                    <a:pt x="56" y="769"/>
                    <a:pt x="112" y="645"/>
                    <a:pt x="169" y="521"/>
                  </a:cubicBezTo>
                  <a:cubicBezTo>
                    <a:pt x="225" y="398"/>
                    <a:pt x="281" y="274"/>
                    <a:pt x="337" y="150"/>
                  </a:cubicBezTo>
                  <a:cubicBezTo>
                    <a:pt x="446" y="125"/>
                    <a:pt x="554" y="100"/>
                    <a:pt x="663" y="75"/>
                  </a:cubicBezTo>
                  <a:cubicBezTo>
                    <a:pt x="771" y="50"/>
                    <a:pt x="880" y="25"/>
                    <a:pt x="988" y="0"/>
                  </a:cubicBezTo>
                  <a:cubicBezTo>
                    <a:pt x="971" y="124"/>
                    <a:pt x="953" y="248"/>
                    <a:pt x="935" y="372"/>
                  </a:cubicBezTo>
                  <a:cubicBezTo>
                    <a:pt x="917" y="496"/>
                    <a:pt x="899" y="620"/>
                    <a:pt x="881" y="744"/>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9" name="Freeform 15"/>
            <p:cNvSpPr/>
            <p:nvPr/>
          </p:nvSpPr>
          <p:spPr bwMode="auto">
            <a:xfrm>
              <a:off x="3890963" y="4791077"/>
              <a:ext cx="922338" cy="430214"/>
            </a:xfrm>
            <a:custGeom>
              <a:avLst/>
              <a:gdLst>
                <a:gd name="T0" fmla="*/ 354 w 354"/>
                <a:gd name="T1" fmla="*/ 0 h 165"/>
                <a:gd name="T2" fmla="*/ 180 w 354"/>
                <a:gd name="T3" fmla="*/ 82 h 165"/>
                <a:gd name="T4" fmla="*/ 0 w 354"/>
                <a:gd name="T5" fmla="*/ 165 h 165"/>
                <a:gd name="T6" fmla="*/ 105 w 354"/>
                <a:gd name="T7" fmla="*/ 147 h 165"/>
                <a:gd name="T8" fmla="*/ 229 w 354"/>
                <a:gd name="T9" fmla="*/ 90 h 165"/>
                <a:gd name="T10" fmla="*/ 350 w 354"/>
                <a:gd name="T11" fmla="*/ 33 h 165"/>
                <a:gd name="T12" fmla="*/ 354 w 354"/>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354" h="165">
                  <a:moveTo>
                    <a:pt x="354" y="0"/>
                  </a:moveTo>
                  <a:cubicBezTo>
                    <a:pt x="297" y="27"/>
                    <a:pt x="239" y="55"/>
                    <a:pt x="180" y="82"/>
                  </a:cubicBezTo>
                  <a:cubicBezTo>
                    <a:pt x="121" y="110"/>
                    <a:pt x="61" y="138"/>
                    <a:pt x="0" y="165"/>
                  </a:cubicBezTo>
                  <a:cubicBezTo>
                    <a:pt x="35" y="159"/>
                    <a:pt x="70" y="153"/>
                    <a:pt x="105" y="147"/>
                  </a:cubicBezTo>
                  <a:cubicBezTo>
                    <a:pt x="146" y="128"/>
                    <a:pt x="188" y="109"/>
                    <a:pt x="229" y="90"/>
                  </a:cubicBezTo>
                  <a:cubicBezTo>
                    <a:pt x="269" y="71"/>
                    <a:pt x="310" y="52"/>
                    <a:pt x="350" y="33"/>
                  </a:cubicBezTo>
                  <a:cubicBezTo>
                    <a:pt x="351" y="22"/>
                    <a:pt x="353" y="11"/>
                    <a:pt x="35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6"/>
            <p:cNvSpPr/>
            <p:nvPr/>
          </p:nvSpPr>
          <p:spPr bwMode="auto">
            <a:xfrm>
              <a:off x="2947989" y="3968751"/>
              <a:ext cx="1984375" cy="458788"/>
            </a:xfrm>
            <a:custGeom>
              <a:avLst/>
              <a:gdLst>
                <a:gd name="T0" fmla="*/ 762 w 762"/>
                <a:gd name="T1" fmla="*/ 0 h 176"/>
                <a:gd name="T2" fmla="*/ 387 w 762"/>
                <a:gd name="T3" fmla="*/ 75 h 176"/>
                <a:gd name="T4" fmla="*/ 12 w 762"/>
                <a:gd name="T5" fmla="*/ 149 h 176"/>
                <a:gd name="T6" fmla="*/ 0 w 762"/>
                <a:gd name="T7" fmla="*/ 176 h 176"/>
                <a:gd name="T8" fmla="*/ 379 w 762"/>
                <a:gd name="T9" fmla="*/ 101 h 176"/>
                <a:gd name="T10" fmla="*/ 758 w 762"/>
                <a:gd name="T11" fmla="*/ 26 h 176"/>
                <a:gd name="T12" fmla="*/ 762 w 762"/>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762" h="176">
                  <a:moveTo>
                    <a:pt x="762" y="0"/>
                  </a:moveTo>
                  <a:cubicBezTo>
                    <a:pt x="637" y="25"/>
                    <a:pt x="512" y="50"/>
                    <a:pt x="387" y="75"/>
                  </a:cubicBezTo>
                  <a:cubicBezTo>
                    <a:pt x="262" y="100"/>
                    <a:pt x="137" y="124"/>
                    <a:pt x="12" y="149"/>
                  </a:cubicBezTo>
                  <a:cubicBezTo>
                    <a:pt x="8" y="158"/>
                    <a:pt x="4" y="167"/>
                    <a:pt x="0" y="176"/>
                  </a:cubicBezTo>
                  <a:cubicBezTo>
                    <a:pt x="126" y="151"/>
                    <a:pt x="253" y="126"/>
                    <a:pt x="379" y="101"/>
                  </a:cubicBezTo>
                  <a:cubicBezTo>
                    <a:pt x="505" y="76"/>
                    <a:pt x="632" y="51"/>
                    <a:pt x="758" y="26"/>
                  </a:cubicBezTo>
                  <a:cubicBezTo>
                    <a:pt x="759" y="17"/>
                    <a:pt x="761" y="9"/>
                    <a:pt x="7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7"/>
            <p:cNvSpPr/>
            <p:nvPr/>
          </p:nvSpPr>
          <p:spPr bwMode="auto">
            <a:xfrm>
              <a:off x="4554538" y="4035426"/>
              <a:ext cx="368300" cy="76200"/>
            </a:xfrm>
            <a:custGeom>
              <a:avLst/>
              <a:gdLst>
                <a:gd name="T0" fmla="*/ 141 w 141"/>
                <a:gd name="T1" fmla="*/ 1 h 29"/>
                <a:gd name="T2" fmla="*/ 36 w 141"/>
                <a:gd name="T3" fmla="*/ 0 h 29"/>
                <a:gd name="T4" fmla="*/ 0 w 141"/>
                <a:gd name="T5" fmla="*/ 28 h 29"/>
                <a:gd name="T6" fmla="*/ 137 w 141"/>
                <a:gd name="T7" fmla="*/ 29 h 29"/>
                <a:gd name="T8" fmla="*/ 141 w 141"/>
                <a:gd name="T9" fmla="*/ 1 h 29"/>
              </a:gdLst>
              <a:ahLst/>
              <a:cxnLst>
                <a:cxn ang="0">
                  <a:pos x="T0" y="T1"/>
                </a:cxn>
                <a:cxn ang="0">
                  <a:pos x="T2" y="T3"/>
                </a:cxn>
                <a:cxn ang="0">
                  <a:pos x="T4" y="T5"/>
                </a:cxn>
                <a:cxn ang="0">
                  <a:pos x="T6" y="T7"/>
                </a:cxn>
                <a:cxn ang="0">
                  <a:pos x="T8" y="T9"/>
                </a:cxn>
              </a:cxnLst>
              <a:rect l="0" t="0" r="r" b="b"/>
              <a:pathLst>
                <a:path w="141" h="29">
                  <a:moveTo>
                    <a:pt x="141" y="1"/>
                  </a:moveTo>
                  <a:cubicBezTo>
                    <a:pt x="106" y="1"/>
                    <a:pt x="70" y="0"/>
                    <a:pt x="36" y="0"/>
                  </a:cubicBezTo>
                  <a:cubicBezTo>
                    <a:pt x="24" y="9"/>
                    <a:pt x="12" y="19"/>
                    <a:pt x="0" y="28"/>
                  </a:cubicBezTo>
                  <a:cubicBezTo>
                    <a:pt x="45" y="28"/>
                    <a:pt x="91" y="29"/>
                    <a:pt x="137" y="29"/>
                  </a:cubicBezTo>
                  <a:cubicBezTo>
                    <a:pt x="138" y="19"/>
                    <a:pt x="140" y="10"/>
                    <a:pt x="141" y="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2" name="Freeform 18"/>
            <p:cNvSpPr/>
            <p:nvPr/>
          </p:nvSpPr>
          <p:spPr bwMode="auto">
            <a:xfrm>
              <a:off x="3205163" y="4792663"/>
              <a:ext cx="1474788" cy="201614"/>
            </a:xfrm>
            <a:custGeom>
              <a:avLst/>
              <a:gdLst>
                <a:gd name="T0" fmla="*/ 527 w 566"/>
                <a:gd name="T1" fmla="*/ 77 h 77"/>
                <a:gd name="T2" fmla="*/ 566 w 566"/>
                <a:gd name="T3" fmla="*/ 49 h 77"/>
                <a:gd name="T4" fmla="*/ 296 w 566"/>
                <a:gd name="T5" fmla="*/ 25 h 77"/>
                <a:gd name="T6" fmla="*/ 42 w 566"/>
                <a:gd name="T7" fmla="*/ 0 h 77"/>
                <a:gd name="T8" fmla="*/ 0 w 566"/>
                <a:gd name="T9" fmla="*/ 28 h 77"/>
                <a:gd name="T10" fmla="*/ 256 w 566"/>
                <a:gd name="T11" fmla="*/ 53 h 77"/>
                <a:gd name="T12" fmla="*/ 527 w 56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566" h="77">
                  <a:moveTo>
                    <a:pt x="527" y="77"/>
                  </a:moveTo>
                  <a:cubicBezTo>
                    <a:pt x="540" y="68"/>
                    <a:pt x="553" y="58"/>
                    <a:pt x="566" y="49"/>
                  </a:cubicBezTo>
                  <a:cubicBezTo>
                    <a:pt x="475" y="41"/>
                    <a:pt x="385" y="33"/>
                    <a:pt x="296" y="25"/>
                  </a:cubicBezTo>
                  <a:cubicBezTo>
                    <a:pt x="210" y="17"/>
                    <a:pt x="125" y="9"/>
                    <a:pt x="42" y="0"/>
                  </a:cubicBezTo>
                  <a:cubicBezTo>
                    <a:pt x="28" y="10"/>
                    <a:pt x="14" y="19"/>
                    <a:pt x="0" y="28"/>
                  </a:cubicBezTo>
                  <a:cubicBezTo>
                    <a:pt x="83" y="36"/>
                    <a:pt x="169" y="44"/>
                    <a:pt x="256" y="53"/>
                  </a:cubicBezTo>
                  <a:cubicBezTo>
                    <a:pt x="344" y="61"/>
                    <a:pt x="434" y="69"/>
                    <a:pt x="527" y="7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3" name="Freeform 19"/>
            <p:cNvSpPr/>
            <p:nvPr/>
          </p:nvSpPr>
          <p:spPr bwMode="auto">
            <a:xfrm>
              <a:off x="3835401" y="4487863"/>
              <a:ext cx="1017587" cy="420688"/>
            </a:xfrm>
            <a:custGeom>
              <a:avLst/>
              <a:gdLst>
                <a:gd name="T0" fmla="*/ 0 w 390"/>
                <a:gd name="T1" fmla="*/ 141 h 161"/>
                <a:gd name="T2" fmla="*/ 17 w 390"/>
                <a:gd name="T3" fmla="*/ 161 h 161"/>
                <a:gd name="T4" fmla="*/ 205 w 390"/>
                <a:gd name="T5" fmla="*/ 92 h 161"/>
                <a:gd name="T6" fmla="*/ 389 w 390"/>
                <a:gd name="T7" fmla="*/ 22 h 161"/>
                <a:gd name="T8" fmla="*/ 390 w 390"/>
                <a:gd name="T9" fmla="*/ 16 h 161"/>
                <a:gd name="T10" fmla="*/ 375 w 390"/>
                <a:gd name="T11" fmla="*/ 0 h 161"/>
                <a:gd name="T12" fmla="*/ 190 w 390"/>
                <a:gd name="T13" fmla="*/ 71 h 161"/>
                <a:gd name="T14" fmla="*/ 0 w 390"/>
                <a:gd name="T15" fmla="*/ 14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161">
                  <a:moveTo>
                    <a:pt x="0" y="141"/>
                  </a:moveTo>
                  <a:cubicBezTo>
                    <a:pt x="5" y="147"/>
                    <a:pt x="11" y="154"/>
                    <a:pt x="17" y="161"/>
                  </a:cubicBezTo>
                  <a:cubicBezTo>
                    <a:pt x="80" y="138"/>
                    <a:pt x="143" y="115"/>
                    <a:pt x="205" y="92"/>
                  </a:cubicBezTo>
                  <a:cubicBezTo>
                    <a:pt x="267" y="69"/>
                    <a:pt x="328" y="46"/>
                    <a:pt x="389" y="22"/>
                  </a:cubicBezTo>
                  <a:cubicBezTo>
                    <a:pt x="389" y="20"/>
                    <a:pt x="390" y="18"/>
                    <a:pt x="390" y="16"/>
                  </a:cubicBezTo>
                  <a:cubicBezTo>
                    <a:pt x="385" y="10"/>
                    <a:pt x="380" y="5"/>
                    <a:pt x="375" y="0"/>
                  </a:cubicBezTo>
                  <a:cubicBezTo>
                    <a:pt x="314" y="24"/>
                    <a:pt x="252" y="47"/>
                    <a:pt x="190" y="71"/>
                  </a:cubicBezTo>
                  <a:cubicBezTo>
                    <a:pt x="127" y="94"/>
                    <a:pt x="64" y="117"/>
                    <a:pt x="0" y="14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4" name="Freeform 20"/>
            <p:cNvSpPr/>
            <p:nvPr/>
          </p:nvSpPr>
          <p:spPr bwMode="auto">
            <a:xfrm>
              <a:off x="2830513" y="4213227"/>
              <a:ext cx="1454150" cy="469900"/>
            </a:xfrm>
            <a:custGeom>
              <a:avLst/>
              <a:gdLst>
                <a:gd name="T0" fmla="*/ 0 w 558"/>
                <a:gd name="T1" fmla="*/ 180 h 180"/>
                <a:gd name="T2" fmla="*/ 282 w 558"/>
                <a:gd name="T3" fmla="*/ 102 h 180"/>
                <a:gd name="T4" fmla="*/ 558 w 558"/>
                <a:gd name="T5" fmla="*/ 25 h 180"/>
                <a:gd name="T6" fmla="*/ 558 w 558"/>
                <a:gd name="T7" fmla="*/ 0 h 180"/>
                <a:gd name="T8" fmla="*/ 288 w 558"/>
                <a:gd name="T9" fmla="*/ 77 h 180"/>
                <a:gd name="T10" fmla="*/ 12 w 558"/>
                <a:gd name="T11" fmla="*/ 153 h 180"/>
                <a:gd name="T12" fmla="*/ 0 w 55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558" h="180">
                  <a:moveTo>
                    <a:pt x="0" y="180"/>
                  </a:moveTo>
                  <a:cubicBezTo>
                    <a:pt x="95" y="154"/>
                    <a:pt x="189" y="128"/>
                    <a:pt x="282" y="102"/>
                  </a:cubicBezTo>
                  <a:cubicBezTo>
                    <a:pt x="374" y="77"/>
                    <a:pt x="466" y="51"/>
                    <a:pt x="558" y="25"/>
                  </a:cubicBezTo>
                  <a:cubicBezTo>
                    <a:pt x="558" y="17"/>
                    <a:pt x="558" y="9"/>
                    <a:pt x="558" y="0"/>
                  </a:cubicBezTo>
                  <a:cubicBezTo>
                    <a:pt x="468" y="26"/>
                    <a:pt x="378" y="52"/>
                    <a:pt x="288" y="77"/>
                  </a:cubicBezTo>
                  <a:cubicBezTo>
                    <a:pt x="197" y="102"/>
                    <a:pt x="105" y="128"/>
                    <a:pt x="12" y="153"/>
                  </a:cubicBezTo>
                  <a:cubicBezTo>
                    <a:pt x="8" y="162"/>
                    <a:pt x="4" y="171"/>
                    <a:pt x="0" y="18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5" name="Freeform 21"/>
            <p:cNvSpPr/>
            <p:nvPr/>
          </p:nvSpPr>
          <p:spPr bwMode="auto">
            <a:xfrm>
              <a:off x="3471863" y="4435477"/>
              <a:ext cx="617538" cy="169863"/>
            </a:xfrm>
            <a:custGeom>
              <a:avLst/>
              <a:gdLst>
                <a:gd name="T0" fmla="*/ 198 w 237"/>
                <a:gd name="T1" fmla="*/ 65 h 65"/>
                <a:gd name="T2" fmla="*/ 237 w 237"/>
                <a:gd name="T3" fmla="*/ 37 h 65"/>
                <a:gd name="T4" fmla="*/ 137 w 237"/>
                <a:gd name="T5" fmla="*/ 18 h 65"/>
                <a:gd name="T6" fmla="*/ 40 w 237"/>
                <a:gd name="T7" fmla="*/ 0 h 65"/>
                <a:gd name="T8" fmla="*/ 0 w 237"/>
                <a:gd name="T9" fmla="*/ 28 h 65"/>
                <a:gd name="T10" fmla="*/ 97 w 237"/>
                <a:gd name="T11" fmla="*/ 46 h 65"/>
                <a:gd name="T12" fmla="*/ 198 w 237"/>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237" h="65">
                  <a:moveTo>
                    <a:pt x="198" y="65"/>
                  </a:moveTo>
                  <a:cubicBezTo>
                    <a:pt x="211" y="55"/>
                    <a:pt x="224" y="46"/>
                    <a:pt x="237" y="37"/>
                  </a:cubicBezTo>
                  <a:cubicBezTo>
                    <a:pt x="203" y="31"/>
                    <a:pt x="170" y="25"/>
                    <a:pt x="137" y="18"/>
                  </a:cubicBezTo>
                  <a:cubicBezTo>
                    <a:pt x="104" y="12"/>
                    <a:pt x="72" y="6"/>
                    <a:pt x="40" y="0"/>
                  </a:cubicBezTo>
                  <a:cubicBezTo>
                    <a:pt x="27" y="9"/>
                    <a:pt x="13" y="18"/>
                    <a:pt x="0" y="28"/>
                  </a:cubicBezTo>
                  <a:cubicBezTo>
                    <a:pt x="32" y="34"/>
                    <a:pt x="64" y="40"/>
                    <a:pt x="97" y="46"/>
                  </a:cubicBezTo>
                  <a:cubicBezTo>
                    <a:pt x="130" y="52"/>
                    <a:pt x="164" y="59"/>
                    <a:pt x="198" y="6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6" name="Freeform 22"/>
            <p:cNvSpPr/>
            <p:nvPr/>
          </p:nvSpPr>
          <p:spPr bwMode="auto">
            <a:xfrm>
              <a:off x="3281363" y="3411538"/>
              <a:ext cx="1731962" cy="277813"/>
            </a:xfrm>
            <a:custGeom>
              <a:avLst/>
              <a:gdLst>
                <a:gd name="T0" fmla="*/ 665 w 665"/>
                <a:gd name="T1" fmla="*/ 0 h 106"/>
                <a:gd name="T2" fmla="*/ 333 w 665"/>
                <a:gd name="T3" fmla="*/ 40 h 106"/>
                <a:gd name="T4" fmla="*/ 12 w 665"/>
                <a:gd name="T5" fmla="*/ 80 h 106"/>
                <a:gd name="T6" fmla="*/ 0 w 665"/>
                <a:gd name="T7" fmla="*/ 106 h 106"/>
                <a:gd name="T8" fmla="*/ 325 w 665"/>
                <a:gd name="T9" fmla="*/ 66 h 106"/>
                <a:gd name="T10" fmla="*/ 661 w 665"/>
                <a:gd name="T11" fmla="*/ 26 h 106"/>
                <a:gd name="T12" fmla="*/ 665 w 665"/>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65" h="106">
                  <a:moveTo>
                    <a:pt x="665" y="0"/>
                  </a:moveTo>
                  <a:cubicBezTo>
                    <a:pt x="553" y="13"/>
                    <a:pt x="442" y="26"/>
                    <a:pt x="333" y="40"/>
                  </a:cubicBezTo>
                  <a:cubicBezTo>
                    <a:pt x="225" y="53"/>
                    <a:pt x="118" y="66"/>
                    <a:pt x="12" y="80"/>
                  </a:cubicBezTo>
                  <a:cubicBezTo>
                    <a:pt x="8" y="88"/>
                    <a:pt x="4" y="97"/>
                    <a:pt x="0" y="106"/>
                  </a:cubicBezTo>
                  <a:cubicBezTo>
                    <a:pt x="107" y="92"/>
                    <a:pt x="216" y="79"/>
                    <a:pt x="325" y="66"/>
                  </a:cubicBezTo>
                  <a:cubicBezTo>
                    <a:pt x="436" y="53"/>
                    <a:pt x="548" y="39"/>
                    <a:pt x="661" y="26"/>
                  </a:cubicBezTo>
                  <a:cubicBezTo>
                    <a:pt x="662" y="17"/>
                    <a:pt x="664" y="9"/>
                    <a:pt x="66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23"/>
            <p:cNvSpPr/>
            <p:nvPr/>
          </p:nvSpPr>
          <p:spPr bwMode="auto">
            <a:xfrm>
              <a:off x="4008438" y="3478213"/>
              <a:ext cx="995363" cy="719139"/>
            </a:xfrm>
            <a:custGeom>
              <a:avLst/>
              <a:gdLst>
                <a:gd name="T0" fmla="*/ 0 w 382"/>
                <a:gd name="T1" fmla="*/ 256 h 276"/>
                <a:gd name="T2" fmla="*/ 14 w 382"/>
                <a:gd name="T3" fmla="*/ 276 h 276"/>
                <a:gd name="T4" fmla="*/ 201 w 382"/>
                <a:gd name="T5" fmla="*/ 156 h 276"/>
                <a:gd name="T6" fmla="*/ 377 w 382"/>
                <a:gd name="T7" fmla="*/ 35 h 276"/>
                <a:gd name="T8" fmla="*/ 382 w 382"/>
                <a:gd name="T9" fmla="*/ 0 h 276"/>
                <a:gd name="T10" fmla="*/ 198 w 382"/>
                <a:gd name="T11" fmla="*/ 128 h 276"/>
                <a:gd name="T12" fmla="*/ 0 w 382"/>
                <a:gd name="T13" fmla="*/ 256 h 276"/>
              </a:gdLst>
              <a:ahLst/>
              <a:cxnLst>
                <a:cxn ang="0">
                  <a:pos x="T0" y="T1"/>
                </a:cxn>
                <a:cxn ang="0">
                  <a:pos x="T2" y="T3"/>
                </a:cxn>
                <a:cxn ang="0">
                  <a:pos x="T4" y="T5"/>
                </a:cxn>
                <a:cxn ang="0">
                  <a:pos x="T6" y="T7"/>
                </a:cxn>
                <a:cxn ang="0">
                  <a:pos x="T8" y="T9"/>
                </a:cxn>
                <a:cxn ang="0">
                  <a:pos x="T10" y="T11"/>
                </a:cxn>
                <a:cxn ang="0">
                  <a:pos x="T12" y="T13"/>
                </a:cxn>
              </a:cxnLst>
              <a:rect l="0" t="0" r="r" b="b"/>
              <a:pathLst>
                <a:path w="382" h="276">
                  <a:moveTo>
                    <a:pt x="0" y="256"/>
                  </a:moveTo>
                  <a:cubicBezTo>
                    <a:pt x="4" y="263"/>
                    <a:pt x="9" y="269"/>
                    <a:pt x="14" y="276"/>
                  </a:cubicBezTo>
                  <a:cubicBezTo>
                    <a:pt x="78" y="236"/>
                    <a:pt x="140" y="196"/>
                    <a:pt x="201" y="156"/>
                  </a:cubicBezTo>
                  <a:cubicBezTo>
                    <a:pt x="261" y="116"/>
                    <a:pt x="320" y="76"/>
                    <a:pt x="377" y="35"/>
                  </a:cubicBezTo>
                  <a:cubicBezTo>
                    <a:pt x="379" y="24"/>
                    <a:pt x="380" y="12"/>
                    <a:pt x="382" y="0"/>
                  </a:cubicBezTo>
                  <a:cubicBezTo>
                    <a:pt x="322" y="43"/>
                    <a:pt x="261" y="86"/>
                    <a:pt x="198" y="128"/>
                  </a:cubicBezTo>
                  <a:cubicBezTo>
                    <a:pt x="133" y="171"/>
                    <a:pt x="67" y="213"/>
                    <a:pt x="0"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4"/>
            <p:cNvSpPr/>
            <p:nvPr/>
          </p:nvSpPr>
          <p:spPr bwMode="auto">
            <a:xfrm>
              <a:off x="3144838" y="3743326"/>
              <a:ext cx="1558925" cy="242888"/>
            </a:xfrm>
            <a:custGeom>
              <a:avLst/>
              <a:gdLst>
                <a:gd name="T0" fmla="*/ 555 w 598"/>
                <a:gd name="T1" fmla="*/ 31 h 93"/>
                <a:gd name="T2" fmla="*/ 598 w 598"/>
                <a:gd name="T3" fmla="*/ 0 h 93"/>
                <a:gd name="T4" fmla="*/ 301 w 598"/>
                <a:gd name="T5" fmla="*/ 33 h 93"/>
                <a:gd name="T6" fmla="*/ 12 w 598"/>
                <a:gd name="T7" fmla="*/ 66 h 93"/>
                <a:gd name="T8" fmla="*/ 0 w 598"/>
                <a:gd name="T9" fmla="*/ 93 h 93"/>
                <a:gd name="T10" fmla="*/ 274 w 598"/>
                <a:gd name="T11" fmla="*/ 62 h 93"/>
                <a:gd name="T12" fmla="*/ 555 w 598"/>
                <a:gd name="T13" fmla="*/ 31 h 93"/>
              </a:gdLst>
              <a:ahLst/>
              <a:cxnLst>
                <a:cxn ang="0">
                  <a:pos x="T0" y="T1"/>
                </a:cxn>
                <a:cxn ang="0">
                  <a:pos x="T2" y="T3"/>
                </a:cxn>
                <a:cxn ang="0">
                  <a:pos x="T4" y="T5"/>
                </a:cxn>
                <a:cxn ang="0">
                  <a:pos x="T6" y="T7"/>
                </a:cxn>
                <a:cxn ang="0">
                  <a:pos x="T8" y="T9"/>
                </a:cxn>
                <a:cxn ang="0">
                  <a:pos x="T10" y="T11"/>
                </a:cxn>
                <a:cxn ang="0">
                  <a:pos x="T12" y="T13"/>
                </a:cxn>
              </a:cxnLst>
              <a:rect l="0" t="0" r="r" b="b"/>
              <a:pathLst>
                <a:path w="598" h="93">
                  <a:moveTo>
                    <a:pt x="555" y="31"/>
                  </a:moveTo>
                  <a:cubicBezTo>
                    <a:pt x="570" y="21"/>
                    <a:pt x="584" y="11"/>
                    <a:pt x="598" y="0"/>
                  </a:cubicBezTo>
                  <a:cubicBezTo>
                    <a:pt x="498" y="11"/>
                    <a:pt x="399" y="22"/>
                    <a:pt x="301" y="33"/>
                  </a:cubicBezTo>
                  <a:cubicBezTo>
                    <a:pt x="204" y="44"/>
                    <a:pt x="108" y="55"/>
                    <a:pt x="12" y="66"/>
                  </a:cubicBezTo>
                  <a:cubicBezTo>
                    <a:pt x="8" y="75"/>
                    <a:pt x="4" y="84"/>
                    <a:pt x="0" y="93"/>
                  </a:cubicBezTo>
                  <a:cubicBezTo>
                    <a:pt x="91" y="83"/>
                    <a:pt x="182" y="73"/>
                    <a:pt x="274" y="62"/>
                  </a:cubicBezTo>
                  <a:cubicBezTo>
                    <a:pt x="367" y="52"/>
                    <a:pt x="461" y="42"/>
                    <a:pt x="55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9" name="Freeform 25"/>
            <p:cNvSpPr/>
            <p:nvPr/>
          </p:nvSpPr>
          <p:spPr bwMode="auto">
            <a:xfrm>
              <a:off x="2976563" y="3255963"/>
              <a:ext cx="1536700" cy="1109664"/>
            </a:xfrm>
            <a:custGeom>
              <a:avLst/>
              <a:gdLst>
                <a:gd name="T0" fmla="*/ 0 w 590"/>
                <a:gd name="T1" fmla="*/ 425 h 425"/>
                <a:gd name="T2" fmla="*/ 312 w 590"/>
                <a:gd name="T3" fmla="*/ 212 h 425"/>
                <a:gd name="T4" fmla="*/ 590 w 590"/>
                <a:gd name="T5" fmla="*/ 0 h 425"/>
                <a:gd name="T6" fmla="*/ 539 w 590"/>
                <a:gd name="T7" fmla="*/ 11 h 425"/>
                <a:gd name="T8" fmla="*/ 291 w 590"/>
                <a:gd name="T9" fmla="*/ 199 h 425"/>
                <a:gd name="T10" fmla="*/ 17 w 590"/>
                <a:gd name="T11" fmla="*/ 387 h 425"/>
                <a:gd name="T12" fmla="*/ 0 w 590"/>
                <a:gd name="T13" fmla="*/ 425 h 425"/>
              </a:gdLst>
              <a:ahLst/>
              <a:cxnLst>
                <a:cxn ang="0">
                  <a:pos x="T0" y="T1"/>
                </a:cxn>
                <a:cxn ang="0">
                  <a:pos x="T2" y="T3"/>
                </a:cxn>
                <a:cxn ang="0">
                  <a:pos x="T4" y="T5"/>
                </a:cxn>
                <a:cxn ang="0">
                  <a:pos x="T6" y="T7"/>
                </a:cxn>
                <a:cxn ang="0">
                  <a:pos x="T8" y="T9"/>
                </a:cxn>
                <a:cxn ang="0">
                  <a:pos x="T10" y="T11"/>
                </a:cxn>
                <a:cxn ang="0">
                  <a:pos x="T12" y="T13"/>
                </a:cxn>
              </a:cxnLst>
              <a:rect l="0" t="0" r="r" b="b"/>
              <a:pathLst>
                <a:path w="590" h="425">
                  <a:moveTo>
                    <a:pt x="0" y="425"/>
                  </a:moveTo>
                  <a:cubicBezTo>
                    <a:pt x="108" y="354"/>
                    <a:pt x="212" y="284"/>
                    <a:pt x="312" y="212"/>
                  </a:cubicBezTo>
                  <a:cubicBezTo>
                    <a:pt x="409" y="142"/>
                    <a:pt x="501" y="71"/>
                    <a:pt x="590" y="0"/>
                  </a:cubicBezTo>
                  <a:cubicBezTo>
                    <a:pt x="573" y="4"/>
                    <a:pt x="556" y="7"/>
                    <a:pt x="539" y="11"/>
                  </a:cubicBezTo>
                  <a:cubicBezTo>
                    <a:pt x="459" y="74"/>
                    <a:pt x="377" y="138"/>
                    <a:pt x="291" y="199"/>
                  </a:cubicBezTo>
                  <a:cubicBezTo>
                    <a:pt x="203" y="263"/>
                    <a:pt x="111" y="325"/>
                    <a:pt x="17" y="387"/>
                  </a:cubicBezTo>
                  <a:cubicBezTo>
                    <a:pt x="11" y="400"/>
                    <a:pt x="5" y="412"/>
                    <a:pt x="0" y="42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0" name="Freeform 26"/>
            <p:cNvSpPr/>
            <p:nvPr/>
          </p:nvSpPr>
          <p:spPr bwMode="auto">
            <a:xfrm>
              <a:off x="3236913" y="3973513"/>
              <a:ext cx="1109663" cy="182563"/>
            </a:xfrm>
            <a:custGeom>
              <a:avLst/>
              <a:gdLst>
                <a:gd name="T0" fmla="*/ 381 w 426"/>
                <a:gd name="T1" fmla="*/ 31 h 70"/>
                <a:gd name="T2" fmla="*/ 426 w 426"/>
                <a:gd name="T3" fmla="*/ 0 h 70"/>
                <a:gd name="T4" fmla="*/ 235 w 426"/>
                <a:gd name="T5" fmla="*/ 19 h 70"/>
                <a:gd name="T6" fmla="*/ 49 w 426"/>
                <a:gd name="T7" fmla="*/ 39 h 70"/>
                <a:gd name="T8" fmla="*/ 0 w 426"/>
                <a:gd name="T9" fmla="*/ 70 h 70"/>
                <a:gd name="T10" fmla="*/ 189 w 426"/>
                <a:gd name="T11" fmla="*/ 51 h 70"/>
                <a:gd name="T12" fmla="*/ 381 w 426"/>
                <a:gd name="T13" fmla="*/ 31 h 70"/>
              </a:gdLst>
              <a:ahLst/>
              <a:cxnLst>
                <a:cxn ang="0">
                  <a:pos x="T0" y="T1"/>
                </a:cxn>
                <a:cxn ang="0">
                  <a:pos x="T2" y="T3"/>
                </a:cxn>
                <a:cxn ang="0">
                  <a:pos x="T4" y="T5"/>
                </a:cxn>
                <a:cxn ang="0">
                  <a:pos x="T6" y="T7"/>
                </a:cxn>
                <a:cxn ang="0">
                  <a:pos x="T8" y="T9"/>
                </a:cxn>
                <a:cxn ang="0">
                  <a:pos x="T10" y="T11"/>
                </a:cxn>
                <a:cxn ang="0">
                  <a:pos x="T12" y="T13"/>
                </a:cxn>
              </a:cxnLst>
              <a:rect l="0" t="0" r="r" b="b"/>
              <a:pathLst>
                <a:path w="426" h="70">
                  <a:moveTo>
                    <a:pt x="381" y="31"/>
                  </a:moveTo>
                  <a:cubicBezTo>
                    <a:pt x="396" y="21"/>
                    <a:pt x="411" y="11"/>
                    <a:pt x="426" y="0"/>
                  </a:cubicBezTo>
                  <a:cubicBezTo>
                    <a:pt x="362" y="7"/>
                    <a:pt x="299" y="13"/>
                    <a:pt x="235" y="19"/>
                  </a:cubicBezTo>
                  <a:cubicBezTo>
                    <a:pt x="173" y="26"/>
                    <a:pt x="110" y="32"/>
                    <a:pt x="49" y="39"/>
                  </a:cubicBezTo>
                  <a:cubicBezTo>
                    <a:pt x="32" y="49"/>
                    <a:pt x="16" y="59"/>
                    <a:pt x="0" y="70"/>
                  </a:cubicBezTo>
                  <a:cubicBezTo>
                    <a:pt x="63" y="63"/>
                    <a:pt x="125" y="57"/>
                    <a:pt x="189" y="51"/>
                  </a:cubicBezTo>
                  <a:cubicBezTo>
                    <a:pt x="252" y="44"/>
                    <a:pt x="316" y="38"/>
                    <a:pt x="381"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1" name="Freeform 27"/>
            <p:cNvSpPr/>
            <p:nvPr/>
          </p:nvSpPr>
          <p:spPr bwMode="auto">
            <a:xfrm>
              <a:off x="4467225" y="3660776"/>
              <a:ext cx="509588" cy="179388"/>
            </a:xfrm>
            <a:custGeom>
              <a:avLst/>
              <a:gdLst>
                <a:gd name="T0" fmla="*/ 196 w 196"/>
                <a:gd name="T1" fmla="*/ 0 h 69"/>
                <a:gd name="T2" fmla="*/ 63 w 196"/>
                <a:gd name="T3" fmla="*/ 28 h 69"/>
                <a:gd name="T4" fmla="*/ 0 w 196"/>
                <a:gd name="T5" fmla="*/ 69 h 69"/>
                <a:gd name="T6" fmla="*/ 96 w 196"/>
                <a:gd name="T7" fmla="*/ 49 h 69"/>
                <a:gd name="T8" fmla="*/ 192 w 196"/>
                <a:gd name="T9" fmla="*/ 29 h 69"/>
                <a:gd name="T10" fmla="*/ 196 w 196"/>
                <a:gd name="T11" fmla="*/ 0 h 69"/>
              </a:gdLst>
              <a:ahLst/>
              <a:cxnLst>
                <a:cxn ang="0">
                  <a:pos x="T0" y="T1"/>
                </a:cxn>
                <a:cxn ang="0">
                  <a:pos x="T2" y="T3"/>
                </a:cxn>
                <a:cxn ang="0">
                  <a:pos x="T4" y="T5"/>
                </a:cxn>
                <a:cxn ang="0">
                  <a:pos x="T6" y="T7"/>
                </a:cxn>
                <a:cxn ang="0">
                  <a:pos x="T8" y="T9"/>
                </a:cxn>
                <a:cxn ang="0">
                  <a:pos x="T10" y="T11"/>
                </a:cxn>
              </a:cxnLst>
              <a:rect l="0" t="0" r="r" b="b"/>
              <a:pathLst>
                <a:path w="196" h="69">
                  <a:moveTo>
                    <a:pt x="196" y="0"/>
                  </a:moveTo>
                  <a:cubicBezTo>
                    <a:pt x="152" y="10"/>
                    <a:pt x="107" y="19"/>
                    <a:pt x="63" y="28"/>
                  </a:cubicBezTo>
                  <a:cubicBezTo>
                    <a:pt x="42" y="42"/>
                    <a:pt x="21" y="55"/>
                    <a:pt x="0" y="69"/>
                  </a:cubicBezTo>
                  <a:cubicBezTo>
                    <a:pt x="32" y="62"/>
                    <a:pt x="64" y="56"/>
                    <a:pt x="96" y="49"/>
                  </a:cubicBezTo>
                  <a:cubicBezTo>
                    <a:pt x="128" y="43"/>
                    <a:pt x="160" y="36"/>
                    <a:pt x="192" y="29"/>
                  </a:cubicBezTo>
                  <a:cubicBezTo>
                    <a:pt x="193" y="20"/>
                    <a:pt x="195" y="10"/>
                    <a:pt x="19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2" name="Freeform 28"/>
            <p:cNvSpPr/>
            <p:nvPr/>
          </p:nvSpPr>
          <p:spPr bwMode="auto">
            <a:xfrm>
              <a:off x="4322763" y="3200401"/>
              <a:ext cx="719138" cy="166688"/>
            </a:xfrm>
            <a:custGeom>
              <a:avLst/>
              <a:gdLst>
                <a:gd name="T0" fmla="*/ 276 w 276"/>
                <a:gd name="T1" fmla="*/ 0 h 64"/>
                <a:gd name="T2" fmla="*/ 158 w 276"/>
                <a:gd name="T3" fmla="*/ 16 h 64"/>
                <a:gd name="T4" fmla="*/ 41 w 276"/>
                <a:gd name="T5" fmla="*/ 33 h 64"/>
                <a:gd name="T6" fmla="*/ 0 w 276"/>
                <a:gd name="T7" fmla="*/ 64 h 64"/>
                <a:gd name="T8" fmla="*/ 136 w 276"/>
                <a:gd name="T9" fmla="*/ 45 h 64"/>
                <a:gd name="T10" fmla="*/ 273 w 276"/>
                <a:gd name="T11" fmla="*/ 26 h 64"/>
                <a:gd name="T12" fmla="*/ 276 w 276"/>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276" h="64">
                  <a:moveTo>
                    <a:pt x="276" y="0"/>
                  </a:moveTo>
                  <a:cubicBezTo>
                    <a:pt x="237" y="5"/>
                    <a:pt x="198" y="11"/>
                    <a:pt x="158" y="16"/>
                  </a:cubicBezTo>
                  <a:cubicBezTo>
                    <a:pt x="119" y="22"/>
                    <a:pt x="80" y="27"/>
                    <a:pt x="41" y="33"/>
                  </a:cubicBezTo>
                  <a:cubicBezTo>
                    <a:pt x="28" y="43"/>
                    <a:pt x="14" y="53"/>
                    <a:pt x="0" y="64"/>
                  </a:cubicBezTo>
                  <a:cubicBezTo>
                    <a:pt x="45" y="57"/>
                    <a:pt x="90" y="51"/>
                    <a:pt x="136" y="45"/>
                  </a:cubicBezTo>
                  <a:cubicBezTo>
                    <a:pt x="181" y="38"/>
                    <a:pt x="227" y="32"/>
                    <a:pt x="273" y="26"/>
                  </a:cubicBezTo>
                  <a:cubicBezTo>
                    <a:pt x="274" y="17"/>
                    <a:pt x="275" y="8"/>
                    <a:pt x="276"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23" name="Freeform 29"/>
            <p:cNvSpPr/>
            <p:nvPr/>
          </p:nvSpPr>
          <p:spPr bwMode="auto">
            <a:xfrm>
              <a:off x="4846638" y="4460876"/>
              <a:ext cx="15875" cy="22225"/>
            </a:xfrm>
            <a:custGeom>
              <a:avLst/>
              <a:gdLst>
                <a:gd name="T0" fmla="*/ 0 w 6"/>
                <a:gd name="T1" fmla="*/ 3 h 8"/>
                <a:gd name="T2" fmla="*/ 5 w 6"/>
                <a:gd name="T3" fmla="*/ 8 h 8"/>
                <a:gd name="T4" fmla="*/ 6 w 6"/>
                <a:gd name="T5" fmla="*/ 0 h 8"/>
                <a:gd name="T6" fmla="*/ 0 w 6"/>
                <a:gd name="T7" fmla="*/ 3 h 8"/>
              </a:gdLst>
              <a:ahLst/>
              <a:cxnLst>
                <a:cxn ang="0">
                  <a:pos x="T0" y="T1"/>
                </a:cxn>
                <a:cxn ang="0">
                  <a:pos x="T2" y="T3"/>
                </a:cxn>
                <a:cxn ang="0">
                  <a:pos x="T4" y="T5"/>
                </a:cxn>
                <a:cxn ang="0">
                  <a:pos x="T6" y="T7"/>
                </a:cxn>
              </a:cxnLst>
              <a:rect l="0" t="0" r="r" b="b"/>
              <a:pathLst>
                <a:path w="6" h="8">
                  <a:moveTo>
                    <a:pt x="0" y="3"/>
                  </a:moveTo>
                  <a:cubicBezTo>
                    <a:pt x="1" y="4"/>
                    <a:pt x="3" y="6"/>
                    <a:pt x="5" y="8"/>
                  </a:cubicBezTo>
                  <a:cubicBezTo>
                    <a:pt x="5" y="5"/>
                    <a:pt x="5" y="3"/>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30"/>
            <p:cNvSpPr/>
            <p:nvPr/>
          </p:nvSpPr>
          <p:spPr bwMode="auto">
            <a:xfrm>
              <a:off x="4167188" y="3735388"/>
              <a:ext cx="800100" cy="387351"/>
            </a:xfrm>
            <a:custGeom>
              <a:avLst/>
              <a:gdLst>
                <a:gd name="T0" fmla="*/ 188 w 307"/>
                <a:gd name="T1" fmla="*/ 25 h 148"/>
                <a:gd name="T2" fmla="*/ 0 w 307"/>
                <a:gd name="T3" fmla="*/ 148 h 148"/>
                <a:gd name="T4" fmla="*/ 147 w 307"/>
                <a:gd name="T5" fmla="*/ 133 h 148"/>
                <a:gd name="T6" fmla="*/ 294 w 307"/>
                <a:gd name="T7" fmla="*/ 92 h 148"/>
                <a:gd name="T8" fmla="*/ 307 w 307"/>
                <a:gd name="T9" fmla="*/ 0 h 148"/>
                <a:gd name="T10" fmla="*/ 188 w 307"/>
                <a:gd name="T11" fmla="*/ 25 h 148"/>
              </a:gdLst>
              <a:ahLst/>
              <a:cxnLst>
                <a:cxn ang="0">
                  <a:pos x="T0" y="T1"/>
                </a:cxn>
                <a:cxn ang="0">
                  <a:pos x="T2" y="T3"/>
                </a:cxn>
                <a:cxn ang="0">
                  <a:pos x="T4" y="T5"/>
                </a:cxn>
                <a:cxn ang="0">
                  <a:pos x="T6" y="T7"/>
                </a:cxn>
                <a:cxn ang="0">
                  <a:pos x="T8" y="T9"/>
                </a:cxn>
                <a:cxn ang="0">
                  <a:pos x="T10" y="T11"/>
                </a:cxn>
              </a:cxnLst>
              <a:rect l="0" t="0" r="r" b="b"/>
              <a:pathLst>
                <a:path w="307" h="148">
                  <a:moveTo>
                    <a:pt x="188" y="25"/>
                  </a:moveTo>
                  <a:cubicBezTo>
                    <a:pt x="126" y="66"/>
                    <a:pt x="64" y="107"/>
                    <a:pt x="0" y="148"/>
                  </a:cubicBezTo>
                  <a:cubicBezTo>
                    <a:pt x="49" y="138"/>
                    <a:pt x="98" y="142"/>
                    <a:pt x="147" y="133"/>
                  </a:cubicBezTo>
                  <a:cubicBezTo>
                    <a:pt x="196" y="123"/>
                    <a:pt x="244" y="102"/>
                    <a:pt x="294" y="92"/>
                  </a:cubicBezTo>
                  <a:cubicBezTo>
                    <a:pt x="298" y="63"/>
                    <a:pt x="303" y="30"/>
                    <a:pt x="307" y="0"/>
                  </a:cubicBezTo>
                  <a:cubicBezTo>
                    <a:pt x="267" y="8"/>
                    <a:pt x="227" y="17"/>
                    <a:pt x="188" y="25"/>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5" name="Freeform 31"/>
            <p:cNvSpPr/>
            <p:nvPr/>
          </p:nvSpPr>
          <p:spPr bwMode="auto">
            <a:xfrm>
              <a:off x="3667125" y="4278314"/>
              <a:ext cx="887413" cy="254000"/>
            </a:xfrm>
            <a:custGeom>
              <a:avLst/>
              <a:gdLst>
                <a:gd name="T0" fmla="*/ 0 w 341"/>
                <a:gd name="T1" fmla="*/ 67 h 97"/>
                <a:gd name="T2" fmla="*/ 162 w 341"/>
                <a:gd name="T3" fmla="*/ 97 h 97"/>
                <a:gd name="T4" fmla="*/ 341 w 341"/>
                <a:gd name="T5" fmla="*/ 30 h 97"/>
                <a:gd name="T6" fmla="*/ 237 w 341"/>
                <a:gd name="T7" fmla="*/ 0 h 97"/>
                <a:gd name="T8" fmla="*/ 119 w 341"/>
                <a:gd name="T9" fmla="*/ 33 h 97"/>
                <a:gd name="T10" fmla="*/ 0 w 341"/>
                <a:gd name="T11" fmla="*/ 67 h 97"/>
              </a:gdLst>
              <a:ahLst/>
              <a:cxnLst>
                <a:cxn ang="0">
                  <a:pos x="T0" y="T1"/>
                </a:cxn>
                <a:cxn ang="0">
                  <a:pos x="T2" y="T3"/>
                </a:cxn>
                <a:cxn ang="0">
                  <a:pos x="T4" y="T5"/>
                </a:cxn>
                <a:cxn ang="0">
                  <a:pos x="T6" y="T7"/>
                </a:cxn>
                <a:cxn ang="0">
                  <a:pos x="T8" y="T9"/>
                </a:cxn>
                <a:cxn ang="0">
                  <a:pos x="T10" y="T11"/>
                </a:cxn>
              </a:cxnLst>
              <a:rect l="0" t="0" r="r" b="b"/>
              <a:pathLst>
                <a:path w="341" h="97">
                  <a:moveTo>
                    <a:pt x="0" y="67"/>
                  </a:moveTo>
                  <a:cubicBezTo>
                    <a:pt x="53" y="77"/>
                    <a:pt x="107" y="87"/>
                    <a:pt x="162" y="97"/>
                  </a:cubicBezTo>
                  <a:cubicBezTo>
                    <a:pt x="219" y="76"/>
                    <a:pt x="284" y="51"/>
                    <a:pt x="341" y="30"/>
                  </a:cubicBezTo>
                  <a:cubicBezTo>
                    <a:pt x="308" y="19"/>
                    <a:pt x="268" y="11"/>
                    <a:pt x="237" y="0"/>
                  </a:cubicBezTo>
                  <a:cubicBezTo>
                    <a:pt x="197" y="11"/>
                    <a:pt x="158" y="22"/>
                    <a:pt x="119" y="33"/>
                  </a:cubicBezTo>
                  <a:cubicBezTo>
                    <a:pt x="79" y="44"/>
                    <a:pt x="40" y="55"/>
                    <a:pt x="0" y="67"/>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6" name="Freeform 32"/>
            <p:cNvSpPr/>
            <p:nvPr/>
          </p:nvSpPr>
          <p:spPr bwMode="auto">
            <a:xfrm>
              <a:off x="4386263" y="3479802"/>
              <a:ext cx="614363" cy="182563"/>
            </a:xfrm>
            <a:custGeom>
              <a:avLst/>
              <a:gdLst>
                <a:gd name="T0" fmla="*/ 236 w 236"/>
                <a:gd name="T1" fmla="*/ 0 h 70"/>
                <a:gd name="T2" fmla="*/ 164 w 236"/>
                <a:gd name="T3" fmla="*/ 52 h 70"/>
                <a:gd name="T4" fmla="*/ 0 w 236"/>
                <a:gd name="T5" fmla="*/ 70 h 70"/>
                <a:gd name="T6" fmla="*/ 63 w 236"/>
                <a:gd name="T7" fmla="*/ 21 h 70"/>
                <a:gd name="T8" fmla="*/ 236 w 236"/>
                <a:gd name="T9" fmla="*/ 0 h 70"/>
              </a:gdLst>
              <a:ahLst/>
              <a:cxnLst>
                <a:cxn ang="0">
                  <a:pos x="T0" y="T1"/>
                </a:cxn>
                <a:cxn ang="0">
                  <a:pos x="T2" y="T3"/>
                </a:cxn>
                <a:cxn ang="0">
                  <a:pos x="T4" y="T5"/>
                </a:cxn>
                <a:cxn ang="0">
                  <a:pos x="T6" y="T7"/>
                </a:cxn>
                <a:cxn ang="0">
                  <a:pos x="T8" y="T9"/>
                </a:cxn>
              </a:cxnLst>
              <a:rect l="0" t="0" r="r" b="b"/>
              <a:pathLst>
                <a:path w="236" h="70">
                  <a:moveTo>
                    <a:pt x="236" y="0"/>
                  </a:moveTo>
                  <a:cubicBezTo>
                    <a:pt x="212" y="17"/>
                    <a:pt x="188" y="34"/>
                    <a:pt x="164" y="52"/>
                  </a:cubicBezTo>
                  <a:cubicBezTo>
                    <a:pt x="109" y="58"/>
                    <a:pt x="54" y="64"/>
                    <a:pt x="0" y="70"/>
                  </a:cubicBezTo>
                  <a:cubicBezTo>
                    <a:pt x="21" y="53"/>
                    <a:pt x="42" y="37"/>
                    <a:pt x="63" y="21"/>
                  </a:cubicBezTo>
                  <a:cubicBezTo>
                    <a:pt x="121" y="14"/>
                    <a:pt x="178" y="7"/>
                    <a:pt x="236" y="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27" name="Freeform 33"/>
            <p:cNvSpPr/>
            <p:nvPr/>
          </p:nvSpPr>
          <p:spPr bwMode="auto">
            <a:xfrm>
              <a:off x="2949575" y="4873627"/>
              <a:ext cx="922338" cy="214313"/>
            </a:xfrm>
            <a:custGeom>
              <a:avLst/>
              <a:gdLst>
                <a:gd name="T0" fmla="*/ 130 w 354"/>
                <a:gd name="T1" fmla="*/ 0 h 82"/>
                <a:gd name="T2" fmla="*/ 241 w 354"/>
                <a:gd name="T3" fmla="*/ 11 h 82"/>
                <a:gd name="T4" fmla="*/ 354 w 354"/>
                <a:gd name="T5" fmla="*/ 22 h 82"/>
                <a:gd name="T6" fmla="*/ 224 w 354"/>
                <a:gd name="T7" fmla="*/ 82 h 82"/>
                <a:gd name="T8" fmla="*/ 110 w 354"/>
                <a:gd name="T9" fmla="*/ 63 h 82"/>
                <a:gd name="T10" fmla="*/ 0 w 354"/>
                <a:gd name="T11" fmla="*/ 45 h 82"/>
                <a:gd name="T12" fmla="*/ 130 w 35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354" h="82">
                  <a:moveTo>
                    <a:pt x="130" y="0"/>
                  </a:moveTo>
                  <a:cubicBezTo>
                    <a:pt x="167" y="4"/>
                    <a:pt x="204" y="8"/>
                    <a:pt x="241" y="11"/>
                  </a:cubicBezTo>
                  <a:cubicBezTo>
                    <a:pt x="278" y="15"/>
                    <a:pt x="316" y="18"/>
                    <a:pt x="354" y="22"/>
                  </a:cubicBezTo>
                  <a:cubicBezTo>
                    <a:pt x="311" y="42"/>
                    <a:pt x="267" y="62"/>
                    <a:pt x="224" y="82"/>
                  </a:cubicBezTo>
                  <a:cubicBezTo>
                    <a:pt x="185" y="76"/>
                    <a:pt x="147" y="70"/>
                    <a:pt x="110" y="63"/>
                  </a:cubicBezTo>
                  <a:cubicBezTo>
                    <a:pt x="73" y="57"/>
                    <a:pt x="36" y="51"/>
                    <a:pt x="0" y="45"/>
                  </a:cubicBezTo>
                  <a:cubicBezTo>
                    <a:pt x="44" y="30"/>
                    <a:pt x="87" y="15"/>
                    <a:pt x="130" y="0"/>
                  </a:cubicBez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28" name="Freeform 34"/>
            <p:cNvSpPr/>
            <p:nvPr/>
          </p:nvSpPr>
          <p:spPr bwMode="auto">
            <a:xfrm>
              <a:off x="3176588" y="3602038"/>
              <a:ext cx="792163" cy="314325"/>
            </a:xfrm>
            <a:custGeom>
              <a:avLst/>
              <a:gdLst>
                <a:gd name="T0" fmla="*/ 304 w 304"/>
                <a:gd name="T1" fmla="*/ 0 h 120"/>
                <a:gd name="T2" fmla="*/ 165 w 304"/>
                <a:gd name="T3" fmla="*/ 101 h 120"/>
                <a:gd name="T4" fmla="*/ 0 w 304"/>
                <a:gd name="T5" fmla="*/ 120 h 120"/>
                <a:gd name="T6" fmla="*/ 40 w 304"/>
                <a:gd name="T7" fmla="*/ 33 h 120"/>
                <a:gd name="T8" fmla="*/ 171 w 304"/>
                <a:gd name="T9" fmla="*/ 17 h 120"/>
                <a:gd name="T10" fmla="*/ 304 w 304"/>
                <a:gd name="T11" fmla="*/ 0 h 120"/>
              </a:gdLst>
              <a:ahLst/>
              <a:cxnLst>
                <a:cxn ang="0">
                  <a:pos x="T0" y="T1"/>
                </a:cxn>
                <a:cxn ang="0">
                  <a:pos x="T2" y="T3"/>
                </a:cxn>
                <a:cxn ang="0">
                  <a:pos x="T4" y="T5"/>
                </a:cxn>
                <a:cxn ang="0">
                  <a:pos x="T6" y="T7"/>
                </a:cxn>
                <a:cxn ang="0">
                  <a:pos x="T8" y="T9"/>
                </a:cxn>
                <a:cxn ang="0">
                  <a:pos x="T10" y="T11"/>
                </a:cxn>
              </a:cxnLst>
              <a:rect l="0" t="0" r="r" b="b"/>
              <a:pathLst>
                <a:path w="304" h="120">
                  <a:moveTo>
                    <a:pt x="304" y="0"/>
                  </a:moveTo>
                  <a:cubicBezTo>
                    <a:pt x="259" y="34"/>
                    <a:pt x="212" y="68"/>
                    <a:pt x="165" y="101"/>
                  </a:cubicBezTo>
                  <a:cubicBezTo>
                    <a:pt x="110" y="108"/>
                    <a:pt x="55" y="114"/>
                    <a:pt x="0" y="120"/>
                  </a:cubicBezTo>
                  <a:cubicBezTo>
                    <a:pt x="14" y="91"/>
                    <a:pt x="27" y="62"/>
                    <a:pt x="40" y="33"/>
                  </a:cubicBezTo>
                  <a:cubicBezTo>
                    <a:pt x="84" y="27"/>
                    <a:pt x="127" y="22"/>
                    <a:pt x="171" y="17"/>
                  </a:cubicBezTo>
                  <a:cubicBezTo>
                    <a:pt x="215" y="11"/>
                    <a:pt x="260" y="6"/>
                    <a:pt x="304"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29" name="Freeform 35"/>
            <p:cNvSpPr/>
            <p:nvPr/>
          </p:nvSpPr>
          <p:spPr bwMode="auto">
            <a:xfrm>
              <a:off x="3327400" y="3822702"/>
              <a:ext cx="806450" cy="495301"/>
            </a:xfrm>
            <a:custGeom>
              <a:avLst/>
              <a:gdLst>
                <a:gd name="T0" fmla="*/ 309 w 309"/>
                <a:gd name="T1" fmla="*/ 0 h 190"/>
                <a:gd name="T2" fmla="*/ 249 w 309"/>
                <a:gd name="T3" fmla="*/ 7 h 190"/>
                <a:gd name="T4" fmla="*/ 127 w 309"/>
                <a:gd name="T5" fmla="*/ 98 h 190"/>
                <a:gd name="T6" fmla="*/ 0 w 309"/>
                <a:gd name="T7" fmla="*/ 190 h 190"/>
                <a:gd name="T8" fmla="*/ 67 w 309"/>
                <a:gd name="T9" fmla="*/ 180 h 190"/>
                <a:gd name="T10" fmla="*/ 191 w 309"/>
                <a:gd name="T11" fmla="*/ 90 h 190"/>
                <a:gd name="T12" fmla="*/ 309 w 309"/>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9" h="190">
                  <a:moveTo>
                    <a:pt x="309" y="0"/>
                  </a:moveTo>
                  <a:cubicBezTo>
                    <a:pt x="289" y="3"/>
                    <a:pt x="269" y="5"/>
                    <a:pt x="249" y="7"/>
                  </a:cubicBezTo>
                  <a:cubicBezTo>
                    <a:pt x="209" y="37"/>
                    <a:pt x="168" y="68"/>
                    <a:pt x="127" y="98"/>
                  </a:cubicBezTo>
                  <a:cubicBezTo>
                    <a:pt x="85" y="129"/>
                    <a:pt x="43" y="159"/>
                    <a:pt x="0" y="190"/>
                  </a:cubicBezTo>
                  <a:cubicBezTo>
                    <a:pt x="22" y="186"/>
                    <a:pt x="45" y="183"/>
                    <a:pt x="67" y="180"/>
                  </a:cubicBezTo>
                  <a:cubicBezTo>
                    <a:pt x="109" y="150"/>
                    <a:pt x="150" y="120"/>
                    <a:pt x="191" y="90"/>
                  </a:cubicBezTo>
                  <a:cubicBezTo>
                    <a:pt x="231" y="60"/>
                    <a:pt x="270" y="30"/>
                    <a:pt x="309"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30" name="Freeform 36"/>
            <p:cNvSpPr/>
            <p:nvPr/>
          </p:nvSpPr>
          <p:spPr bwMode="auto">
            <a:xfrm>
              <a:off x="3419475" y="3903663"/>
              <a:ext cx="476250" cy="163513"/>
            </a:xfrm>
            <a:custGeom>
              <a:avLst/>
              <a:gdLst>
                <a:gd name="T0" fmla="*/ 75 w 183"/>
                <a:gd name="T1" fmla="*/ 12 h 63"/>
                <a:gd name="T2" fmla="*/ 0 w 183"/>
                <a:gd name="T3" fmla="*/ 63 h 63"/>
                <a:gd name="T4" fmla="*/ 113 w 183"/>
                <a:gd name="T5" fmla="*/ 52 h 63"/>
                <a:gd name="T6" fmla="*/ 183 w 183"/>
                <a:gd name="T7" fmla="*/ 0 h 63"/>
                <a:gd name="T8" fmla="*/ 75 w 183"/>
                <a:gd name="T9" fmla="*/ 12 h 63"/>
              </a:gdLst>
              <a:ahLst/>
              <a:cxnLst>
                <a:cxn ang="0">
                  <a:pos x="T0" y="T1"/>
                </a:cxn>
                <a:cxn ang="0">
                  <a:pos x="T2" y="T3"/>
                </a:cxn>
                <a:cxn ang="0">
                  <a:pos x="T4" y="T5"/>
                </a:cxn>
                <a:cxn ang="0">
                  <a:pos x="T6" y="T7"/>
                </a:cxn>
                <a:cxn ang="0">
                  <a:pos x="T8" y="T9"/>
                </a:cxn>
              </a:cxnLst>
              <a:rect l="0" t="0" r="r" b="b"/>
              <a:pathLst>
                <a:path w="183" h="63">
                  <a:moveTo>
                    <a:pt x="75" y="12"/>
                  </a:moveTo>
                  <a:cubicBezTo>
                    <a:pt x="50" y="29"/>
                    <a:pt x="25" y="46"/>
                    <a:pt x="0" y="63"/>
                  </a:cubicBezTo>
                  <a:cubicBezTo>
                    <a:pt x="38" y="60"/>
                    <a:pt x="75" y="56"/>
                    <a:pt x="113" y="52"/>
                  </a:cubicBezTo>
                  <a:cubicBezTo>
                    <a:pt x="137" y="34"/>
                    <a:pt x="160" y="17"/>
                    <a:pt x="183" y="0"/>
                  </a:cubicBezTo>
                  <a:cubicBezTo>
                    <a:pt x="147" y="4"/>
                    <a:pt x="111" y="8"/>
                    <a:pt x="75"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31" name="Freeform 37"/>
            <p:cNvSpPr/>
            <p:nvPr/>
          </p:nvSpPr>
          <p:spPr bwMode="auto">
            <a:xfrm>
              <a:off x="4765674" y="3073400"/>
              <a:ext cx="2139949" cy="2557463"/>
            </a:xfrm>
            <a:custGeom>
              <a:avLst/>
              <a:gdLst>
                <a:gd name="T0" fmla="*/ 821 w 821"/>
                <a:gd name="T1" fmla="*/ 980 h 980"/>
                <a:gd name="T2" fmla="*/ 410 w 821"/>
                <a:gd name="T3" fmla="*/ 884 h 980"/>
                <a:gd name="T4" fmla="*/ 0 w 821"/>
                <a:gd name="T5" fmla="*/ 787 h 980"/>
                <a:gd name="T6" fmla="*/ 29 w 821"/>
                <a:gd name="T7" fmla="*/ 588 h 980"/>
                <a:gd name="T8" fmla="*/ 54 w 821"/>
                <a:gd name="T9" fmla="*/ 676 h 980"/>
                <a:gd name="T10" fmla="*/ 114 w 821"/>
                <a:gd name="T11" fmla="*/ 687 h 980"/>
                <a:gd name="T12" fmla="*/ 39 w 821"/>
                <a:gd name="T13" fmla="*/ 513 h 980"/>
                <a:gd name="T14" fmla="*/ 35 w 821"/>
                <a:gd name="T15" fmla="*/ 541 h 980"/>
                <a:gd name="T16" fmla="*/ 57 w 821"/>
                <a:gd name="T17" fmla="*/ 394 h 980"/>
                <a:gd name="T18" fmla="*/ 114 w 821"/>
                <a:gd name="T19" fmla="*/ 0 h 980"/>
                <a:gd name="T20" fmla="*/ 420 w 821"/>
                <a:gd name="T21" fmla="*/ 87 h 980"/>
                <a:gd name="T22" fmla="*/ 727 w 821"/>
                <a:gd name="T23" fmla="*/ 174 h 980"/>
                <a:gd name="T24" fmla="*/ 774 w 821"/>
                <a:gd name="T25" fmla="*/ 577 h 980"/>
                <a:gd name="T26" fmla="*/ 821 w 821"/>
                <a:gd name="T27" fmla="*/ 98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1" h="980">
                  <a:moveTo>
                    <a:pt x="821" y="980"/>
                  </a:moveTo>
                  <a:cubicBezTo>
                    <a:pt x="684" y="948"/>
                    <a:pt x="547" y="916"/>
                    <a:pt x="410" y="884"/>
                  </a:cubicBezTo>
                  <a:cubicBezTo>
                    <a:pt x="274" y="852"/>
                    <a:pt x="137" y="819"/>
                    <a:pt x="0" y="787"/>
                  </a:cubicBezTo>
                  <a:cubicBezTo>
                    <a:pt x="9" y="721"/>
                    <a:pt x="19" y="654"/>
                    <a:pt x="29" y="588"/>
                  </a:cubicBezTo>
                  <a:cubicBezTo>
                    <a:pt x="41" y="616"/>
                    <a:pt x="50" y="645"/>
                    <a:pt x="54" y="676"/>
                  </a:cubicBezTo>
                  <a:cubicBezTo>
                    <a:pt x="74" y="680"/>
                    <a:pt x="94" y="683"/>
                    <a:pt x="114" y="687"/>
                  </a:cubicBezTo>
                  <a:cubicBezTo>
                    <a:pt x="103" y="622"/>
                    <a:pt x="75" y="564"/>
                    <a:pt x="39" y="513"/>
                  </a:cubicBezTo>
                  <a:cubicBezTo>
                    <a:pt x="35" y="541"/>
                    <a:pt x="35" y="541"/>
                    <a:pt x="35" y="541"/>
                  </a:cubicBezTo>
                  <a:cubicBezTo>
                    <a:pt x="57" y="394"/>
                    <a:pt x="57" y="394"/>
                    <a:pt x="57" y="394"/>
                  </a:cubicBezTo>
                  <a:cubicBezTo>
                    <a:pt x="76" y="263"/>
                    <a:pt x="95" y="132"/>
                    <a:pt x="114" y="0"/>
                  </a:cubicBezTo>
                  <a:cubicBezTo>
                    <a:pt x="216" y="29"/>
                    <a:pt x="318" y="58"/>
                    <a:pt x="420" y="87"/>
                  </a:cubicBezTo>
                  <a:cubicBezTo>
                    <a:pt x="522" y="116"/>
                    <a:pt x="625" y="145"/>
                    <a:pt x="727" y="174"/>
                  </a:cubicBezTo>
                  <a:cubicBezTo>
                    <a:pt x="743" y="308"/>
                    <a:pt x="758" y="443"/>
                    <a:pt x="774" y="577"/>
                  </a:cubicBezTo>
                  <a:cubicBezTo>
                    <a:pt x="790" y="711"/>
                    <a:pt x="806" y="846"/>
                    <a:pt x="821" y="98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2" name="Freeform 38"/>
            <p:cNvSpPr/>
            <p:nvPr/>
          </p:nvSpPr>
          <p:spPr bwMode="auto">
            <a:xfrm>
              <a:off x="4773613" y="3130551"/>
              <a:ext cx="2127249" cy="2443164"/>
            </a:xfrm>
            <a:custGeom>
              <a:avLst/>
              <a:gdLst>
                <a:gd name="T0" fmla="*/ 816 w 816"/>
                <a:gd name="T1" fmla="*/ 936 h 936"/>
                <a:gd name="T2" fmla="*/ 408 w 816"/>
                <a:gd name="T3" fmla="*/ 840 h 936"/>
                <a:gd name="T4" fmla="*/ 0 w 816"/>
                <a:gd name="T5" fmla="*/ 744 h 936"/>
                <a:gd name="T6" fmla="*/ 26 w 816"/>
                <a:gd name="T7" fmla="*/ 566 h 936"/>
                <a:gd name="T8" fmla="*/ 51 w 816"/>
                <a:gd name="T9" fmla="*/ 654 h 936"/>
                <a:gd name="T10" fmla="*/ 111 w 816"/>
                <a:gd name="T11" fmla="*/ 665 h 936"/>
                <a:gd name="T12" fmla="*/ 36 w 816"/>
                <a:gd name="T13" fmla="*/ 491 h 936"/>
                <a:gd name="T14" fmla="*/ 54 w 816"/>
                <a:gd name="T15" fmla="*/ 372 h 936"/>
                <a:gd name="T16" fmla="*/ 107 w 816"/>
                <a:gd name="T17" fmla="*/ 0 h 936"/>
                <a:gd name="T18" fmla="*/ 417 w 816"/>
                <a:gd name="T19" fmla="*/ 87 h 936"/>
                <a:gd name="T20" fmla="*/ 727 w 816"/>
                <a:gd name="T21" fmla="*/ 174 h 936"/>
                <a:gd name="T22" fmla="*/ 771 w 816"/>
                <a:gd name="T23" fmla="*/ 555 h 936"/>
                <a:gd name="T24" fmla="*/ 816 w 816"/>
                <a:gd name="T25"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6" h="936">
                  <a:moveTo>
                    <a:pt x="816" y="936"/>
                  </a:moveTo>
                  <a:cubicBezTo>
                    <a:pt x="680" y="904"/>
                    <a:pt x="543" y="872"/>
                    <a:pt x="408" y="840"/>
                  </a:cubicBezTo>
                  <a:cubicBezTo>
                    <a:pt x="272" y="808"/>
                    <a:pt x="136" y="776"/>
                    <a:pt x="0" y="744"/>
                  </a:cubicBezTo>
                  <a:cubicBezTo>
                    <a:pt x="8" y="684"/>
                    <a:pt x="17" y="625"/>
                    <a:pt x="26" y="566"/>
                  </a:cubicBezTo>
                  <a:cubicBezTo>
                    <a:pt x="38" y="594"/>
                    <a:pt x="47" y="623"/>
                    <a:pt x="51" y="654"/>
                  </a:cubicBezTo>
                  <a:cubicBezTo>
                    <a:pt x="71" y="658"/>
                    <a:pt x="91" y="661"/>
                    <a:pt x="111" y="665"/>
                  </a:cubicBezTo>
                  <a:cubicBezTo>
                    <a:pt x="100" y="600"/>
                    <a:pt x="72" y="542"/>
                    <a:pt x="36" y="491"/>
                  </a:cubicBezTo>
                  <a:cubicBezTo>
                    <a:pt x="54" y="372"/>
                    <a:pt x="54" y="372"/>
                    <a:pt x="54" y="372"/>
                  </a:cubicBezTo>
                  <a:cubicBezTo>
                    <a:pt x="72" y="248"/>
                    <a:pt x="89" y="124"/>
                    <a:pt x="107" y="0"/>
                  </a:cubicBezTo>
                  <a:cubicBezTo>
                    <a:pt x="211" y="29"/>
                    <a:pt x="314" y="58"/>
                    <a:pt x="417" y="87"/>
                  </a:cubicBezTo>
                  <a:cubicBezTo>
                    <a:pt x="520" y="116"/>
                    <a:pt x="623" y="145"/>
                    <a:pt x="727" y="174"/>
                  </a:cubicBezTo>
                  <a:cubicBezTo>
                    <a:pt x="742" y="301"/>
                    <a:pt x="756" y="428"/>
                    <a:pt x="771" y="555"/>
                  </a:cubicBezTo>
                  <a:cubicBezTo>
                    <a:pt x="786" y="682"/>
                    <a:pt x="801" y="809"/>
                    <a:pt x="816" y="936"/>
                  </a:cubicBezTo>
                  <a:close/>
                </a:path>
              </a:pathLst>
            </a:custGeom>
            <a:solidFill>
              <a:schemeClr val="bg2">
                <a:lumMod val="75000"/>
              </a:schemeClr>
            </a:solidFill>
            <a:ln>
              <a:noFill/>
            </a:ln>
          </p:spPr>
          <p:txBody>
            <a:bodyPr vert="horz" wrap="square" lIns="91440" tIns="45720" rIns="91440" bIns="45720" numCol="1" anchor="t" anchorCtr="0" compatLnSpc="1"/>
            <a:lstStyle/>
            <a:p>
              <a:endParaRPr lang="id-ID"/>
            </a:p>
          </p:txBody>
        </p:sp>
        <p:sp>
          <p:nvSpPr>
            <p:cNvPr id="33" name="Freeform 39"/>
            <p:cNvSpPr>
              <a:spLocks noEditPoints="1"/>
            </p:cNvSpPr>
            <p:nvPr/>
          </p:nvSpPr>
          <p:spPr bwMode="auto">
            <a:xfrm>
              <a:off x="4802188" y="4487863"/>
              <a:ext cx="1981200" cy="388938"/>
            </a:xfrm>
            <a:custGeom>
              <a:avLst/>
              <a:gdLst>
                <a:gd name="T0" fmla="*/ 756 w 760"/>
                <a:gd name="T1" fmla="*/ 0 h 149"/>
                <a:gd name="T2" fmla="*/ 400 w 760"/>
                <a:gd name="T3" fmla="*/ 59 h 149"/>
                <a:gd name="T4" fmla="*/ 90 w 760"/>
                <a:gd name="T5" fmla="*/ 104 h 149"/>
                <a:gd name="T6" fmla="*/ 98 w 760"/>
                <a:gd name="T7" fmla="*/ 136 h 149"/>
                <a:gd name="T8" fmla="*/ 399 w 760"/>
                <a:gd name="T9" fmla="*/ 93 h 149"/>
                <a:gd name="T10" fmla="*/ 760 w 760"/>
                <a:gd name="T11" fmla="*/ 34 h 149"/>
                <a:gd name="T12" fmla="*/ 756 w 760"/>
                <a:gd name="T13" fmla="*/ 0 h 149"/>
                <a:gd name="T14" fmla="*/ 36 w 760"/>
                <a:gd name="T15" fmla="*/ 111 h 149"/>
                <a:gd name="T16" fmla="*/ 5 w 760"/>
                <a:gd name="T17" fmla="*/ 115 h 149"/>
                <a:gd name="T18" fmla="*/ 0 w 760"/>
                <a:gd name="T19" fmla="*/ 149 h 149"/>
                <a:gd name="T20" fmla="*/ 70 w 760"/>
                <a:gd name="T21" fmla="*/ 140 h 149"/>
                <a:gd name="T22" fmla="*/ 40 w 760"/>
                <a:gd name="T23" fmla="*/ 134 h 149"/>
                <a:gd name="T24" fmla="*/ 36 w 760"/>
                <a:gd name="T25" fmla="*/ 11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149">
                  <a:moveTo>
                    <a:pt x="756" y="0"/>
                  </a:moveTo>
                  <a:cubicBezTo>
                    <a:pt x="642" y="20"/>
                    <a:pt x="523" y="40"/>
                    <a:pt x="400" y="59"/>
                  </a:cubicBezTo>
                  <a:cubicBezTo>
                    <a:pt x="300" y="75"/>
                    <a:pt x="196" y="90"/>
                    <a:pt x="90" y="104"/>
                  </a:cubicBezTo>
                  <a:cubicBezTo>
                    <a:pt x="93" y="114"/>
                    <a:pt x="96" y="125"/>
                    <a:pt x="98" y="136"/>
                  </a:cubicBezTo>
                  <a:cubicBezTo>
                    <a:pt x="201" y="122"/>
                    <a:pt x="302" y="108"/>
                    <a:pt x="399" y="93"/>
                  </a:cubicBezTo>
                  <a:cubicBezTo>
                    <a:pt x="524" y="75"/>
                    <a:pt x="644" y="54"/>
                    <a:pt x="760" y="34"/>
                  </a:cubicBezTo>
                  <a:cubicBezTo>
                    <a:pt x="759" y="22"/>
                    <a:pt x="757" y="11"/>
                    <a:pt x="756" y="0"/>
                  </a:cubicBezTo>
                  <a:close/>
                  <a:moveTo>
                    <a:pt x="36" y="111"/>
                  </a:moveTo>
                  <a:cubicBezTo>
                    <a:pt x="26" y="113"/>
                    <a:pt x="15" y="114"/>
                    <a:pt x="5" y="115"/>
                  </a:cubicBezTo>
                  <a:cubicBezTo>
                    <a:pt x="3" y="127"/>
                    <a:pt x="1" y="138"/>
                    <a:pt x="0" y="149"/>
                  </a:cubicBezTo>
                  <a:cubicBezTo>
                    <a:pt x="23" y="146"/>
                    <a:pt x="47" y="143"/>
                    <a:pt x="70" y="140"/>
                  </a:cubicBezTo>
                  <a:cubicBezTo>
                    <a:pt x="60" y="138"/>
                    <a:pt x="50" y="136"/>
                    <a:pt x="40" y="134"/>
                  </a:cubicBezTo>
                  <a:cubicBezTo>
                    <a:pt x="39" y="127"/>
                    <a:pt x="38" y="119"/>
                    <a:pt x="36" y="111"/>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40"/>
            <p:cNvSpPr/>
            <p:nvPr/>
          </p:nvSpPr>
          <p:spPr bwMode="auto">
            <a:xfrm>
              <a:off x="4922838" y="3968751"/>
              <a:ext cx="1852613" cy="542925"/>
            </a:xfrm>
            <a:custGeom>
              <a:avLst/>
              <a:gdLst>
                <a:gd name="T0" fmla="*/ 708 w 711"/>
                <a:gd name="T1" fmla="*/ 182 h 208"/>
                <a:gd name="T2" fmla="*/ 356 w 711"/>
                <a:gd name="T3" fmla="*/ 91 h 208"/>
                <a:gd name="T4" fmla="*/ 4 w 711"/>
                <a:gd name="T5" fmla="*/ 0 h 208"/>
                <a:gd name="T6" fmla="*/ 0 w 711"/>
                <a:gd name="T7" fmla="*/ 26 h 208"/>
                <a:gd name="T8" fmla="*/ 356 w 711"/>
                <a:gd name="T9" fmla="*/ 117 h 208"/>
                <a:gd name="T10" fmla="*/ 711 w 711"/>
                <a:gd name="T11" fmla="*/ 208 h 208"/>
                <a:gd name="T12" fmla="*/ 708 w 711"/>
                <a:gd name="T13" fmla="*/ 182 h 208"/>
              </a:gdLst>
              <a:ahLst/>
              <a:cxnLst>
                <a:cxn ang="0">
                  <a:pos x="T0" y="T1"/>
                </a:cxn>
                <a:cxn ang="0">
                  <a:pos x="T2" y="T3"/>
                </a:cxn>
                <a:cxn ang="0">
                  <a:pos x="T4" y="T5"/>
                </a:cxn>
                <a:cxn ang="0">
                  <a:pos x="T6" y="T7"/>
                </a:cxn>
                <a:cxn ang="0">
                  <a:pos x="T8" y="T9"/>
                </a:cxn>
                <a:cxn ang="0">
                  <a:pos x="T10" y="T11"/>
                </a:cxn>
                <a:cxn ang="0">
                  <a:pos x="T12" y="T13"/>
                </a:cxn>
              </a:cxnLst>
              <a:rect l="0" t="0" r="r" b="b"/>
              <a:pathLst>
                <a:path w="711" h="208">
                  <a:moveTo>
                    <a:pt x="708" y="182"/>
                  </a:moveTo>
                  <a:cubicBezTo>
                    <a:pt x="591" y="151"/>
                    <a:pt x="473" y="121"/>
                    <a:pt x="356" y="91"/>
                  </a:cubicBezTo>
                  <a:cubicBezTo>
                    <a:pt x="239" y="61"/>
                    <a:pt x="121" y="30"/>
                    <a:pt x="4" y="0"/>
                  </a:cubicBezTo>
                  <a:cubicBezTo>
                    <a:pt x="3" y="9"/>
                    <a:pt x="1" y="17"/>
                    <a:pt x="0" y="26"/>
                  </a:cubicBezTo>
                  <a:cubicBezTo>
                    <a:pt x="119" y="56"/>
                    <a:pt x="237" y="87"/>
                    <a:pt x="356" y="117"/>
                  </a:cubicBezTo>
                  <a:cubicBezTo>
                    <a:pt x="474" y="148"/>
                    <a:pt x="593" y="178"/>
                    <a:pt x="711" y="208"/>
                  </a:cubicBezTo>
                  <a:cubicBezTo>
                    <a:pt x="710" y="200"/>
                    <a:pt x="709" y="191"/>
                    <a:pt x="708" y="18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41"/>
            <p:cNvSpPr/>
            <p:nvPr/>
          </p:nvSpPr>
          <p:spPr bwMode="auto">
            <a:xfrm>
              <a:off x="6507163" y="4273552"/>
              <a:ext cx="285750" cy="400051"/>
            </a:xfrm>
            <a:custGeom>
              <a:avLst/>
              <a:gdLst>
                <a:gd name="T0" fmla="*/ 110 w 110"/>
                <a:gd name="T1" fmla="*/ 153 h 153"/>
                <a:gd name="T2" fmla="*/ 3 w 110"/>
                <a:gd name="T3" fmla="*/ 53 h 153"/>
                <a:gd name="T4" fmla="*/ 93 w 110"/>
                <a:gd name="T5" fmla="*/ 4 h 153"/>
                <a:gd name="T6" fmla="*/ 110 w 110"/>
                <a:gd name="T7" fmla="*/ 153 h 153"/>
              </a:gdLst>
              <a:ahLst/>
              <a:cxnLst>
                <a:cxn ang="0">
                  <a:pos x="T0" y="T1"/>
                </a:cxn>
                <a:cxn ang="0">
                  <a:pos x="T2" y="T3"/>
                </a:cxn>
                <a:cxn ang="0">
                  <a:pos x="T4" y="T5"/>
                </a:cxn>
                <a:cxn ang="0">
                  <a:pos x="T6" y="T7"/>
                </a:cxn>
              </a:cxnLst>
              <a:rect l="0" t="0" r="r" b="b"/>
              <a:pathLst>
                <a:path w="110" h="153">
                  <a:moveTo>
                    <a:pt x="110" y="153"/>
                  </a:moveTo>
                  <a:cubicBezTo>
                    <a:pt x="50" y="127"/>
                    <a:pt x="5" y="87"/>
                    <a:pt x="3" y="53"/>
                  </a:cubicBezTo>
                  <a:cubicBezTo>
                    <a:pt x="0" y="18"/>
                    <a:pt x="38" y="0"/>
                    <a:pt x="93" y="4"/>
                  </a:cubicBezTo>
                  <a:cubicBezTo>
                    <a:pt x="99" y="53"/>
                    <a:pt x="105" y="103"/>
                    <a:pt x="110" y="15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36" name="Freeform 42"/>
            <p:cNvSpPr/>
            <p:nvPr/>
          </p:nvSpPr>
          <p:spPr bwMode="auto">
            <a:xfrm>
              <a:off x="6634163" y="4357689"/>
              <a:ext cx="152400" cy="242888"/>
            </a:xfrm>
            <a:custGeom>
              <a:avLst/>
              <a:gdLst>
                <a:gd name="T0" fmla="*/ 58 w 58"/>
                <a:gd name="T1" fmla="*/ 93 h 93"/>
                <a:gd name="T2" fmla="*/ 2 w 58"/>
                <a:gd name="T3" fmla="*/ 33 h 93"/>
                <a:gd name="T4" fmla="*/ 47 w 58"/>
                <a:gd name="T5" fmla="*/ 0 h 93"/>
                <a:gd name="T6" fmla="*/ 58 w 58"/>
                <a:gd name="T7" fmla="*/ 93 h 93"/>
              </a:gdLst>
              <a:ahLst/>
              <a:cxnLst>
                <a:cxn ang="0">
                  <a:pos x="T0" y="T1"/>
                </a:cxn>
                <a:cxn ang="0">
                  <a:pos x="T2" y="T3"/>
                </a:cxn>
                <a:cxn ang="0">
                  <a:pos x="T4" y="T5"/>
                </a:cxn>
                <a:cxn ang="0">
                  <a:pos x="T6" y="T7"/>
                </a:cxn>
              </a:cxnLst>
              <a:rect l="0" t="0" r="r" b="b"/>
              <a:pathLst>
                <a:path w="58" h="93">
                  <a:moveTo>
                    <a:pt x="58" y="93"/>
                  </a:moveTo>
                  <a:cubicBezTo>
                    <a:pt x="26" y="76"/>
                    <a:pt x="3" y="53"/>
                    <a:pt x="2" y="33"/>
                  </a:cubicBezTo>
                  <a:cubicBezTo>
                    <a:pt x="0" y="13"/>
                    <a:pt x="18" y="1"/>
                    <a:pt x="47" y="0"/>
                  </a:cubicBezTo>
                  <a:cubicBezTo>
                    <a:pt x="51" y="31"/>
                    <a:pt x="54" y="62"/>
                    <a:pt x="58" y="93"/>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37" name="Freeform 43"/>
            <p:cNvSpPr/>
            <p:nvPr/>
          </p:nvSpPr>
          <p:spPr bwMode="auto">
            <a:xfrm>
              <a:off x="4911725" y="4038602"/>
              <a:ext cx="1271588" cy="649288"/>
            </a:xfrm>
            <a:custGeom>
              <a:avLst/>
              <a:gdLst>
                <a:gd name="T0" fmla="*/ 459 w 488"/>
                <a:gd name="T1" fmla="*/ 249 h 249"/>
                <a:gd name="T2" fmla="*/ 488 w 488"/>
                <a:gd name="T3" fmla="*/ 235 h 249"/>
                <a:gd name="T4" fmla="*/ 241 w 488"/>
                <a:gd name="T5" fmla="*/ 117 h 249"/>
                <a:gd name="T6" fmla="*/ 4 w 488"/>
                <a:gd name="T7" fmla="*/ 0 h 249"/>
                <a:gd name="T8" fmla="*/ 0 w 488"/>
                <a:gd name="T9" fmla="*/ 28 h 249"/>
                <a:gd name="T10" fmla="*/ 225 w 488"/>
                <a:gd name="T11" fmla="*/ 138 h 249"/>
                <a:gd name="T12" fmla="*/ 459 w 488"/>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488" h="249">
                  <a:moveTo>
                    <a:pt x="459" y="249"/>
                  </a:moveTo>
                  <a:cubicBezTo>
                    <a:pt x="468" y="245"/>
                    <a:pt x="478" y="240"/>
                    <a:pt x="488" y="235"/>
                  </a:cubicBezTo>
                  <a:cubicBezTo>
                    <a:pt x="404" y="196"/>
                    <a:pt x="322" y="156"/>
                    <a:pt x="241" y="117"/>
                  </a:cubicBezTo>
                  <a:cubicBezTo>
                    <a:pt x="161" y="78"/>
                    <a:pt x="82" y="39"/>
                    <a:pt x="4" y="0"/>
                  </a:cubicBezTo>
                  <a:cubicBezTo>
                    <a:pt x="3" y="9"/>
                    <a:pt x="1" y="18"/>
                    <a:pt x="0" y="28"/>
                  </a:cubicBezTo>
                  <a:cubicBezTo>
                    <a:pt x="74" y="65"/>
                    <a:pt x="149" y="102"/>
                    <a:pt x="225" y="138"/>
                  </a:cubicBezTo>
                  <a:cubicBezTo>
                    <a:pt x="302" y="175"/>
                    <a:pt x="380" y="212"/>
                    <a:pt x="459" y="24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38" name="Freeform 44"/>
            <p:cNvSpPr/>
            <p:nvPr/>
          </p:nvSpPr>
          <p:spPr bwMode="auto">
            <a:xfrm>
              <a:off x="5003800" y="3411538"/>
              <a:ext cx="1730374" cy="728663"/>
            </a:xfrm>
            <a:custGeom>
              <a:avLst/>
              <a:gdLst>
                <a:gd name="T0" fmla="*/ 660 w 664"/>
                <a:gd name="T1" fmla="*/ 252 h 279"/>
                <a:gd name="T2" fmla="*/ 327 w 664"/>
                <a:gd name="T3" fmla="*/ 126 h 279"/>
                <a:gd name="T4" fmla="*/ 4 w 664"/>
                <a:gd name="T5" fmla="*/ 0 h 279"/>
                <a:gd name="T6" fmla="*/ 0 w 664"/>
                <a:gd name="T7" fmla="*/ 26 h 279"/>
                <a:gd name="T8" fmla="*/ 327 w 664"/>
                <a:gd name="T9" fmla="*/ 152 h 279"/>
                <a:gd name="T10" fmla="*/ 664 w 664"/>
                <a:gd name="T11" fmla="*/ 279 h 279"/>
                <a:gd name="T12" fmla="*/ 660 w 664"/>
                <a:gd name="T13" fmla="*/ 252 h 279"/>
              </a:gdLst>
              <a:ahLst/>
              <a:cxnLst>
                <a:cxn ang="0">
                  <a:pos x="T0" y="T1"/>
                </a:cxn>
                <a:cxn ang="0">
                  <a:pos x="T2" y="T3"/>
                </a:cxn>
                <a:cxn ang="0">
                  <a:pos x="T4" y="T5"/>
                </a:cxn>
                <a:cxn ang="0">
                  <a:pos x="T6" y="T7"/>
                </a:cxn>
                <a:cxn ang="0">
                  <a:pos x="T8" y="T9"/>
                </a:cxn>
                <a:cxn ang="0">
                  <a:pos x="T10" y="T11"/>
                </a:cxn>
                <a:cxn ang="0">
                  <a:pos x="T12" y="T13"/>
                </a:cxn>
              </a:cxnLst>
              <a:rect l="0" t="0" r="r" b="b"/>
              <a:pathLst>
                <a:path w="664" h="279">
                  <a:moveTo>
                    <a:pt x="660" y="252"/>
                  </a:moveTo>
                  <a:cubicBezTo>
                    <a:pt x="548" y="210"/>
                    <a:pt x="437" y="168"/>
                    <a:pt x="327" y="126"/>
                  </a:cubicBezTo>
                  <a:cubicBezTo>
                    <a:pt x="218" y="84"/>
                    <a:pt x="110" y="42"/>
                    <a:pt x="4" y="0"/>
                  </a:cubicBezTo>
                  <a:cubicBezTo>
                    <a:pt x="3" y="9"/>
                    <a:pt x="1" y="17"/>
                    <a:pt x="0" y="26"/>
                  </a:cubicBezTo>
                  <a:cubicBezTo>
                    <a:pt x="108" y="68"/>
                    <a:pt x="217" y="110"/>
                    <a:pt x="327" y="152"/>
                  </a:cubicBezTo>
                  <a:cubicBezTo>
                    <a:pt x="438" y="194"/>
                    <a:pt x="550" y="237"/>
                    <a:pt x="664" y="279"/>
                  </a:cubicBezTo>
                  <a:cubicBezTo>
                    <a:pt x="663" y="270"/>
                    <a:pt x="661" y="261"/>
                    <a:pt x="660" y="252"/>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45"/>
            <p:cNvSpPr/>
            <p:nvPr/>
          </p:nvSpPr>
          <p:spPr bwMode="auto">
            <a:xfrm>
              <a:off x="5456237" y="3403601"/>
              <a:ext cx="714375" cy="271463"/>
            </a:xfrm>
            <a:custGeom>
              <a:avLst/>
              <a:gdLst>
                <a:gd name="T0" fmla="*/ 0 w 274"/>
                <a:gd name="T1" fmla="*/ 82 h 104"/>
                <a:gd name="T2" fmla="*/ 38 w 274"/>
                <a:gd name="T3" fmla="*/ 104 h 104"/>
                <a:gd name="T4" fmla="*/ 160 w 274"/>
                <a:gd name="T5" fmla="*/ 60 h 104"/>
                <a:gd name="T6" fmla="*/ 274 w 274"/>
                <a:gd name="T7" fmla="*/ 16 h 104"/>
                <a:gd name="T8" fmla="*/ 220 w 274"/>
                <a:gd name="T9" fmla="*/ 0 h 104"/>
                <a:gd name="T10" fmla="*/ 113 w 274"/>
                <a:gd name="T11" fmla="*/ 41 h 104"/>
                <a:gd name="T12" fmla="*/ 0 w 274"/>
                <a:gd name="T13" fmla="*/ 82 h 104"/>
              </a:gdLst>
              <a:ahLst/>
              <a:cxnLst>
                <a:cxn ang="0">
                  <a:pos x="T0" y="T1"/>
                </a:cxn>
                <a:cxn ang="0">
                  <a:pos x="T2" y="T3"/>
                </a:cxn>
                <a:cxn ang="0">
                  <a:pos x="T4" y="T5"/>
                </a:cxn>
                <a:cxn ang="0">
                  <a:pos x="T6" y="T7"/>
                </a:cxn>
                <a:cxn ang="0">
                  <a:pos x="T8" y="T9"/>
                </a:cxn>
                <a:cxn ang="0">
                  <a:pos x="T10" y="T11"/>
                </a:cxn>
                <a:cxn ang="0">
                  <a:pos x="T12" y="T13"/>
                </a:cxn>
              </a:cxnLst>
              <a:rect l="0" t="0" r="r" b="b"/>
              <a:pathLst>
                <a:path w="274" h="104">
                  <a:moveTo>
                    <a:pt x="0" y="82"/>
                  </a:moveTo>
                  <a:cubicBezTo>
                    <a:pt x="13" y="89"/>
                    <a:pt x="25" y="97"/>
                    <a:pt x="38" y="104"/>
                  </a:cubicBezTo>
                  <a:cubicBezTo>
                    <a:pt x="79" y="90"/>
                    <a:pt x="120" y="75"/>
                    <a:pt x="160" y="60"/>
                  </a:cubicBezTo>
                  <a:cubicBezTo>
                    <a:pt x="199" y="46"/>
                    <a:pt x="237" y="31"/>
                    <a:pt x="274" y="16"/>
                  </a:cubicBezTo>
                  <a:cubicBezTo>
                    <a:pt x="256" y="10"/>
                    <a:pt x="238" y="5"/>
                    <a:pt x="220" y="0"/>
                  </a:cubicBezTo>
                  <a:cubicBezTo>
                    <a:pt x="185" y="14"/>
                    <a:pt x="149" y="28"/>
                    <a:pt x="113" y="41"/>
                  </a:cubicBezTo>
                  <a:cubicBezTo>
                    <a:pt x="76" y="55"/>
                    <a:pt x="38" y="68"/>
                    <a:pt x="0" y="8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0" name="Freeform 46"/>
            <p:cNvSpPr/>
            <p:nvPr/>
          </p:nvSpPr>
          <p:spPr bwMode="auto">
            <a:xfrm>
              <a:off x="5357813" y="3605213"/>
              <a:ext cx="219074" cy="558800"/>
            </a:xfrm>
            <a:custGeom>
              <a:avLst/>
              <a:gdLst>
                <a:gd name="T0" fmla="*/ 0 w 84"/>
                <a:gd name="T1" fmla="*/ 190 h 214"/>
                <a:gd name="T2" fmla="*/ 42 w 84"/>
                <a:gd name="T3" fmla="*/ 214 h 214"/>
                <a:gd name="T4" fmla="*/ 84 w 84"/>
                <a:gd name="T5" fmla="*/ 24 h 214"/>
                <a:gd name="T6" fmla="*/ 45 w 84"/>
                <a:gd name="T7" fmla="*/ 0 h 214"/>
                <a:gd name="T8" fmla="*/ 0 w 84"/>
                <a:gd name="T9" fmla="*/ 190 h 214"/>
              </a:gdLst>
              <a:ahLst/>
              <a:cxnLst>
                <a:cxn ang="0">
                  <a:pos x="T0" y="T1"/>
                </a:cxn>
                <a:cxn ang="0">
                  <a:pos x="T2" y="T3"/>
                </a:cxn>
                <a:cxn ang="0">
                  <a:pos x="T4" y="T5"/>
                </a:cxn>
                <a:cxn ang="0">
                  <a:pos x="T6" y="T7"/>
                </a:cxn>
                <a:cxn ang="0">
                  <a:pos x="T8" y="T9"/>
                </a:cxn>
              </a:cxnLst>
              <a:rect l="0" t="0" r="r" b="b"/>
              <a:pathLst>
                <a:path w="84" h="214">
                  <a:moveTo>
                    <a:pt x="0" y="190"/>
                  </a:moveTo>
                  <a:cubicBezTo>
                    <a:pt x="14" y="198"/>
                    <a:pt x="28" y="206"/>
                    <a:pt x="42" y="214"/>
                  </a:cubicBezTo>
                  <a:cubicBezTo>
                    <a:pt x="57" y="150"/>
                    <a:pt x="71" y="87"/>
                    <a:pt x="84" y="24"/>
                  </a:cubicBezTo>
                  <a:cubicBezTo>
                    <a:pt x="71" y="16"/>
                    <a:pt x="58" y="8"/>
                    <a:pt x="45" y="0"/>
                  </a:cubicBezTo>
                  <a:cubicBezTo>
                    <a:pt x="31" y="63"/>
                    <a:pt x="16" y="126"/>
                    <a:pt x="0" y="19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1" name="Freeform 47"/>
            <p:cNvSpPr/>
            <p:nvPr/>
          </p:nvSpPr>
          <p:spPr bwMode="auto">
            <a:xfrm>
              <a:off x="4967288" y="3660776"/>
              <a:ext cx="581025" cy="228600"/>
            </a:xfrm>
            <a:custGeom>
              <a:avLst/>
              <a:gdLst>
                <a:gd name="T0" fmla="*/ 223 w 223"/>
                <a:gd name="T1" fmla="*/ 88 h 88"/>
                <a:gd name="T2" fmla="*/ 221 w 223"/>
                <a:gd name="T3" fmla="*/ 58 h 88"/>
                <a:gd name="T4" fmla="*/ 112 w 223"/>
                <a:gd name="T5" fmla="*/ 29 h 88"/>
                <a:gd name="T6" fmla="*/ 4 w 223"/>
                <a:gd name="T7" fmla="*/ 0 h 88"/>
                <a:gd name="T8" fmla="*/ 0 w 223"/>
                <a:gd name="T9" fmla="*/ 29 h 88"/>
                <a:gd name="T10" fmla="*/ 111 w 223"/>
                <a:gd name="T11" fmla="*/ 59 h 88"/>
                <a:gd name="T12" fmla="*/ 223 w 223"/>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23" h="88">
                  <a:moveTo>
                    <a:pt x="223" y="88"/>
                  </a:moveTo>
                  <a:cubicBezTo>
                    <a:pt x="222" y="78"/>
                    <a:pt x="221" y="68"/>
                    <a:pt x="221" y="58"/>
                  </a:cubicBezTo>
                  <a:cubicBezTo>
                    <a:pt x="185" y="48"/>
                    <a:pt x="148" y="39"/>
                    <a:pt x="112" y="29"/>
                  </a:cubicBezTo>
                  <a:cubicBezTo>
                    <a:pt x="76" y="20"/>
                    <a:pt x="40" y="10"/>
                    <a:pt x="4" y="0"/>
                  </a:cubicBezTo>
                  <a:cubicBezTo>
                    <a:pt x="3" y="10"/>
                    <a:pt x="1" y="20"/>
                    <a:pt x="0" y="29"/>
                  </a:cubicBezTo>
                  <a:cubicBezTo>
                    <a:pt x="37" y="39"/>
                    <a:pt x="74" y="49"/>
                    <a:pt x="111" y="59"/>
                  </a:cubicBezTo>
                  <a:cubicBezTo>
                    <a:pt x="148" y="69"/>
                    <a:pt x="186" y="79"/>
                    <a:pt x="223" y="8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2" name="Freeform 48"/>
            <p:cNvSpPr/>
            <p:nvPr/>
          </p:nvSpPr>
          <p:spPr bwMode="auto">
            <a:xfrm>
              <a:off x="5451475" y="3792539"/>
              <a:ext cx="1290638" cy="431800"/>
            </a:xfrm>
            <a:custGeom>
              <a:avLst/>
              <a:gdLst>
                <a:gd name="T0" fmla="*/ 492 w 495"/>
                <a:gd name="T1" fmla="*/ 135 h 165"/>
                <a:gd name="T2" fmla="*/ 250 w 495"/>
                <a:gd name="T3" fmla="*/ 67 h 165"/>
                <a:gd name="T4" fmla="*/ 8 w 495"/>
                <a:gd name="T5" fmla="*/ 0 h 165"/>
                <a:gd name="T6" fmla="*/ 0 w 495"/>
                <a:gd name="T7" fmla="*/ 28 h 165"/>
                <a:gd name="T8" fmla="*/ 248 w 495"/>
                <a:gd name="T9" fmla="*/ 97 h 165"/>
                <a:gd name="T10" fmla="*/ 495 w 495"/>
                <a:gd name="T11" fmla="*/ 165 h 165"/>
                <a:gd name="T12" fmla="*/ 492 w 495"/>
                <a:gd name="T13" fmla="*/ 135 h 165"/>
              </a:gdLst>
              <a:ahLst/>
              <a:cxnLst>
                <a:cxn ang="0">
                  <a:pos x="T0" y="T1"/>
                </a:cxn>
                <a:cxn ang="0">
                  <a:pos x="T2" y="T3"/>
                </a:cxn>
                <a:cxn ang="0">
                  <a:pos x="T4" y="T5"/>
                </a:cxn>
                <a:cxn ang="0">
                  <a:pos x="T6" y="T7"/>
                </a:cxn>
                <a:cxn ang="0">
                  <a:pos x="T8" y="T9"/>
                </a:cxn>
                <a:cxn ang="0">
                  <a:pos x="T10" y="T11"/>
                </a:cxn>
                <a:cxn ang="0">
                  <a:pos x="T12" y="T13"/>
                </a:cxn>
              </a:cxnLst>
              <a:rect l="0" t="0" r="r" b="b"/>
              <a:pathLst>
                <a:path w="495" h="165">
                  <a:moveTo>
                    <a:pt x="492" y="135"/>
                  </a:moveTo>
                  <a:cubicBezTo>
                    <a:pt x="411" y="112"/>
                    <a:pt x="330" y="90"/>
                    <a:pt x="250" y="67"/>
                  </a:cubicBezTo>
                  <a:cubicBezTo>
                    <a:pt x="169" y="45"/>
                    <a:pt x="89" y="22"/>
                    <a:pt x="8" y="0"/>
                  </a:cubicBezTo>
                  <a:cubicBezTo>
                    <a:pt x="6" y="9"/>
                    <a:pt x="3" y="18"/>
                    <a:pt x="0" y="28"/>
                  </a:cubicBezTo>
                  <a:cubicBezTo>
                    <a:pt x="83" y="51"/>
                    <a:pt x="165" y="74"/>
                    <a:pt x="248" y="97"/>
                  </a:cubicBezTo>
                  <a:cubicBezTo>
                    <a:pt x="330" y="119"/>
                    <a:pt x="413" y="142"/>
                    <a:pt x="495" y="165"/>
                  </a:cubicBezTo>
                  <a:cubicBezTo>
                    <a:pt x="494" y="155"/>
                    <a:pt x="493" y="145"/>
                    <a:pt x="492" y="135"/>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3" name="Freeform 49"/>
            <p:cNvSpPr/>
            <p:nvPr/>
          </p:nvSpPr>
          <p:spPr bwMode="auto">
            <a:xfrm>
              <a:off x="5767387" y="3952876"/>
              <a:ext cx="142875" cy="303213"/>
            </a:xfrm>
            <a:custGeom>
              <a:avLst/>
              <a:gdLst>
                <a:gd name="T0" fmla="*/ 0 w 55"/>
                <a:gd name="T1" fmla="*/ 107 h 116"/>
                <a:gd name="T2" fmla="*/ 55 w 55"/>
                <a:gd name="T3" fmla="*/ 116 h 116"/>
                <a:gd name="T4" fmla="*/ 53 w 55"/>
                <a:gd name="T5" fmla="*/ 5 h 116"/>
                <a:gd name="T6" fmla="*/ 1 w 55"/>
                <a:gd name="T7" fmla="*/ 0 h 116"/>
                <a:gd name="T8" fmla="*/ 0 w 55"/>
                <a:gd name="T9" fmla="*/ 107 h 116"/>
              </a:gdLst>
              <a:ahLst/>
              <a:cxnLst>
                <a:cxn ang="0">
                  <a:pos x="T0" y="T1"/>
                </a:cxn>
                <a:cxn ang="0">
                  <a:pos x="T2" y="T3"/>
                </a:cxn>
                <a:cxn ang="0">
                  <a:pos x="T4" y="T5"/>
                </a:cxn>
                <a:cxn ang="0">
                  <a:pos x="T6" y="T7"/>
                </a:cxn>
                <a:cxn ang="0">
                  <a:pos x="T8" y="T9"/>
                </a:cxn>
              </a:cxnLst>
              <a:rect l="0" t="0" r="r" b="b"/>
              <a:pathLst>
                <a:path w="55" h="116">
                  <a:moveTo>
                    <a:pt x="0" y="107"/>
                  </a:moveTo>
                  <a:cubicBezTo>
                    <a:pt x="18" y="110"/>
                    <a:pt x="37" y="113"/>
                    <a:pt x="55" y="116"/>
                  </a:cubicBezTo>
                  <a:cubicBezTo>
                    <a:pt x="54" y="79"/>
                    <a:pt x="54" y="42"/>
                    <a:pt x="53" y="5"/>
                  </a:cubicBezTo>
                  <a:cubicBezTo>
                    <a:pt x="36" y="3"/>
                    <a:pt x="18" y="1"/>
                    <a:pt x="1" y="0"/>
                  </a:cubicBezTo>
                  <a:cubicBezTo>
                    <a:pt x="0" y="35"/>
                    <a:pt x="0" y="71"/>
                    <a:pt x="0" y="10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4" name="Freeform 50"/>
            <p:cNvSpPr/>
            <p:nvPr/>
          </p:nvSpPr>
          <p:spPr bwMode="auto">
            <a:xfrm>
              <a:off x="6210300" y="4059238"/>
              <a:ext cx="158749" cy="306388"/>
            </a:xfrm>
            <a:custGeom>
              <a:avLst/>
              <a:gdLst>
                <a:gd name="T0" fmla="*/ 6 w 61"/>
                <a:gd name="T1" fmla="*/ 109 h 117"/>
                <a:gd name="T2" fmla="*/ 61 w 61"/>
                <a:gd name="T3" fmla="*/ 117 h 117"/>
                <a:gd name="T4" fmla="*/ 52 w 61"/>
                <a:gd name="T5" fmla="*/ 6 h 117"/>
                <a:gd name="T6" fmla="*/ 0 w 61"/>
                <a:gd name="T7" fmla="*/ 0 h 117"/>
                <a:gd name="T8" fmla="*/ 6 w 61"/>
                <a:gd name="T9" fmla="*/ 109 h 117"/>
              </a:gdLst>
              <a:ahLst/>
              <a:cxnLst>
                <a:cxn ang="0">
                  <a:pos x="T0" y="T1"/>
                </a:cxn>
                <a:cxn ang="0">
                  <a:pos x="T2" y="T3"/>
                </a:cxn>
                <a:cxn ang="0">
                  <a:pos x="T4" y="T5"/>
                </a:cxn>
                <a:cxn ang="0">
                  <a:pos x="T6" y="T7"/>
                </a:cxn>
                <a:cxn ang="0">
                  <a:pos x="T8" y="T9"/>
                </a:cxn>
              </a:cxnLst>
              <a:rect l="0" t="0" r="r" b="b"/>
              <a:pathLst>
                <a:path w="61" h="117">
                  <a:moveTo>
                    <a:pt x="6" y="109"/>
                  </a:moveTo>
                  <a:cubicBezTo>
                    <a:pt x="25" y="111"/>
                    <a:pt x="43" y="115"/>
                    <a:pt x="61" y="117"/>
                  </a:cubicBezTo>
                  <a:cubicBezTo>
                    <a:pt x="58" y="80"/>
                    <a:pt x="55" y="43"/>
                    <a:pt x="52" y="6"/>
                  </a:cubicBezTo>
                  <a:cubicBezTo>
                    <a:pt x="35" y="4"/>
                    <a:pt x="18" y="2"/>
                    <a:pt x="0" y="0"/>
                  </a:cubicBezTo>
                  <a:cubicBezTo>
                    <a:pt x="2" y="36"/>
                    <a:pt x="4" y="73"/>
                    <a:pt x="6" y="10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5" name="Freeform 51"/>
            <p:cNvSpPr/>
            <p:nvPr/>
          </p:nvSpPr>
          <p:spPr bwMode="auto">
            <a:xfrm>
              <a:off x="5033963" y="3200401"/>
              <a:ext cx="850900" cy="357188"/>
            </a:xfrm>
            <a:custGeom>
              <a:avLst/>
              <a:gdLst>
                <a:gd name="T0" fmla="*/ 293 w 326"/>
                <a:gd name="T1" fmla="*/ 137 h 137"/>
                <a:gd name="T2" fmla="*/ 326 w 326"/>
                <a:gd name="T3" fmla="*/ 122 h 137"/>
                <a:gd name="T4" fmla="*/ 163 w 326"/>
                <a:gd name="T5" fmla="*/ 61 h 137"/>
                <a:gd name="T6" fmla="*/ 4 w 326"/>
                <a:gd name="T7" fmla="*/ 0 h 137"/>
                <a:gd name="T8" fmla="*/ 0 w 326"/>
                <a:gd name="T9" fmla="*/ 26 h 137"/>
                <a:gd name="T10" fmla="*/ 146 w 326"/>
                <a:gd name="T11" fmla="*/ 81 h 137"/>
                <a:gd name="T12" fmla="*/ 293 w 326"/>
                <a:gd name="T13" fmla="*/ 137 h 137"/>
              </a:gdLst>
              <a:ahLst/>
              <a:cxnLst>
                <a:cxn ang="0">
                  <a:pos x="T0" y="T1"/>
                </a:cxn>
                <a:cxn ang="0">
                  <a:pos x="T2" y="T3"/>
                </a:cxn>
                <a:cxn ang="0">
                  <a:pos x="T4" y="T5"/>
                </a:cxn>
                <a:cxn ang="0">
                  <a:pos x="T6" y="T7"/>
                </a:cxn>
                <a:cxn ang="0">
                  <a:pos x="T8" y="T9"/>
                </a:cxn>
                <a:cxn ang="0">
                  <a:pos x="T10" y="T11"/>
                </a:cxn>
                <a:cxn ang="0">
                  <a:pos x="T12" y="T13"/>
                </a:cxn>
              </a:cxnLst>
              <a:rect l="0" t="0" r="r" b="b"/>
              <a:pathLst>
                <a:path w="326" h="137">
                  <a:moveTo>
                    <a:pt x="293" y="137"/>
                  </a:moveTo>
                  <a:cubicBezTo>
                    <a:pt x="304" y="132"/>
                    <a:pt x="315" y="127"/>
                    <a:pt x="326" y="122"/>
                  </a:cubicBezTo>
                  <a:cubicBezTo>
                    <a:pt x="271" y="102"/>
                    <a:pt x="217" y="81"/>
                    <a:pt x="163" y="61"/>
                  </a:cubicBezTo>
                  <a:cubicBezTo>
                    <a:pt x="110" y="40"/>
                    <a:pt x="57" y="20"/>
                    <a:pt x="4" y="0"/>
                  </a:cubicBezTo>
                  <a:cubicBezTo>
                    <a:pt x="2" y="8"/>
                    <a:pt x="1" y="17"/>
                    <a:pt x="0" y="26"/>
                  </a:cubicBezTo>
                  <a:cubicBezTo>
                    <a:pt x="48" y="44"/>
                    <a:pt x="97" y="63"/>
                    <a:pt x="146" y="81"/>
                  </a:cubicBezTo>
                  <a:cubicBezTo>
                    <a:pt x="195" y="100"/>
                    <a:pt x="244" y="118"/>
                    <a:pt x="293" y="137"/>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6" name="Freeform 52"/>
            <p:cNvSpPr/>
            <p:nvPr/>
          </p:nvSpPr>
          <p:spPr bwMode="auto">
            <a:xfrm>
              <a:off x="5586413" y="4711702"/>
              <a:ext cx="1266825" cy="468313"/>
            </a:xfrm>
            <a:custGeom>
              <a:avLst/>
              <a:gdLst>
                <a:gd name="T0" fmla="*/ 483 w 486"/>
                <a:gd name="T1" fmla="*/ 152 h 179"/>
                <a:gd name="T2" fmla="*/ 240 w 486"/>
                <a:gd name="T3" fmla="*/ 76 h 179"/>
                <a:gd name="T4" fmla="*/ 0 w 486"/>
                <a:gd name="T5" fmla="*/ 0 h 179"/>
                <a:gd name="T6" fmla="*/ 1 w 486"/>
                <a:gd name="T7" fmla="*/ 27 h 179"/>
                <a:gd name="T8" fmla="*/ 242 w 486"/>
                <a:gd name="T9" fmla="*/ 103 h 179"/>
                <a:gd name="T10" fmla="*/ 486 w 486"/>
                <a:gd name="T11" fmla="*/ 179 h 179"/>
                <a:gd name="T12" fmla="*/ 483 w 486"/>
                <a:gd name="T13" fmla="*/ 152 h 179"/>
              </a:gdLst>
              <a:ahLst/>
              <a:cxnLst>
                <a:cxn ang="0">
                  <a:pos x="T0" y="T1"/>
                </a:cxn>
                <a:cxn ang="0">
                  <a:pos x="T2" y="T3"/>
                </a:cxn>
                <a:cxn ang="0">
                  <a:pos x="T4" y="T5"/>
                </a:cxn>
                <a:cxn ang="0">
                  <a:pos x="T6" y="T7"/>
                </a:cxn>
                <a:cxn ang="0">
                  <a:pos x="T8" y="T9"/>
                </a:cxn>
                <a:cxn ang="0">
                  <a:pos x="T10" y="T11"/>
                </a:cxn>
                <a:cxn ang="0">
                  <a:pos x="T12" y="T13"/>
                </a:cxn>
              </a:cxnLst>
              <a:rect l="0" t="0" r="r" b="b"/>
              <a:pathLst>
                <a:path w="486" h="179">
                  <a:moveTo>
                    <a:pt x="483" y="152"/>
                  </a:moveTo>
                  <a:cubicBezTo>
                    <a:pt x="402" y="127"/>
                    <a:pt x="321" y="102"/>
                    <a:pt x="240" y="76"/>
                  </a:cubicBezTo>
                  <a:cubicBezTo>
                    <a:pt x="160" y="51"/>
                    <a:pt x="80" y="26"/>
                    <a:pt x="0" y="0"/>
                  </a:cubicBezTo>
                  <a:cubicBezTo>
                    <a:pt x="0" y="9"/>
                    <a:pt x="1" y="18"/>
                    <a:pt x="1" y="27"/>
                  </a:cubicBezTo>
                  <a:cubicBezTo>
                    <a:pt x="81" y="53"/>
                    <a:pt x="161" y="78"/>
                    <a:pt x="242" y="103"/>
                  </a:cubicBezTo>
                  <a:cubicBezTo>
                    <a:pt x="323" y="128"/>
                    <a:pt x="404" y="153"/>
                    <a:pt x="486" y="179"/>
                  </a:cubicBezTo>
                  <a:cubicBezTo>
                    <a:pt x="485" y="170"/>
                    <a:pt x="484" y="161"/>
                    <a:pt x="483" y="15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7" name="Freeform 53"/>
            <p:cNvSpPr/>
            <p:nvPr/>
          </p:nvSpPr>
          <p:spPr bwMode="auto">
            <a:xfrm>
              <a:off x="5381625" y="4849814"/>
              <a:ext cx="747713" cy="176213"/>
            </a:xfrm>
            <a:custGeom>
              <a:avLst/>
              <a:gdLst>
                <a:gd name="T0" fmla="*/ 0 w 287"/>
                <a:gd name="T1" fmla="*/ 41 h 67"/>
                <a:gd name="T2" fmla="*/ 70 w 287"/>
                <a:gd name="T3" fmla="*/ 67 h 67"/>
                <a:gd name="T4" fmla="*/ 180 w 287"/>
                <a:gd name="T5" fmla="*/ 47 h 67"/>
                <a:gd name="T6" fmla="*/ 287 w 287"/>
                <a:gd name="T7" fmla="*/ 26 h 67"/>
                <a:gd name="T8" fmla="*/ 219 w 287"/>
                <a:gd name="T9" fmla="*/ 0 h 67"/>
                <a:gd name="T10" fmla="*/ 111 w 287"/>
                <a:gd name="T11" fmla="*/ 20 h 67"/>
                <a:gd name="T12" fmla="*/ 0 w 287"/>
                <a:gd name="T13" fmla="*/ 41 h 67"/>
              </a:gdLst>
              <a:ahLst/>
              <a:cxnLst>
                <a:cxn ang="0">
                  <a:pos x="T0" y="T1"/>
                </a:cxn>
                <a:cxn ang="0">
                  <a:pos x="T2" y="T3"/>
                </a:cxn>
                <a:cxn ang="0">
                  <a:pos x="T4" y="T5"/>
                </a:cxn>
                <a:cxn ang="0">
                  <a:pos x="T6" y="T7"/>
                </a:cxn>
                <a:cxn ang="0">
                  <a:pos x="T8" y="T9"/>
                </a:cxn>
                <a:cxn ang="0">
                  <a:pos x="T10" y="T11"/>
                </a:cxn>
                <a:cxn ang="0">
                  <a:pos x="T12" y="T13"/>
                </a:cxn>
              </a:cxnLst>
              <a:rect l="0" t="0" r="r" b="b"/>
              <a:pathLst>
                <a:path w="287" h="67">
                  <a:moveTo>
                    <a:pt x="0" y="41"/>
                  </a:moveTo>
                  <a:cubicBezTo>
                    <a:pt x="23" y="50"/>
                    <a:pt x="47" y="58"/>
                    <a:pt x="70" y="67"/>
                  </a:cubicBezTo>
                  <a:cubicBezTo>
                    <a:pt x="107" y="61"/>
                    <a:pt x="144" y="54"/>
                    <a:pt x="180" y="47"/>
                  </a:cubicBezTo>
                  <a:cubicBezTo>
                    <a:pt x="216" y="40"/>
                    <a:pt x="252" y="33"/>
                    <a:pt x="287" y="26"/>
                  </a:cubicBezTo>
                  <a:cubicBezTo>
                    <a:pt x="264" y="17"/>
                    <a:pt x="242" y="8"/>
                    <a:pt x="219" y="0"/>
                  </a:cubicBezTo>
                  <a:cubicBezTo>
                    <a:pt x="184" y="7"/>
                    <a:pt x="148" y="13"/>
                    <a:pt x="111" y="20"/>
                  </a:cubicBezTo>
                  <a:cubicBezTo>
                    <a:pt x="75" y="27"/>
                    <a:pt x="38" y="34"/>
                    <a:pt x="0" y="4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48" name="Freeform 54"/>
            <p:cNvSpPr/>
            <p:nvPr/>
          </p:nvSpPr>
          <p:spPr bwMode="auto">
            <a:xfrm>
              <a:off x="4841875" y="4411664"/>
              <a:ext cx="222250" cy="454026"/>
            </a:xfrm>
            <a:custGeom>
              <a:avLst/>
              <a:gdLst>
                <a:gd name="T0" fmla="*/ 10 w 85"/>
                <a:gd name="T1" fmla="*/ 0 h 174"/>
                <a:gd name="T2" fmla="*/ 85 w 85"/>
                <a:gd name="T3" fmla="*/ 174 h 174"/>
                <a:gd name="T4" fmla="*/ 25 w 85"/>
                <a:gd name="T5" fmla="*/ 163 h 174"/>
                <a:gd name="T6" fmla="*/ 0 w 85"/>
                <a:gd name="T7" fmla="*/ 75 h 174"/>
                <a:gd name="T8" fmla="*/ 10 w 85"/>
                <a:gd name="T9" fmla="*/ 0 h 174"/>
              </a:gdLst>
              <a:ahLst/>
              <a:cxnLst>
                <a:cxn ang="0">
                  <a:pos x="T0" y="T1"/>
                </a:cxn>
                <a:cxn ang="0">
                  <a:pos x="T2" y="T3"/>
                </a:cxn>
                <a:cxn ang="0">
                  <a:pos x="T4" y="T5"/>
                </a:cxn>
                <a:cxn ang="0">
                  <a:pos x="T6" y="T7"/>
                </a:cxn>
                <a:cxn ang="0">
                  <a:pos x="T8" y="T9"/>
                </a:cxn>
              </a:cxnLst>
              <a:rect l="0" t="0" r="r" b="b"/>
              <a:pathLst>
                <a:path w="85" h="174">
                  <a:moveTo>
                    <a:pt x="10" y="0"/>
                  </a:moveTo>
                  <a:cubicBezTo>
                    <a:pt x="46" y="51"/>
                    <a:pt x="74" y="109"/>
                    <a:pt x="85" y="174"/>
                  </a:cubicBezTo>
                  <a:cubicBezTo>
                    <a:pt x="65" y="170"/>
                    <a:pt x="45" y="167"/>
                    <a:pt x="25" y="163"/>
                  </a:cubicBezTo>
                  <a:cubicBezTo>
                    <a:pt x="21" y="132"/>
                    <a:pt x="12" y="103"/>
                    <a:pt x="0" y="75"/>
                  </a:cubicBezTo>
                  <a:cubicBezTo>
                    <a:pt x="3" y="50"/>
                    <a:pt x="7" y="25"/>
                    <a:pt x="10"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49" name="Freeform 55"/>
            <p:cNvSpPr>
              <a:spLocks noEditPoints="1"/>
            </p:cNvSpPr>
            <p:nvPr/>
          </p:nvSpPr>
          <p:spPr bwMode="auto">
            <a:xfrm>
              <a:off x="4860924" y="4387852"/>
              <a:ext cx="825500" cy="146050"/>
            </a:xfrm>
            <a:custGeom>
              <a:avLst/>
              <a:gdLst>
                <a:gd name="T0" fmla="*/ 0 w 317"/>
                <a:gd name="T1" fmla="*/ 36 h 56"/>
                <a:gd name="T2" fmla="*/ 0 w 317"/>
                <a:gd name="T3" fmla="*/ 36 h 56"/>
                <a:gd name="T4" fmla="*/ 0 w 317"/>
                <a:gd name="T5" fmla="*/ 30 h 56"/>
                <a:gd name="T6" fmla="*/ 0 w 317"/>
                <a:gd name="T7" fmla="*/ 36 h 56"/>
                <a:gd name="T8" fmla="*/ 33 w 317"/>
                <a:gd name="T9" fmla="*/ 56 h 56"/>
                <a:gd name="T10" fmla="*/ 167 w 317"/>
                <a:gd name="T11" fmla="*/ 44 h 56"/>
                <a:gd name="T12" fmla="*/ 317 w 317"/>
                <a:gd name="T13" fmla="*/ 29 h 56"/>
                <a:gd name="T14" fmla="*/ 298 w 317"/>
                <a:gd name="T15" fmla="*/ 0 h 56"/>
                <a:gd name="T16" fmla="*/ 152 w 317"/>
                <a:gd name="T17" fmla="*/ 14 h 56"/>
                <a:gd name="T18" fmla="*/ 15 w 317"/>
                <a:gd name="T19" fmla="*/ 27 h 56"/>
                <a:gd name="T20" fmla="*/ 33 w 317"/>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56">
                  <a:moveTo>
                    <a:pt x="0" y="36"/>
                  </a:moveTo>
                  <a:cubicBezTo>
                    <a:pt x="0" y="36"/>
                    <a:pt x="0" y="36"/>
                    <a:pt x="0" y="36"/>
                  </a:cubicBezTo>
                  <a:cubicBezTo>
                    <a:pt x="0" y="30"/>
                    <a:pt x="0" y="30"/>
                    <a:pt x="0" y="30"/>
                  </a:cubicBezTo>
                  <a:cubicBezTo>
                    <a:pt x="0" y="32"/>
                    <a:pt x="0" y="34"/>
                    <a:pt x="0" y="36"/>
                  </a:cubicBezTo>
                  <a:close/>
                  <a:moveTo>
                    <a:pt x="33" y="56"/>
                  </a:moveTo>
                  <a:cubicBezTo>
                    <a:pt x="78" y="52"/>
                    <a:pt x="123" y="48"/>
                    <a:pt x="167" y="44"/>
                  </a:cubicBezTo>
                  <a:cubicBezTo>
                    <a:pt x="218" y="39"/>
                    <a:pt x="268" y="34"/>
                    <a:pt x="317" y="29"/>
                  </a:cubicBezTo>
                  <a:cubicBezTo>
                    <a:pt x="311" y="19"/>
                    <a:pt x="305" y="9"/>
                    <a:pt x="298" y="0"/>
                  </a:cubicBezTo>
                  <a:cubicBezTo>
                    <a:pt x="250" y="4"/>
                    <a:pt x="201" y="9"/>
                    <a:pt x="152" y="14"/>
                  </a:cubicBezTo>
                  <a:cubicBezTo>
                    <a:pt x="107" y="19"/>
                    <a:pt x="61" y="23"/>
                    <a:pt x="15" y="27"/>
                  </a:cubicBezTo>
                  <a:cubicBezTo>
                    <a:pt x="21" y="36"/>
                    <a:pt x="27" y="46"/>
                    <a:pt x="33" y="5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0" name="Freeform 56"/>
            <p:cNvSpPr/>
            <p:nvPr/>
          </p:nvSpPr>
          <p:spPr bwMode="auto">
            <a:xfrm>
              <a:off x="5260975" y="4962527"/>
              <a:ext cx="328613" cy="263525"/>
            </a:xfrm>
            <a:custGeom>
              <a:avLst/>
              <a:gdLst>
                <a:gd name="T0" fmla="*/ 64 w 126"/>
                <a:gd name="T1" fmla="*/ 101 h 101"/>
                <a:gd name="T2" fmla="*/ 126 w 126"/>
                <a:gd name="T3" fmla="*/ 24 h 101"/>
                <a:gd name="T4" fmla="*/ 71 w 126"/>
                <a:gd name="T5" fmla="*/ 0 h 101"/>
                <a:gd name="T6" fmla="*/ 0 w 126"/>
                <a:gd name="T7" fmla="*/ 86 h 101"/>
                <a:gd name="T8" fmla="*/ 64 w 126"/>
                <a:gd name="T9" fmla="*/ 101 h 101"/>
              </a:gdLst>
              <a:ahLst/>
              <a:cxnLst>
                <a:cxn ang="0">
                  <a:pos x="T0" y="T1"/>
                </a:cxn>
                <a:cxn ang="0">
                  <a:pos x="T2" y="T3"/>
                </a:cxn>
                <a:cxn ang="0">
                  <a:pos x="T4" y="T5"/>
                </a:cxn>
                <a:cxn ang="0">
                  <a:pos x="T6" y="T7"/>
                </a:cxn>
                <a:cxn ang="0">
                  <a:pos x="T8" y="T9"/>
                </a:cxn>
              </a:cxnLst>
              <a:rect l="0" t="0" r="r" b="b"/>
              <a:pathLst>
                <a:path w="126" h="101">
                  <a:moveTo>
                    <a:pt x="64" y="101"/>
                  </a:moveTo>
                  <a:cubicBezTo>
                    <a:pt x="85" y="75"/>
                    <a:pt x="105" y="50"/>
                    <a:pt x="126" y="24"/>
                  </a:cubicBezTo>
                  <a:cubicBezTo>
                    <a:pt x="107" y="16"/>
                    <a:pt x="89" y="8"/>
                    <a:pt x="71" y="0"/>
                  </a:cubicBezTo>
                  <a:cubicBezTo>
                    <a:pt x="48" y="28"/>
                    <a:pt x="24" y="57"/>
                    <a:pt x="0" y="86"/>
                  </a:cubicBezTo>
                  <a:cubicBezTo>
                    <a:pt x="21" y="91"/>
                    <a:pt x="43" y="96"/>
                    <a:pt x="64" y="10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1" name="Freeform 57"/>
            <p:cNvSpPr/>
            <p:nvPr/>
          </p:nvSpPr>
          <p:spPr bwMode="auto">
            <a:xfrm>
              <a:off x="6027738" y="4602164"/>
              <a:ext cx="788987" cy="269875"/>
            </a:xfrm>
            <a:custGeom>
              <a:avLst/>
              <a:gdLst>
                <a:gd name="T0" fmla="*/ 300 w 303"/>
                <a:gd name="T1" fmla="*/ 74 h 103"/>
                <a:gd name="T2" fmla="*/ 153 w 303"/>
                <a:gd name="T3" fmla="*/ 37 h 103"/>
                <a:gd name="T4" fmla="*/ 7 w 303"/>
                <a:gd name="T5" fmla="*/ 0 h 103"/>
                <a:gd name="T6" fmla="*/ 0 w 303"/>
                <a:gd name="T7" fmla="*/ 27 h 103"/>
                <a:gd name="T8" fmla="*/ 151 w 303"/>
                <a:gd name="T9" fmla="*/ 65 h 103"/>
                <a:gd name="T10" fmla="*/ 303 w 303"/>
                <a:gd name="T11" fmla="*/ 103 h 103"/>
                <a:gd name="T12" fmla="*/ 300 w 303"/>
                <a:gd name="T13" fmla="*/ 74 h 103"/>
              </a:gdLst>
              <a:ahLst/>
              <a:cxnLst>
                <a:cxn ang="0">
                  <a:pos x="T0" y="T1"/>
                </a:cxn>
                <a:cxn ang="0">
                  <a:pos x="T2" y="T3"/>
                </a:cxn>
                <a:cxn ang="0">
                  <a:pos x="T4" y="T5"/>
                </a:cxn>
                <a:cxn ang="0">
                  <a:pos x="T6" y="T7"/>
                </a:cxn>
                <a:cxn ang="0">
                  <a:pos x="T8" y="T9"/>
                </a:cxn>
                <a:cxn ang="0">
                  <a:pos x="T10" y="T11"/>
                </a:cxn>
                <a:cxn ang="0">
                  <a:pos x="T12" y="T13"/>
                </a:cxn>
              </a:cxnLst>
              <a:rect l="0" t="0" r="r" b="b"/>
              <a:pathLst>
                <a:path w="303" h="103">
                  <a:moveTo>
                    <a:pt x="300" y="74"/>
                  </a:moveTo>
                  <a:cubicBezTo>
                    <a:pt x="251" y="61"/>
                    <a:pt x="202" y="49"/>
                    <a:pt x="153" y="37"/>
                  </a:cubicBezTo>
                  <a:cubicBezTo>
                    <a:pt x="104" y="25"/>
                    <a:pt x="56" y="12"/>
                    <a:pt x="7" y="0"/>
                  </a:cubicBezTo>
                  <a:cubicBezTo>
                    <a:pt x="4" y="9"/>
                    <a:pt x="2" y="18"/>
                    <a:pt x="0" y="27"/>
                  </a:cubicBezTo>
                  <a:cubicBezTo>
                    <a:pt x="50" y="40"/>
                    <a:pt x="101" y="53"/>
                    <a:pt x="151" y="65"/>
                  </a:cubicBezTo>
                  <a:cubicBezTo>
                    <a:pt x="202" y="78"/>
                    <a:pt x="253" y="90"/>
                    <a:pt x="303" y="103"/>
                  </a:cubicBezTo>
                  <a:cubicBezTo>
                    <a:pt x="302" y="93"/>
                    <a:pt x="301" y="83"/>
                    <a:pt x="300" y="74"/>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id-ID"/>
            </a:p>
          </p:txBody>
        </p:sp>
        <p:sp>
          <p:nvSpPr>
            <p:cNvPr id="52" name="Freeform 58"/>
            <p:cNvSpPr/>
            <p:nvPr/>
          </p:nvSpPr>
          <p:spPr bwMode="auto">
            <a:xfrm>
              <a:off x="5130799" y="4754564"/>
              <a:ext cx="727075" cy="184150"/>
            </a:xfrm>
            <a:custGeom>
              <a:avLst/>
              <a:gdLst>
                <a:gd name="T0" fmla="*/ 141 w 279"/>
                <a:gd name="T1" fmla="*/ 0 h 71"/>
                <a:gd name="T2" fmla="*/ 279 w 279"/>
                <a:gd name="T3" fmla="*/ 44 h 71"/>
                <a:gd name="T4" fmla="*/ 133 w 279"/>
                <a:gd name="T5" fmla="*/ 71 h 71"/>
                <a:gd name="T6" fmla="*/ 0 w 279"/>
                <a:gd name="T7" fmla="*/ 30 h 71"/>
                <a:gd name="T8" fmla="*/ 141 w 279"/>
                <a:gd name="T9" fmla="*/ 0 h 71"/>
              </a:gdLst>
              <a:ahLst/>
              <a:cxnLst>
                <a:cxn ang="0">
                  <a:pos x="T0" y="T1"/>
                </a:cxn>
                <a:cxn ang="0">
                  <a:pos x="T2" y="T3"/>
                </a:cxn>
                <a:cxn ang="0">
                  <a:pos x="T4" y="T5"/>
                </a:cxn>
                <a:cxn ang="0">
                  <a:pos x="T6" y="T7"/>
                </a:cxn>
                <a:cxn ang="0">
                  <a:pos x="T8" y="T9"/>
                </a:cxn>
              </a:cxnLst>
              <a:rect l="0" t="0" r="r" b="b"/>
              <a:pathLst>
                <a:path w="279" h="71">
                  <a:moveTo>
                    <a:pt x="141" y="0"/>
                  </a:moveTo>
                  <a:cubicBezTo>
                    <a:pt x="175" y="11"/>
                    <a:pt x="244" y="33"/>
                    <a:pt x="279" y="44"/>
                  </a:cubicBezTo>
                  <a:cubicBezTo>
                    <a:pt x="231" y="53"/>
                    <a:pt x="182" y="62"/>
                    <a:pt x="133" y="71"/>
                  </a:cubicBezTo>
                  <a:cubicBezTo>
                    <a:pt x="88" y="58"/>
                    <a:pt x="44" y="44"/>
                    <a:pt x="0" y="30"/>
                  </a:cubicBezTo>
                  <a:cubicBezTo>
                    <a:pt x="59" y="24"/>
                    <a:pt x="83" y="7"/>
                    <a:pt x="141"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id-ID"/>
            </a:p>
          </p:txBody>
        </p:sp>
        <p:sp>
          <p:nvSpPr>
            <p:cNvPr id="53" name="Freeform 59"/>
            <p:cNvSpPr/>
            <p:nvPr/>
          </p:nvSpPr>
          <p:spPr bwMode="auto">
            <a:xfrm>
              <a:off x="4932363" y="3735388"/>
              <a:ext cx="485775" cy="344488"/>
            </a:xfrm>
            <a:custGeom>
              <a:avLst/>
              <a:gdLst>
                <a:gd name="T0" fmla="*/ 0 w 186"/>
                <a:gd name="T1" fmla="*/ 89 h 132"/>
                <a:gd name="T2" fmla="*/ 165 w 186"/>
                <a:gd name="T3" fmla="*/ 132 h 132"/>
                <a:gd name="T4" fmla="*/ 186 w 186"/>
                <a:gd name="T5" fmla="*/ 45 h 132"/>
                <a:gd name="T6" fmla="*/ 99 w 186"/>
                <a:gd name="T7" fmla="*/ 22 h 132"/>
                <a:gd name="T8" fmla="*/ 13 w 186"/>
                <a:gd name="T9" fmla="*/ 0 h 132"/>
                <a:gd name="T10" fmla="*/ 0 w 186"/>
                <a:gd name="T11" fmla="*/ 89 h 132"/>
              </a:gdLst>
              <a:ahLst/>
              <a:cxnLst>
                <a:cxn ang="0">
                  <a:pos x="T0" y="T1"/>
                </a:cxn>
                <a:cxn ang="0">
                  <a:pos x="T2" y="T3"/>
                </a:cxn>
                <a:cxn ang="0">
                  <a:pos x="T4" y="T5"/>
                </a:cxn>
                <a:cxn ang="0">
                  <a:pos x="T6" y="T7"/>
                </a:cxn>
                <a:cxn ang="0">
                  <a:pos x="T8" y="T9"/>
                </a:cxn>
                <a:cxn ang="0">
                  <a:pos x="T10" y="T11"/>
                </a:cxn>
              </a:cxnLst>
              <a:rect l="0" t="0" r="r" b="b"/>
              <a:pathLst>
                <a:path w="186" h="132">
                  <a:moveTo>
                    <a:pt x="0" y="89"/>
                  </a:moveTo>
                  <a:cubicBezTo>
                    <a:pt x="55" y="103"/>
                    <a:pt x="110" y="117"/>
                    <a:pt x="165" y="132"/>
                  </a:cubicBezTo>
                  <a:cubicBezTo>
                    <a:pt x="172" y="103"/>
                    <a:pt x="179" y="74"/>
                    <a:pt x="186" y="45"/>
                  </a:cubicBezTo>
                  <a:cubicBezTo>
                    <a:pt x="157" y="37"/>
                    <a:pt x="128" y="30"/>
                    <a:pt x="99" y="22"/>
                  </a:cubicBezTo>
                  <a:cubicBezTo>
                    <a:pt x="71" y="15"/>
                    <a:pt x="42" y="7"/>
                    <a:pt x="13" y="0"/>
                  </a:cubicBezTo>
                  <a:cubicBezTo>
                    <a:pt x="9" y="30"/>
                    <a:pt x="4" y="59"/>
                    <a:pt x="0" y="89"/>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54" name="Freeform 60"/>
            <p:cNvSpPr/>
            <p:nvPr/>
          </p:nvSpPr>
          <p:spPr bwMode="auto">
            <a:xfrm>
              <a:off x="5907088" y="3990977"/>
              <a:ext cx="319088" cy="311150"/>
            </a:xfrm>
            <a:custGeom>
              <a:avLst/>
              <a:gdLst>
                <a:gd name="T0" fmla="*/ 0 w 122"/>
                <a:gd name="T1" fmla="*/ 0 h 119"/>
                <a:gd name="T2" fmla="*/ 1 w 122"/>
                <a:gd name="T3" fmla="*/ 88 h 119"/>
                <a:gd name="T4" fmla="*/ 122 w 122"/>
                <a:gd name="T5" fmla="*/ 119 h 119"/>
                <a:gd name="T6" fmla="*/ 116 w 122"/>
                <a:gd name="T7" fmla="*/ 33 h 119"/>
                <a:gd name="T8" fmla="*/ 0 w 122"/>
                <a:gd name="T9" fmla="*/ 0 h 119"/>
              </a:gdLst>
              <a:ahLst/>
              <a:cxnLst>
                <a:cxn ang="0">
                  <a:pos x="T0" y="T1"/>
                </a:cxn>
                <a:cxn ang="0">
                  <a:pos x="T2" y="T3"/>
                </a:cxn>
                <a:cxn ang="0">
                  <a:pos x="T4" y="T5"/>
                </a:cxn>
                <a:cxn ang="0">
                  <a:pos x="T6" y="T7"/>
                </a:cxn>
                <a:cxn ang="0">
                  <a:pos x="T8" y="T9"/>
                </a:cxn>
              </a:cxnLst>
              <a:rect l="0" t="0" r="r" b="b"/>
              <a:pathLst>
                <a:path w="122" h="119">
                  <a:moveTo>
                    <a:pt x="0" y="0"/>
                  </a:moveTo>
                  <a:cubicBezTo>
                    <a:pt x="0" y="29"/>
                    <a:pt x="0" y="59"/>
                    <a:pt x="1" y="88"/>
                  </a:cubicBezTo>
                  <a:cubicBezTo>
                    <a:pt x="41" y="98"/>
                    <a:pt x="81" y="108"/>
                    <a:pt x="122" y="119"/>
                  </a:cubicBezTo>
                  <a:cubicBezTo>
                    <a:pt x="120" y="90"/>
                    <a:pt x="118" y="61"/>
                    <a:pt x="116" y="33"/>
                  </a:cubicBezTo>
                  <a:cubicBezTo>
                    <a:pt x="78" y="22"/>
                    <a:pt x="39" y="11"/>
                    <a:pt x="0"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id-ID"/>
            </a:p>
          </p:txBody>
        </p:sp>
        <p:sp>
          <p:nvSpPr>
            <p:cNvPr id="55" name="Freeform 61"/>
            <p:cNvSpPr/>
            <p:nvPr/>
          </p:nvSpPr>
          <p:spPr bwMode="auto">
            <a:xfrm>
              <a:off x="5626100" y="3552827"/>
              <a:ext cx="750888" cy="320675"/>
            </a:xfrm>
            <a:custGeom>
              <a:avLst/>
              <a:gdLst>
                <a:gd name="T0" fmla="*/ 0 w 288"/>
                <a:gd name="T1" fmla="*/ 38 h 123"/>
                <a:gd name="T2" fmla="*/ 104 w 288"/>
                <a:gd name="T3" fmla="*/ 0 h 123"/>
                <a:gd name="T4" fmla="*/ 196 w 288"/>
                <a:gd name="T5" fmla="*/ 35 h 123"/>
                <a:gd name="T6" fmla="*/ 288 w 288"/>
                <a:gd name="T7" fmla="*/ 71 h 123"/>
                <a:gd name="T8" fmla="*/ 222 w 288"/>
                <a:gd name="T9" fmla="*/ 123 h 123"/>
                <a:gd name="T10" fmla="*/ 111 w 288"/>
                <a:gd name="T11" fmla="*/ 80 h 123"/>
                <a:gd name="T12" fmla="*/ 0 w 288"/>
                <a:gd name="T13" fmla="*/ 38 h 123"/>
              </a:gdLst>
              <a:ahLst/>
              <a:cxnLst>
                <a:cxn ang="0">
                  <a:pos x="T0" y="T1"/>
                </a:cxn>
                <a:cxn ang="0">
                  <a:pos x="T2" y="T3"/>
                </a:cxn>
                <a:cxn ang="0">
                  <a:pos x="T4" y="T5"/>
                </a:cxn>
                <a:cxn ang="0">
                  <a:pos x="T6" y="T7"/>
                </a:cxn>
                <a:cxn ang="0">
                  <a:pos x="T8" y="T9"/>
                </a:cxn>
                <a:cxn ang="0">
                  <a:pos x="T10" y="T11"/>
                </a:cxn>
                <a:cxn ang="0">
                  <a:pos x="T12" y="T13"/>
                </a:cxn>
              </a:cxnLst>
              <a:rect l="0" t="0" r="r" b="b"/>
              <a:pathLst>
                <a:path w="288" h="123">
                  <a:moveTo>
                    <a:pt x="0" y="38"/>
                  </a:moveTo>
                  <a:cubicBezTo>
                    <a:pt x="36" y="25"/>
                    <a:pt x="70" y="12"/>
                    <a:pt x="104" y="0"/>
                  </a:cubicBezTo>
                  <a:cubicBezTo>
                    <a:pt x="135" y="12"/>
                    <a:pt x="165" y="23"/>
                    <a:pt x="196" y="35"/>
                  </a:cubicBezTo>
                  <a:cubicBezTo>
                    <a:pt x="227" y="47"/>
                    <a:pt x="257" y="59"/>
                    <a:pt x="288" y="71"/>
                  </a:cubicBezTo>
                  <a:cubicBezTo>
                    <a:pt x="267" y="88"/>
                    <a:pt x="245" y="105"/>
                    <a:pt x="222" y="123"/>
                  </a:cubicBezTo>
                  <a:cubicBezTo>
                    <a:pt x="185" y="109"/>
                    <a:pt x="148" y="94"/>
                    <a:pt x="111" y="80"/>
                  </a:cubicBezTo>
                  <a:cubicBezTo>
                    <a:pt x="74" y="66"/>
                    <a:pt x="37" y="52"/>
                    <a:pt x="0" y="38"/>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6" name="Freeform 62"/>
            <p:cNvSpPr/>
            <p:nvPr/>
          </p:nvSpPr>
          <p:spPr bwMode="auto">
            <a:xfrm>
              <a:off x="5545137" y="3698876"/>
              <a:ext cx="1189038" cy="446088"/>
            </a:xfrm>
            <a:custGeom>
              <a:avLst/>
              <a:gdLst>
                <a:gd name="T0" fmla="*/ 456 w 456"/>
                <a:gd name="T1" fmla="*/ 171 h 171"/>
                <a:gd name="T2" fmla="*/ 228 w 456"/>
                <a:gd name="T3" fmla="*/ 107 h 171"/>
                <a:gd name="T4" fmla="*/ 0 w 456"/>
                <a:gd name="T5" fmla="*/ 44 h 171"/>
                <a:gd name="T6" fmla="*/ 10 w 456"/>
                <a:gd name="T7" fmla="*/ 0 h 171"/>
                <a:gd name="T8" fmla="*/ 230 w 456"/>
                <a:gd name="T9" fmla="*/ 84 h 171"/>
                <a:gd name="T10" fmla="*/ 456 w 456"/>
                <a:gd name="T11" fmla="*/ 169 h 171"/>
                <a:gd name="T12" fmla="*/ 456 w 456"/>
                <a:gd name="T13" fmla="*/ 171 h 171"/>
              </a:gdLst>
              <a:ahLst/>
              <a:cxnLst>
                <a:cxn ang="0">
                  <a:pos x="T0" y="T1"/>
                </a:cxn>
                <a:cxn ang="0">
                  <a:pos x="T2" y="T3"/>
                </a:cxn>
                <a:cxn ang="0">
                  <a:pos x="T4" y="T5"/>
                </a:cxn>
                <a:cxn ang="0">
                  <a:pos x="T6" y="T7"/>
                </a:cxn>
                <a:cxn ang="0">
                  <a:pos x="T8" y="T9"/>
                </a:cxn>
                <a:cxn ang="0">
                  <a:pos x="T10" y="T11"/>
                </a:cxn>
                <a:cxn ang="0">
                  <a:pos x="T12" y="T13"/>
                </a:cxn>
              </a:cxnLst>
              <a:rect l="0" t="0" r="r" b="b"/>
              <a:pathLst>
                <a:path w="456" h="171">
                  <a:moveTo>
                    <a:pt x="456" y="171"/>
                  </a:moveTo>
                  <a:cubicBezTo>
                    <a:pt x="380" y="150"/>
                    <a:pt x="304" y="128"/>
                    <a:pt x="228" y="107"/>
                  </a:cubicBezTo>
                  <a:cubicBezTo>
                    <a:pt x="152" y="86"/>
                    <a:pt x="76" y="65"/>
                    <a:pt x="0" y="44"/>
                  </a:cubicBezTo>
                  <a:cubicBezTo>
                    <a:pt x="4" y="29"/>
                    <a:pt x="7" y="15"/>
                    <a:pt x="10" y="0"/>
                  </a:cubicBezTo>
                  <a:cubicBezTo>
                    <a:pt x="83" y="28"/>
                    <a:pt x="156" y="56"/>
                    <a:pt x="230" y="84"/>
                  </a:cubicBezTo>
                  <a:cubicBezTo>
                    <a:pt x="305" y="113"/>
                    <a:pt x="380" y="141"/>
                    <a:pt x="456" y="169"/>
                  </a:cubicBezTo>
                  <a:cubicBezTo>
                    <a:pt x="456" y="170"/>
                    <a:pt x="456" y="170"/>
                    <a:pt x="456" y="171"/>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57" name="Freeform 63"/>
            <p:cNvSpPr/>
            <p:nvPr/>
          </p:nvSpPr>
          <p:spPr bwMode="auto">
            <a:xfrm>
              <a:off x="5000625" y="4808539"/>
              <a:ext cx="1881187" cy="623888"/>
            </a:xfrm>
            <a:custGeom>
              <a:avLst/>
              <a:gdLst>
                <a:gd name="T0" fmla="*/ 719 w 722"/>
                <a:gd name="T1" fmla="*/ 213 h 239"/>
                <a:gd name="T2" fmla="*/ 357 w 722"/>
                <a:gd name="T3" fmla="*/ 103 h 239"/>
                <a:gd name="T4" fmla="*/ 19 w 722"/>
                <a:gd name="T5" fmla="*/ 0 h 239"/>
                <a:gd name="T6" fmla="*/ 24 w 722"/>
                <a:gd name="T7" fmla="*/ 22 h 239"/>
                <a:gd name="T8" fmla="*/ 0 w 722"/>
                <a:gd name="T9" fmla="*/ 18 h 239"/>
                <a:gd name="T10" fmla="*/ 0 w 722"/>
                <a:gd name="T11" fmla="*/ 21 h 239"/>
                <a:gd name="T12" fmla="*/ 358 w 722"/>
                <a:gd name="T13" fmla="*/ 130 h 239"/>
                <a:gd name="T14" fmla="*/ 722 w 722"/>
                <a:gd name="T15" fmla="*/ 239 h 239"/>
                <a:gd name="T16" fmla="*/ 719 w 722"/>
                <a:gd name="T17" fmla="*/ 2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239">
                  <a:moveTo>
                    <a:pt x="719" y="213"/>
                  </a:moveTo>
                  <a:cubicBezTo>
                    <a:pt x="598" y="176"/>
                    <a:pt x="477" y="140"/>
                    <a:pt x="357" y="103"/>
                  </a:cubicBezTo>
                  <a:cubicBezTo>
                    <a:pt x="244" y="69"/>
                    <a:pt x="131" y="34"/>
                    <a:pt x="19" y="0"/>
                  </a:cubicBezTo>
                  <a:cubicBezTo>
                    <a:pt x="21" y="7"/>
                    <a:pt x="22" y="14"/>
                    <a:pt x="24" y="22"/>
                  </a:cubicBezTo>
                  <a:cubicBezTo>
                    <a:pt x="16" y="20"/>
                    <a:pt x="8" y="19"/>
                    <a:pt x="0" y="18"/>
                  </a:cubicBezTo>
                  <a:cubicBezTo>
                    <a:pt x="0" y="21"/>
                    <a:pt x="0" y="21"/>
                    <a:pt x="0" y="21"/>
                  </a:cubicBezTo>
                  <a:cubicBezTo>
                    <a:pt x="119" y="57"/>
                    <a:pt x="238" y="94"/>
                    <a:pt x="358" y="130"/>
                  </a:cubicBezTo>
                  <a:cubicBezTo>
                    <a:pt x="479" y="167"/>
                    <a:pt x="600" y="203"/>
                    <a:pt x="722" y="239"/>
                  </a:cubicBezTo>
                  <a:cubicBezTo>
                    <a:pt x="721" y="231"/>
                    <a:pt x="720" y="222"/>
                    <a:pt x="719" y="213"/>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58" name="Freeform 64"/>
            <p:cNvSpPr/>
            <p:nvPr/>
          </p:nvSpPr>
          <p:spPr bwMode="auto">
            <a:xfrm>
              <a:off x="6661149" y="3330577"/>
              <a:ext cx="2952750" cy="2300288"/>
            </a:xfrm>
            <a:custGeom>
              <a:avLst/>
              <a:gdLst>
                <a:gd name="T0" fmla="*/ 792 w 1133"/>
                <a:gd name="T1" fmla="*/ 0 h 881"/>
                <a:gd name="T2" fmla="*/ 962 w 1133"/>
                <a:gd name="T3" fmla="*/ 387 h 881"/>
                <a:gd name="T4" fmla="*/ 1133 w 1133"/>
                <a:gd name="T5" fmla="*/ 772 h 881"/>
                <a:gd name="T6" fmla="*/ 613 w 1133"/>
                <a:gd name="T7" fmla="*/ 827 h 881"/>
                <a:gd name="T8" fmla="*/ 94 w 1133"/>
                <a:gd name="T9" fmla="*/ 881 h 881"/>
                <a:gd name="T10" fmla="*/ 47 w 1133"/>
                <a:gd name="T11" fmla="*/ 478 h 881"/>
                <a:gd name="T12" fmla="*/ 0 w 1133"/>
                <a:gd name="T13" fmla="*/ 75 h 881"/>
                <a:gd name="T14" fmla="*/ 396 w 1133"/>
                <a:gd name="T15" fmla="*/ 38 h 881"/>
                <a:gd name="T16" fmla="*/ 792 w 1133"/>
                <a:gd name="T17" fmla="*/ 0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3" h="881">
                  <a:moveTo>
                    <a:pt x="792" y="0"/>
                  </a:moveTo>
                  <a:cubicBezTo>
                    <a:pt x="849" y="129"/>
                    <a:pt x="906" y="258"/>
                    <a:pt x="962" y="387"/>
                  </a:cubicBezTo>
                  <a:cubicBezTo>
                    <a:pt x="1019" y="515"/>
                    <a:pt x="1076" y="644"/>
                    <a:pt x="1133" y="772"/>
                  </a:cubicBezTo>
                  <a:cubicBezTo>
                    <a:pt x="960" y="790"/>
                    <a:pt x="787" y="809"/>
                    <a:pt x="613" y="827"/>
                  </a:cubicBezTo>
                  <a:cubicBezTo>
                    <a:pt x="440" y="845"/>
                    <a:pt x="267" y="863"/>
                    <a:pt x="94" y="881"/>
                  </a:cubicBezTo>
                  <a:cubicBezTo>
                    <a:pt x="78" y="747"/>
                    <a:pt x="63" y="612"/>
                    <a:pt x="47" y="478"/>
                  </a:cubicBezTo>
                  <a:cubicBezTo>
                    <a:pt x="31" y="344"/>
                    <a:pt x="16" y="209"/>
                    <a:pt x="0" y="75"/>
                  </a:cubicBezTo>
                  <a:cubicBezTo>
                    <a:pt x="132" y="62"/>
                    <a:pt x="264" y="50"/>
                    <a:pt x="396" y="38"/>
                  </a:cubicBezTo>
                  <a:cubicBezTo>
                    <a:pt x="528" y="25"/>
                    <a:pt x="660" y="13"/>
                    <a:pt x="792"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59" name="Freeform 65"/>
            <p:cNvSpPr/>
            <p:nvPr/>
          </p:nvSpPr>
          <p:spPr bwMode="auto">
            <a:xfrm>
              <a:off x="6669088" y="3398837"/>
              <a:ext cx="2770187" cy="2174875"/>
            </a:xfrm>
            <a:custGeom>
              <a:avLst/>
              <a:gdLst>
                <a:gd name="T0" fmla="*/ 753 w 1063"/>
                <a:gd name="T1" fmla="*/ 0 h 833"/>
                <a:gd name="T2" fmla="*/ 908 w 1063"/>
                <a:gd name="T3" fmla="*/ 366 h 833"/>
                <a:gd name="T4" fmla="*/ 1063 w 1063"/>
                <a:gd name="T5" fmla="*/ 731 h 833"/>
                <a:gd name="T6" fmla="*/ 576 w 1063"/>
                <a:gd name="T7" fmla="*/ 782 h 833"/>
                <a:gd name="T8" fmla="*/ 88 w 1063"/>
                <a:gd name="T9" fmla="*/ 833 h 833"/>
                <a:gd name="T10" fmla="*/ 44 w 1063"/>
                <a:gd name="T11" fmla="*/ 452 h 833"/>
                <a:gd name="T12" fmla="*/ 0 w 1063"/>
                <a:gd name="T13" fmla="*/ 71 h 833"/>
                <a:gd name="T14" fmla="*/ 376 w 1063"/>
                <a:gd name="T15" fmla="*/ 35 h 833"/>
                <a:gd name="T16" fmla="*/ 753 w 1063"/>
                <a:gd name="T17" fmla="*/ 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3" h="833">
                  <a:moveTo>
                    <a:pt x="753" y="0"/>
                  </a:moveTo>
                  <a:cubicBezTo>
                    <a:pt x="805" y="122"/>
                    <a:pt x="856" y="244"/>
                    <a:pt x="908" y="366"/>
                  </a:cubicBezTo>
                  <a:cubicBezTo>
                    <a:pt x="960" y="488"/>
                    <a:pt x="1011" y="609"/>
                    <a:pt x="1063" y="731"/>
                  </a:cubicBezTo>
                  <a:cubicBezTo>
                    <a:pt x="900" y="748"/>
                    <a:pt x="738" y="765"/>
                    <a:pt x="576" y="782"/>
                  </a:cubicBezTo>
                  <a:cubicBezTo>
                    <a:pt x="413" y="799"/>
                    <a:pt x="251" y="816"/>
                    <a:pt x="88" y="833"/>
                  </a:cubicBezTo>
                  <a:cubicBezTo>
                    <a:pt x="74" y="706"/>
                    <a:pt x="59" y="579"/>
                    <a:pt x="44" y="452"/>
                  </a:cubicBezTo>
                  <a:cubicBezTo>
                    <a:pt x="29" y="325"/>
                    <a:pt x="14" y="198"/>
                    <a:pt x="0" y="71"/>
                  </a:cubicBezTo>
                  <a:cubicBezTo>
                    <a:pt x="125" y="59"/>
                    <a:pt x="251" y="47"/>
                    <a:pt x="376" y="35"/>
                  </a:cubicBezTo>
                  <a:cubicBezTo>
                    <a:pt x="502" y="24"/>
                    <a:pt x="628" y="12"/>
                    <a:pt x="753" y="0"/>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0" name="Freeform 66"/>
            <p:cNvSpPr/>
            <p:nvPr/>
          </p:nvSpPr>
          <p:spPr bwMode="auto">
            <a:xfrm>
              <a:off x="6853237" y="3490912"/>
              <a:ext cx="815975" cy="1022350"/>
            </a:xfrm>
            <a:custGeom>
              <a:avLst/>
              <a:gdLst>
                <a:gd name="T0" fmla="*/ 252 w 313"/>
                <a:gd name="T1" fmla="*/ 5 h 392"/>
                <a:gd name="T2" fmla="*/ 136 w 313"/>
                <a:gd name="T3" fmla="*/ 195 h 392"/>
                <a:gd name="T4" fmla="*/ 0 w 313"/>
                <a:gd name="T5" fmla="*/ 387 h 392"/>
                <a:gd name="T6" fmla="*/ 60 w 313"/>
                <a:gd name="T7" fmla="*/ 392 h 392"/>
                <a:gd name="T8" fmla="*/ 197 w 313"/>
                <a:gd name="T9" fmla="*/ 194 h 392"/>
                <a:gd name="T10" fmla="*/ 313 w 313"/>
                <a:gd name="T11" fmla="*/ 0 h 392"/>
                <a:gd name="T12" fmla="*/ 252 w 313"/>
                <a:gd name="T13" fmla="*/ 5 h 392"/>
              </a:gdLst>
              <a:ahLst/>
              <a:cxnLst>
                <a:cxn ang="0">
                  <a:pos x="T0" y="T1"/>
                </a:cxn>
                <a:cxn ang="0">
                  <a:pos x="T2" y="T3"/>
                </a:cxn>
                <a:cxn ang="0">
                  <a:pos x="T4" y="T5"/>
                </a:cxn>
                <a:cxn ang="0">
                  <a:pos x="T6" y="T7"/>
                </a:cxn>
                <a:cxn ang="0">
                  <a:pos x="T8" y="T9"/>
                </a:cxn>
                <a:cxn ang="0">
                  <a:pos x="T10" y="T11"/>
                </a:cxn>
                <a:cxn ang="0">
                  <a:pos x="T12" y="T13"/>
                </a:cxn>
              </a:cxnLst>
              <a:rect l="0" t="0" r="r" b="b"/>
              <a:pathLst>
                <a:path w="313" h="392">
                  <a:moveTo>
                    <a:pt x="252" y="5"/>
                  </a:moveTo>
                  <a:cubicBezTo>
                    <a:pt x="216" y="68"/>
                    <a:pt x="178" y="132"/>
                    <a:pt x="136" y="195"/>
                  </a:cubicBezTo>
                  <a:cubicBezTo>
                    <a:pt x="94" y="259"/>
                    <a:pt x="47" y="323"/>
                    <a:pt x="0" y="387"/>
                  </a:cubicBezTo>
                  <a:cubicBezTo>
                    <a:pt x="20" y="389"/>
                    <a:pt x="40" y="390"/>
                    <a:pt x="60" y="392"/>
                  </a:cubicBezTo>
                  <a:cubicBezTo>
                    <a:pt x="108" y="326"/>
                    <a:pt x="154" y="260"/>
                    <a:pt x="197" y="194"/>
                  </a:cubicBezTo>
                  <a:cubicBezTo>
                    <a:pt x="239" y="130"/>
                    <a:pt x="276" y="64"/>
                    <a:pt x="313" y="0"/>
                  </a:cubicBezTo>
                  <a:cubicBezTo>
                    <a:pt x="293" y="2"/>
                    <a:pt x="272" y="4"/>
                    <a:pt x="252" y="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1" name="Freeform 67"/>
            <p:cNvSpPr/>
            <p:nvPr/>
          </p:nvSpPr>
          <p:spPr bwMode="auto">
            <a:xfrm>
              <a:off x="6975475" y="4427537"/>
              <a:ext cx="2452688" cy="858838"/>
            </a:xfrm>
            <a:custGeom>
              <a:avLst/>
              <a:gdLst>
                <a:gd name="T0" fmla="*/ 66 w 941"/>
                <a:gd name="T1" fmla="*/ 0 h 329"/>
                <a:gd name="T2" fmla="*/ 274 w 941"/>
                <a:gd name="T3" fmla="*/ 166 h 329"/>
                <a:gd name="T4" fmla="*/ 523 w 941"/>
                <a:gd name="T5" fmla="*/ 245 h 329"/>
                <a:gd name="T6" fmla="*/ 928 w 941"/>
                <a:gd name="T7" fmla="*/ 299 h 329"/>
                <a:gd name="T8" fmla="*/ 941 w 941"/>
                <a:gd name="T9" fmla="*/ 329 h 329"/>
                <a:gd name="T10" fmla="*/ 489 w 941"/>
                <a:gd name="T11" fmla="*/ 273 h 329"/>
                <a:gd name="T12" fmla="*/ 216 w 941"/>
                <a:gd name="T13" fmla="*/ 187 h 329"/>
                <a:gd name="T14" fmla="*/ 0 w 941"/>
                <a:gd name="T15" fmla="*/ 12 h 329"/>
                <a:gd name="T16" fmla="*/ 66 w 941"/>
                <a:gd name="T1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329">
                  <a:moveTo>
                    <a:pt x="66" y="0"/>
                  </a:moveTo>
                  <a:cubicBezTo>
                    <a:pt x="91" y="37"/>
                    <a:pt x="140" y="103"/>
                    <a:pt x="274" y="166"/>
                  </a:cubicBezTo>
                  <a:cubicBezTo>
                    <a:pt x="336" y="194"/>
                    <a:pt x="417" y="222"/>
                    <a:pt x="523" y="245"/>
                  </a:cubicBezTo>
                  <a:cubicBezTo>
                    <a:pt x="631" y="268"/>
                    <a:pt x="764" y="287"/>
                    <a:pt x="928" y="299"/>
                  </a:cubicBezTo>
                  <a:cubicBezTo>
                    <a:pt x="933" y="309"/>
                    <a:pt x="937" y="319"/>
                    <a:pt x="941" y="329"/>
                  </a:cubicBezTo>
                  <a:cubicBezTo>
                    <a:pt x="757" y="317"/>
                    <a:pt x="608" y="298"/>
                    <a:pt x="489" y="273"/>
                  </a:cubicBezTo>
                  <a:cubicBezTo>
                    <a:pt x="372" y="248"/>
                    <a:pt x="284" y="218"/>
                    <a:pt x="216" y="187"/>
                  </a:cubicBezTo>
                  <a:cubicBezTo>
                    <a:pt x="76" y="121"/>
                    <a:pt x="25" y="51"/>
                    <a:pt x="0" y="12"/>
                  </a:cubicBezTo>
                  <a:cubicBezTo>
                    <a:pt x="22" y="8"/>
                    <a:pt x="44" y="4"/>
                    <a:pt x="6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68"/>
            <p:cNvSpPr/>
            <p:nvPr/>
          </p:nvSpPr>
          <p:spPr bwMode="auto">
            <a:xfrm>
              <a:off x="6734174" y="3563938"/>
              <a:ext cx="439738" cy="2001837"/>
            </a:xfrm>
            <a:custGeom>
              <a:avLst/>
              <a:gdLst>
                <a:gd name="T0" fmla="*/ 169 w 169"/>
                <a:gd name="T1" fmla="*/ 759 h 767"/>
                <a:gd name="T2" fmla="*/ 113 w 169"/>
                <a:gd name="T3" fmla="*/ 380 h 767"/>
                <a:gd name="T4" fmla="*/ 56 w 169"/>
                <a:gd name="T5" fmla="*/ 0 h 767"/>
                <a:gd name="T6" fmla="*/ 0 w 169"/>
                <a:gd name="T7" fmla="*/ 5 h 767"/>
                <a:gd name="T8" fmla="*/ 48 w 169"/>
                <a:gd name="T9" fmla="*/ 386 h 767"/>
                <a:gd name="T10" fmla="*/ 97 w 169"/>
                <a:gd name="T11" fmla="*/ 767 h 767"/>
                <a:gd name="T12" fmla="*/ 169 w 169"/>
                <a:gd name="T13" fmla="*/ 759 h 767"/>
              </a:gdLst>
              <a:ahLst/>
              <a:cxnLst>
                <a:cxn ang="0">
                  <a:pos x="T0" y="T1"/>
                </a:cxn>
                <a:cxn ang="0">
                  <a:pos x="T2" y="T3"/>
                </a:cxn>
                <a:cxn ang="0">
                  <a:pos x="T4" y="T5"/>
                </a:cxn>
                <a:cxn ang="0">
                  <a:pos x="T6" y="T7"/>
                </a:cxn>
                <a:cxn ang="0">
                  <a:pos x="T8" y="T9"/>
                </a:cxn>
                <a:cxn ang="0">
                  <a:pos x="T10" y="T11"/>
                </a:cxn>
                <a:cxn ang="0">
                  <a:pos x="T12" y="T13"/>
                </a:cxn>
              </a:cxnLst>
              <a:rect l="0" t="0" r="r" b="b"/>
              <a:pathLst>
                <a:path w="169" h="767">
                  <a:moveTo>
                    <a:pt x="169" y="759"/>
                  </a:moveTo>
                  <a:cubicBezTo>
                    <a:pt x="150" y="633"/>
                    <a:pt x="132" y="506"/>
                    <a:pt x="113" y="380"/>
                  </a:cubicBezTo>
                  <a:cubicBezTo>
                    <a:pt x="94" y="253"/>
                    <a:pt x="75" y="127"/>
                    <a:pt x="56" y="0"/>
                  </a:cubicBezTo>
                  <a:cubicBezTo>
                    <a:pt x="38" y="2"/>
                    <a:pt x="19" y="4"/>
                    <a:pt x="0" y="5"/>
                  </a:cubicBezTo>
                  <a:cubicBezTo>
                    <a:pt x="16" y="132"/>
                    <a:pt x="32" y="259"/>
                    <a:pt x="48" y="386"/>
                  </a:cubicBezTo>
                  <a:cubicBezTo>
                    <a:pt x="65" y="513"/>
                    <a:pt x="81" y="640"/>
                    <a:pt x="97" y="767"/>
                  </a:cubicBezTo>
                  <a:cubicBezTo>
                    <a:pt x="121" y="764"/>
                    <a:pt x="145" y="762"/>
                    <a:pt x="169" y="75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3" name="Freeform 69"/>
            <p:cNvSpPr/>
            <p:nvPr/>
          </p:nvSpPr>
          <p:spPr bwMode="auto">
            <a:xfrm>
              <a:off x="6767513" y="4221162"/>
              <a:ext cx="2241549" cy="290513"/>
            </a:xfrm>
            <a:custGeom>
              <a:avLst/>
              <a:gdLst>
                <a:gd name="T0" fmla="*/ 849 w 860"/>
                <a:gd name="T1" fmla="*/ 0 h 111"/>
                <a:gd name="T2" fmla="*/ 424 w 860"/>
                <a:gd name="T3" fmla="*/ 43 h 111"/>
                <a:gd name="T4" fmla="*/ 0 w 860"/>
                <a:gd name="T5" fmla="*/ 85 h 111"/>
                <a:gd name="T6" fmla="*/ 3 w 860"/>
                <a:gd name="T7" fmla="*/ 111 h 111"/>
                <a:gd name="T8" fmla="*/ 431 w 860"/>
                <a:gd name="T9" fmla="*/ 69 h 111"/>
                <a:gd name="T10" fmla="*/ 860 w 860"/>
                <a:gd name="T11" fmla="*/ 26 h 111"/>
                <a:gd name="T12" fmla="*/ 849 w 860"/>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860" h="111">
                  <a:moveTo>
                    <a:pt x="849" y="0"/>
                  </a:moveTo>
                  <a:cubicBezTo>
                    <a:pt x="707" y="15"/>
                    <a:pt x="566" y="29"/>
                    <a:pt x="424" y="43"/>
                  </a:cubicBezTo>
                  <a:cubicBezTo>
                    <a:pt x="283" y="57"/>
                    <a:pt x="141" y="71"/>
                    <a:pt x="0" y="85"/>
                  </a:cubicBezTo>
                  <a:cubicBezTo>
                    <a:pt x="1" y="94"/>
                    <a:pt x="2" y="103"/>
                    <a:pt x="3" y="111"/>
                  </a:cubicBezTo>
                  <a:cubicBezTo>
                    <a:pt x="146" y="97"/>
                    <a:pt x="289" y="83"/>
                    <a:pt x="431" y="69"/>
                  </a:cubicBezTo>
                  <a:cubicBezTo>
                    <a:pt x="574" y="55"/>
                    <a:pt x="717" y="40"/>
                    <a:pt x="860" y="26"/>
                  </a:cubicBezTo>
                  <a:cubicBezTo>
                    <a:pt x="856" y="18"/>
                    <a:pt x="853" y="9"/>
                    <a:pt x="8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70"/>
            <p:cNvSpPr/>
            <p:nvPr/>
          </p:nvSpPr>
          <p:spPr bwMode="auto">
            <a:xfrm>
              <a:off x="6723063" y="4067175"/>
              <a:ext cx="161925" cy="73025"/>
            </a:xfrm>
            <a:custGeom>
              <a:avLst/>
              <a:gdLst>
                <a:gd name="T0" fmla="*/ 62 w 62"/>
                <a:gd name="T1" fmla="*/ 27 h 28"/>
                <a:gd name="T2" fmla="*/ 60 w 62"/>
                <a:gd name="T3" fmla="*/ 0 h 28"/>
                <a:gd name="T4" fmla="*/ 0 w 62"/>
                <a:gd name="T5" fmla="*/ 1 h 28"/>
                <a:gd name="T6" fmla="*/ 3 w 62"/>
                <a:gd name="T7" fmla="*/ 28 h 28"/>
                <a:gd name="T8" fmla="*/ 62 w 62"/>
                <a:gd name="T9" fmla="*/ 27 h 28"/>
              </a:gdLst>
              <a:ahLst/>
              <a:cxnLst>
                <a:cxn ang="0">
                  <a:pos x="T0" y="T1"/>
                </a:cxn>
                <a:cxn ang="0">
                  <a:pos x="T2" y="T3"/>
                </a:cxn>
                <a:cxn ang="0">
                  <a:pos x="T4" y="T5"/>
                </a:cxn>
                <a:cxn ang="0">
                  <a:pos x="T6" y="T7"/>
                </a:cxn>
                <a:cxn ang="0">
                  <a:pos x="T8" y="T9"/>
                </a:cxn>
              </a:cxnLst>
              <a:rect l="0" t="0" r="r" b="b"/>
              <a:pathLst>
                <a:path w="62" h="28">
                  <a:moveTo>
                    <a:pt x="62" y="27"/>
                  </a:moveTo>
                  <a:cubicBezTo>
                    <a:pt x="61" y="18"/>
                    <a:pt x="61" y="9"/>
                    <a:pt x="60" y="0"/>
                  </a:cubicBezTo>
                  <a:cubicBezTo>
                    <a:pt x="40" y="1"/>
                    <a:pt x="20" y="1"/>
                    <a:pt x="0" y="1"/>
                  </a:cubicBezTo>
                  <a:cubicBezTo>
                    <a:pt x="1" y="10"/>
                    <a:pt x="2" y="19"/>
                    <a:pt x="3" y="28"/>
                  </a:cubicBezTo>
                  <a:cubicBezTo>
                    <a:pt x="23" y="28"/>
                    <a:pt x="43" y="28"/>
                    <a:pt x="6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1"/>
            <p:cNvSpPr/>
            <p:nvPr/>
          </p:nvSpPr>
          <p:spPr bwMode="auto">
            <a:xfrm>
              <a:off x="6734174" y="4127499"/>
              <a:ext cx="203200" cy="96838"/>
            </a:xfrm>
            <a:custGeom>
              <a:avLst/>
              <a:gdLst>
                <a:gd name="T0" fmla="*/ 75 w 78"/>
                <a:gd name="T1" fmla="*/ 31 h 37"/>
                <a:gd name="T2" fmla="*/ 78 w 78"/>
                <a:gd name="T3" fmla="*/ 0 h 37"/>
                <a:gd name="T4" fmla="*/ 0 w 78"/>
                <a:gd name="T5" fmla="*/ 7 h 37"/>
                <a:gd name="T6" fmla="*/ 3 w 78"/>
                <a:gd name="T7" fmla="*/ 37 h 37"/>
                <a:gd name="T8" fmla="*/ 75 w 78"/>
                <a:gd name="T9" fmla="*/ 31 h 37"/>
              </a:gdLst>
              <a:ahLst/>
              <a:cxnLst>
                <a:cxn ang="0">
                  <a:pos x="T0" y="T1"/>
                </a:cxn>
                <a:cxn ang="0">
                  <a:pos x="T2" y="T3"/>
                </a:cxn>
                <a:cxn ang="0">
                  <a:pos x="T4" y="T5"/>
                </a:cxn>
                <a:cxn ang="0">
                  <a:pos x="T6" y="T7"/>
                </a:cxn>
                <a:cxn ang="0">
                  <a:pos x="T8" y="T9"/>
                </a:cxn>
              </a:cxnLst>
              <a:rect l="0" t="0" r="r" b="b"/>
              <a:pathLst>
                <a:path w="78" h="37">
                  <a:moveTo>
                    <a:pt x="75" y="31"/>
                  </a:moveTo>
                  <a:cubicBezTo>
                    <a:pt x="76" y="21"/>
                    <a:pt x="77" y="11"/>
                    <a:pt x="78" y="0"/>
                  </a:cubicBezTo>
                  <a:cubicBezTo>
                    <a:pt x="52" y="3"/>
                    <a:pt x="26" y="5"/>
                    <a:pt x="0" y="7"/>
                  </a:cubicBezTo>
                  <a:cubicBezTo>
                    <a:pt x="1" y="17"/>
                    <a:pt x="2" y="27"/>
                    <a:pt x="3" y="37"/>
                  </a:cubicBezTo>
                  <a:cubicBezTo>
                    <a:pt x="27" y="35"/>
                    <a:pt x="51" y="33"/>
                    <a:pt x="75"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6" name="Freeform 72"/>
            <p:cNvSpPr/>
            <p:nvPr/>
          </p:nvSpPr>
          <p:spPr bwMode="auto">
            <a:xfrm>
              <a:off x="6845300" y="5100637"/>
              <a:ext cx="223838" cy="79375"/>
            </a:xfrm>
            <a:custGeom>
              <a:avLst/>
              <a:gdLst>
                <a:gd name="T0" fmla="*/ 86 w 86"/>
                <a:gd name="T1" fmla="*/ 26 h 30"/>
                <a:gd name="T2" fmla="*/ 79 w 86"/>
                <a:gd name="T3" fmla="*/ 0 h 30"/>
                <a:gd name="T4" fmla="*/ 0 w 86"/>
                <a:gd name="T5" fmla="*/ 3 h 30"/>
                <a:gd name="T6" fmla="*/ 3 w 86"/>
                <a:gd name="T7" fmla="*/ 30 h 30"/>
                <a:gd name="T8" fmla="*/ 86 w 86"/>
                <a:gd name="T9" fmla="*/ 26 h 30"/>
              </a:gdLst>
              <a:ahLst/>
              <a:cxnLst>
                <a:cxn ang="0">
                  <a:pos x="T0" y="T1"/>
                </a:cxn>
                <a:cxn ang="0">
                  <a:pos x="T2" y="T3"/>
                </a:cxn>
                <a:cxn ang="0">
                  <a:pos x="T4" y="T5"/>
                </a:cxn>
                <a:cxn ang="0">
                  <a:pos x="T6" y="T7"/>
                </a:cxn>
                <a:cxn ang="0">
                  <a:pos x="T8" y="T9"/>
                </a:cxn>
              </a:cxnLst>
              <a:rect l="0" t="0" r="r" b="b"/>
              <a:pathLst>
                <a:path w="86" h="30">
                  <a:moveTo>
                    <a:pt x="86" y="26"/>
                  </a:moveTo>
                  <a:cubicBezTo>
                    <a:pt x="83" y="17"/>
                    <a:pt x="81" y="8"/>
                    <a:pt x="79" y="0"/>
                  </a:cubicBezTo>
                  <a:cubicBezTo>
                    <a:pt x="52" y="1"/>
                    <a:pt x="26" y="2"/>
                    <a:pt x="0" y="3"/>
                  </a:cubicBezTo>
                  <a:cubicBezTo>
                    <a:pt x="1" y="12"/>
                    <a:pt x="2" y="21"/>
                    <a:pt x="3" y="30"/>
                  </a:cubicBezTo>
                  <a:cubicBezTo>
                    <a:pt x="30" y="29"/>
                    <a:pt x="58" y="27"/>
                    <a:pt x="86" y="2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7" name="Freeform 73"/>
            <p:cNvSpPr/>
            <p:nvPr/>
          </p:nvSpPr>
          <p:spPr bwMode="auto">
            <a:xfrm>
              <a:off x="7621587" y="4314825"/>
              <a:ext cx="819149" cy="619125"/>
            </a:xfrm>
            <a:custGeom>
              <a:avLst/>
              <a:gdLst>
                <a:gd name="T0" fmla="*/ 0 w 314"/>
                <a:gd name="T1" fmla="*/ 232 h 237"/>
                <a:gd name="T2" fmla="*/ 73 w 314"/>
                <a:gd name="T3" fmla="*/ 237 h 237"/>
                <a:gd name="T4" fmla="*/ 199 w 314"/>
                <a:gd name="T5" fmla="*/ 121 h 237"/>
                <a:gd name="T6" fmla="*/ 314 w 314"/>
                <a:gd name="T7" fmla="*/ 6 h 237"/>
                <a:gd name="T8" fmla="*/ 245 w 314"/>
                <a:gd name="T9" fmla="*/ 0 h 237"/>
                <a:gd name="T10" fmla="*/ 127 w 314"/>
                <a:gd name="T11" fmla="*/ 115 h 237"/>
                <a:gd name="T12" fmla="*/ 0 w 314"/>
                <a:gd name="T13" fmla="*/ 232 h 237"/>
              </a:gdLst>
              <a:ahLst/>
              <a:cxnLst>
                <a:cxn ang="0">
                  <a:pos x="T0" y="T1"/>
                </a:cxn>
                <a:cxn ang="0">
                  <a:pos x="T2" y="T3"/>
                </a:cxn>
                <a:cxn ang="0">
                  <a:pos x="T4" y="T5"/>
                </a:cxn>
                <a:cxn ang="0">
                  <a:pos x="T6" y="T7"/>
                </a:cxn>
                <a:cxn ang="0">
                  <a:pos x="T8" y="T9"/>
                </a:cxn>
                <a:cxn ang="0">
                  <a:pos x="T10" y="T11"/>
                </a:cxn>
                <a:cxn ang="0">
                  <a:pos x="T12" y="T13"/>
                </a:cxn>
              </a:cxnLst>
              <a:rect l="0" t="0" r="r" b="b"/>
              <a:pathLst>
                <a:path w="314" h="237">
                  <a:moveTo>
                    <a:pt x="0" y="232"/>
                  </a:moveTo>
                  <a:cubicBezTo>
                    <a:pt x="24" y="234"/>
                    <a:pt x="48" y="236"/>
                    <a:pt x="73" y="237"/>
                  </a:cubicBezTo>
                  <a:cubicBezTo>
                    <a:pt x="116" y="198"/>
                    <a:pt x="158" y="160"/>
                    <a:pt x="199" y="121"/>
                  </a:cubicBezTo>
                  <a:cubicBezTo>
                    <a:pt x="239" y="83"/>
                    <a:pt x="277" y="44"/>
                    <a:pt x="314" y="6"/>
                  </a:cubicBezTo>
                  <a:cubicBezTo>
                    <a:pt x="291" y="4"/>
                    <a:pt x="268" y="2"/>
                    <a:pt x="245" y="0"/>
                  </a:cubicBezTo>
                  <a:cubicBezTo>
                    <a:pt x="207" y="39"/>
                    <a:pt x="168" y="77"/>
                    <a:pt x="127" y="115"/>
                  </a:cubicBezTo>
                  <a:cubicBezTo>
                    <a:pt x="86" y="154"/>
                    <a:pt x="43" y="193"/>
                    <a:pt x="0" y="23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8" name="Freeform 74"/>
            <p:cNvSpPr/>
            <p:nvPr/>
          </p:nvSpPr>
          <p:spPr bwMode="auto">
            <a:xfrm>
              <a:off x="7554912" y="4886325"/>
              <a:ext cx="444500" cy="593725"/>
            </a:xfrm>
            <a:custGeom>
              <a:avLst/>
              <a:gdLst>
                <a:gd name="T0" fmla="*/ 171 w 171"/>
                <a:gd name="T1" fmla="*/ 219 h 227"/>
                <a:gd name="T2" fmla="*/ 122 w 171"/>
                <a:gd name="T3" fmla="*/ 110 h 227"/>
                <a:gd name="T4" fmla="*/ 74 w 171"/>
                <a:gd name="T5" fmla="*/ 0 h 227"/>
                <a:gd name="T6" fmla="*/ 0 w 171"/>
                <a:gd name="T7" fmla="*/ 11 h 227"/>
                <a:gd name="T8" fmla="*/ 45 w 171"/>
                <a:gd name="T9" fmla="*/ 119 h 227"/>
                <a:gd name="T10" fmla="*/ 91 w 171"/>
                <a:gd name="T11" fmla="*/ 227 h 227"/>
                <a:gd name="T12" fmla="*/ 171 w 171"/>
                <a:gd name="T13" fmla="*/ 219 h 227"/>
              </a:gdLst>
              <a:ahLst/>
              <a:cxnLst>
                <a:cxn ang="0">
                  <a:pos x="T0" y="T1"/>
                </a:cxn>
                <a:cxn ang="0">
                  <a:pos x="T2" y="T3"/>
                </a:cxn>
                <a:cxn ang="0">
                  <a:pos x="T4" y="T5"/>
                </a:cxn>
                <a:cxn ang="0">
                  <a:pos x="T6" y="T7"/>
                </a:cxn>
                <a:cxn ang="0">
                  <a:pos x="T8" y="T9"/>
                </a:cxn>
                <a:cxn ang="0">
                  <a:pos x="T10" y="T11"/>
                </a:cxn>
                <a:cxn ang="0">
                  <a:pos x="T12" y="T13"/>
                </a:cxn>
              </a:cxnLst>
              <a:rect l="0" t="0" r="r" b="b"/>
              <a:pathLst>
                <a:path w="171" h="227">
                  <a:moveTo>
                    <a:pt x="171" y="219"/>
                  </a:moveTo>
                  <a:cubicBezTo>
                    <a:pt x="154" y="183"/>
                    <a:pt x="138" y="146"/>
                    <a:pt x="122" y="110"/>
                  </a:cubicBezTo>
                  <a:cubicBezTo>
                    <a:pt x="105" y="73"/>
                    <a:pt x="89" y="37"/>
                    <a:pt x="74" y="0"/>
                  </a:cubicBezTo>
                  <a:cubicBezTo>
                    <a:pt x="49" y="4"/>
                    <a:pt x="24" y="7"/>
                    <a:pt x="0" y="11"/>
                  </a:cubicBezTo>
                  <a:cubicBezTo>
                    <a:pt x="14" y="47"/>
                    <a:pt x="29" y="83"/>
                    <a:pt x="45" y="119"/>
                  </a:cubicBezTo>
                  <a:cubicBezTo>
                    <a:pt x="60" y="155"/>
                    <a:pt x="75" y="191"/>
                    <a:pt x="91" y="227"/>
                  </a:cubicBezTo>
                  <a:cubicBezTo>
                    <a:pt x="118" y="225"/>
                    <a:pt x="144" y="222"/>
                    <a:pt x="171" y="21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69" name="Freeform 75"/>
            <p:cNvSpPr/>
            <p:nvPr/>
          </p:nvSpPr>
          <p:spPr bwMode="auto">
            <a:xfrm>
              <a:off x="6978649" y="4865687"/>
              <a:ext cx="739775" cy="307975"/>
            </a:xfrm>
            <a:custGeom>
              <a:avLst/>
              <a:gdLst>
                <a:gd name="T0" fmla="*/ 284 w 284"/>
                <a:gd name="T1" fmla="*/ 36 h 118"/>
                <a:gd name="T2" fmla="*/ 273 w 284"/>
                <a:gd name="T3" fmla="*/ 0 h 118"/>
                <a:gd name="T4" fmla="*/ 138 w 284"/>
                <a:gd name="T5" fmla="*/ 40 h 118"/>
                <a:gd name="T6" fmla="*/ 0 w 284"/>
                <a:gd name="T7" fmla="*/ 81 h 118"/>
                <a:gd name="T8" fmla="*/ 8 w 284"/>
                <a:gd name="T9" fmla="*/ 118 h 118"/>
                <a:gd name="T10" fmla="*/ 147 w 284"/>
                <a:gd name="T11" fmla="*/ 77 h 118"/>
                <a:gd name="T12" fmla="*/ 284 w 284"/>
                <a:gd name="T13" fmla="*/ 36 h 118"/>
              </a:gdLst>
              <a:ahLst/>
              <a:cxnLst>
                <a:cxn ang="0">
                  <a:pos x="T0" y="T1"/>
                </a:cxn>
                <a:cxn ang="0">
                  <a:pos x="T2" y="T3"/>
                </a:cxn>
                <a:cxn ang="0">
                  <a:pos x="T4" y="T5"/>
                </a:cxn>
                <a:cxn ang="0">
                  <a:pos x="T6" y="T7"/>
                </a:cxn>
                <a:cxn ang="0">
                  <a:pos x="T8" y="T9"/>
                </a:cxn>
                <a:cxn ang="0">
                  <a:pos x="T10" y="T11"/>
                </a:cxn>
                <a:cxn ang="0">
                  <a:pos x="T12" y="T13"/>
                </a:cxn>
              </a:cxnLst>
              <a:rect l="0" t="0" r="r" b="b"/>
              <a:pathLst>
                <a:path w="284" h="118">
                  <a:moveTo>
                    <a:pt x="284" y="36"/>
                  </a:moveTo>
                  <a:cubicBezTo>
                    <a:pt x="281" y="24"/>
                    <a:pt x="277" y="12"/>
                    <a:pt x="273" y="0"/>
                  </a:cubicBezTo>
                  <a:cubicBezTo>
                    <a:pt x="228" y="13"/>
                    <a:pt x="183" y="27"/>
                    <a:pt x="138" y="40"/>
                  </a:cubicBezTo>
                  <a:cubicBezTo>
                    <a:pt x="92" y="54"/>
                    <a:pt x="46" y="68"/>
                    <a:pt x="0" y="81"/>
                  </a:cubicBezTo>
                  <a:cubicBezTo>
                    <a:pt x="3" y="94"/>
                    <a:pt x="6" y="106"/>
                    <a:pt x="8" y="118"/>
                  </a:cubicBezTo>
                  <a:cubicBezTo>
                    <a:pt x="55" y="104"/>
                    <a:pt x="101" y="91"/>
                    <a:pt x="147" y="77"/>
                  </a:cubicBezTo>
                  <a:cubicBezTo>
                    <a:pt x="193" y="63"/>
                    <a:pt x="239" y="49"/>
                    <a:pt x="284" y="3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0" name="Freeform 76"/>
            <p:cNvSpPr/>
            <p:nvPr/>
          </p:nvSpPr>
          <p:spPr bwMode="auto">
            <a:xfrm>
              <a:off x="6808788" y="4768850"/>
              <a:ext cx="239713" cy="103188"/>
            </a:xfrm>
            <a:custGeom>
              <a:avLst/>
              <a:gdLst>
                <a:gd name="T0" fmla="*/ 79 w 92"/>
                <a:gd name="T1" fmla="*/ 31 h 39"/>
                <a:gd name="T2" fmla="*/ 92 w 92"/>
                <a:gd name="T3" fmla="*/ 0 h 39"/>
                <a:gd name="T4" fmla="*/ 0 w 92"/>
                <a:gd name="T5" fmla="*/ 10 h 39"/>
                <a:gd name="T6" fmla="*/ 3 w 92"/>
                <a:gd name="T7" fmla="*/ 39 h 39"/>
                <a:gd name="T8" fmla="*/ 79 w 92"/>
                <a:gd name="T9" fmla="*/ 31 h 39"/>
              </a:gdLst>
              <a:ahLst/>
              <a:cxnLst>
                <a:cxn ang="0">
                  <a:pos x="T0" y="T1"/>
                </a:cxn>
                <a:cxn ang="0">
                  <a:pos x="T2" y="T3"/>
                </a:cxn>
                <a:cxn ang="0">
                  <a:pos x="T4" y="T5"/>
                </a:cxn>
                <a:cxn ang="0">
                  <a:pos x="T6" y="T7"/>
                </a:cxn>
                <a:cxn ang="0">
                  <a:pos x="T8" y="T9"/>
                </a:cxn>
              </a:cxnLst>
              <a:rect l="0" t="0" r="r" b="b"/>
              <a:pathLst>
                <a:path w="92" h="39">
                  <a:moveTo>
                    <a:pt x="79" y="31"/>
                  </a:moveTo>
                  <a:cubicBezTo>
                    <a:pt x="84" y="21"/>
                    <a:pt x="88" y="11"/>
                    <a:pt x="92" y="0"/>
                  </a:cubicBezTo>
                  <a:cubicBezTo>
                    <a:pt x="61" y="3"/>
                    <a:pt x="30" y="7"/>
                    <a:pt x="0" y="10"/>
                  </a:cubicBezTo>
                  <a:cubicBezTo>
                    <a:pt x="1" y="19"/>
                    <a:pt x="2" y="29"/>
                    <a:pt x="3" y="39"/>
                  </a:cubicBezTo>
                  <a:cubicBezTo>
                    <a:pt x="28" y="36"/>
                    <a:pt x="54" y="34"/>
                    <a:pt x="79" y="3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1" name="Freeform 77"/>
            <p:cNvSpPr/>
            <p:nvPr/>
          </p:nvSpPr>
          <p:spPr bwMode="auto">
            <a:xfrm>
              <a:off x="7454899" y="3657600"/>
              <a:ext cx="1127125" cy="133350"/>
            </a:xfrm>
            <a:custGeom>
              <a:avLst/>
              <a:gdLst>
                <a:gd name="T0" fmla="*/ 0 w 432"/>
                <a:gd name="T1" fmla="*/ 22 h 51"/>
                <a:gd name="T2" fmla="*/ 10 w 432"/>
                <a:gd name="T3" fmla="*/ 51 h 51"/>
                <a:gd name="T4" fmla="*/ 200 w 432"/>
                <a:gd name="T5" fmla="*/ 40 h 51"/>
                <a:gd name="T6" fmla="*/ 392 w 432"/>
                <a:gd name="T7" fmla="*/ 28 h 51"/>
                <a:gd name="T8" fmla="*/ 432 w 432"/>
                <a:gd name="T9" fmla="*/ 0 h 51"/>
                <a:gd name="T10" fmla="*/ 215 w 432"/>
                <a:gd name="T11" fmla="*/ 11 h 51"/>
                <a:gd name="T12" fmla="*/ 0 w 432"/>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432" h="51">
                  <a:moveTo>
                    <a:pt x="0" y="22"/>
                  </a:moveTo>
                  <a:cubicBezTo>
                    <a:pt x="3" y="32"/>
                    <a:pt x="6" y="42"/>
                    <a:pt x="10" y="51"/>
                  </a:cubicBezTo>
                  <a:cubicBezTo>
                    <a:pt x="73" y="47"/>
                    <a:pt x="137" y="43"/>
                    <a:pt x="200" y="40"/>
                  </a:cubicBezTo>
                  <a:cubicBezTo>
                    <a:pt x="264" y="36"/>
                    <a:pt x="328" y="32"/>
                    <a:pt x="392" y="28"/>
                  </a:cubicBezTo>
                  <a:cubicBezTo>
                    <a:pt x="405" y="18"/>
                    <a:pt x="419" y="9"/>
                    <a:pt x="432" y="0"/>
                  </a:cubicBezTo>
                  <a:cubicBezTo>
                    <a:pt x="360" y="4"/>
                    <a:pt x="287" y="7"/>
                    <a:pt x="215" y="11"/>
                  </a:cubicBezTo>
                  <a:cubicBezTo>
                    <a:pt x="143" y="15"/>
                    <a:pt x="72" y="18"/>
                    <a:pt x="0" y="22"/>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2" name="Freeform 78"/>
            <p:cNvSpPr/>
            <p:nvPr/>
          </p:nvSpPr>
          <p:spPr bwMode="auto">
            <a:xfrm>
              <a:off x="7804150" y="3440112"/>
              <a:ext cx="392113" cy="285750"/>
            </a:xfrm>
            <a:custGeom>
              <a:avLst/>
              <a:gdLst>
                <a:gd name="T0" fmla="*/ 0 w 150"/>
                <a:gd name="T1" fmla="*/ 106 h 109"/>
                <a:gd name="T2" fmla="*/ 76 w 150"/>
                <a:gd name="T3" fmla="*/ 109 h 109"/>
                <a:gd name="T4" fmla="*/ 150 w 150"/>
                <a:gd name="T5" fmla="*/ 0 h 109"/>
                <a:gd name="T6" fmla="*/ 69 w 150"/>
                <a:gd name="T7" fmla="*/ 7 h 109"/>
                <a:gd name="T8" fmla="*/ 0 w 150"/>
                <a:gd name="T9" fmla="*/ 106 h 109"/>
              </a:gdLst>
              <a:ahLst/>
              <a:cxnLst>
                <a:cxn ang="0">
                  <a:pos x="T0" y="T1"/>
                </a:cxn>
                <a:cxn ang="0">
                  <a:pos x="T2" y="T3"/>
                </a:cxn>
                <a:cxn ang="0">
                  <a:pos x="T4" y="T5"/>
                </a:cxn>
                <a:cxn ang="0">
                  <a:pos x="T6" y="T7"/>
                </a:cxn>
                <a:cxn ang="0">
                  <a:pos x="T8" y="T9"/>
                </a:cxn>
              </a:cxnLst>
              <a:rect l="0" t="0" r="r" b="b"/>
              <a:pathLst>
                <a:path w="150" h="109">
                  <a:moveTo>
                    <a:pt x="0" y="106"/>
                  </a:moveTo>
                  <a:cubicBezTo>
                    <a:pt x="25" y="107"/>
                    <a:pt x="51" y="108"/>
                    <a:pt x="76" y="109"/>
                  </a:cubicBezTo>
                  <a:cubicBezTo>
                    <a:pt x="101" y="72"/>
                    <a:pt x="126" y="36"/>
                    <a:pt x="150" y="0"/>
                  </a:cubicBezTo>
                  <a:cubicBezTo>
                    <a:pt x="123" y="2"/>
                    <a:pt x="96" y="5"/>
                    <a:pt x="69" y="7"/>
                  </a:cubicBezTo>
                  <a:cubicBezTo>
                    <a:pt x="47" y="40"/>
                    <a:pt x="24" y="73"/>
                    <a:pt x="0" y="10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3" name="Freeform 79"/>
            <p:cNvSpPr/>
            <p:nvPr/>
          </p:nvSpPr>
          <p:spPr bwMode="auto">
            <a:xfrm>
              <a:off x="7231062" y="3941763"/>
              <a:ext cx="795337" cy="152400"/>
            </a:xfrm>
            <a:custGeom>
              <a:avLst/>
              <a:gdLst>
                <a:gd name="T0" fmla="*/ 0 w 305"/>
                <a:gd name="T1" fmla="*/ 29 h 58"/>
                <a:gd name="T2" fmla="*/ 9 w 305"/>
                <a:gd name="T3" fmla="*/ 58 h 58"/>
                <a:gd name="T4" fmla="*/ 135 w 305"/>
                <a:gd name="T5" fmla="*/ 43 h 58"/>
                <a:gd name="T6" fmla="*/ 261 w 305"/>
                <a:gd name="T7" fmla="*/ 29 h 58"/>
                <a:gd name="T8" fmla="*/ 305 w 305"/>
                <a:gd name="T9" fmla="*/ 0 h 58"/>
                <a:gd name="T10" fmla="*/ 153 w 305"/>
                <a:gd name="T11" fmla="*/ 15 h 58"/>
                <a:gd name="T12" fmla="*/ 0 w 305"/>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305" h="58">
                  <a:moveTo>
                    <a:pt x="0" y="29"/>
                  </a:moveTo>
                  <a:cubicBezTo>
                    <a:pt x="3" y="39"/>
                    <a:pt x="6" y="49"/>
                    <a:pt x="9" y="58"/>
                  </a:cubicBezTo>
                  <a:cubicBezTo>
                    <a:pt x="51" y="53"/>
                    <a:pt x="93" y="48"/>
                    <a:pt x="135" y="43"/>
                  </a:cubicBezTo>
                  <a:cubicBezTo>
                    <a:pt x="177" y="39"/>
                    <a:pt x="219" y="34"/>
                    <a:pt x="261" y="29"/>
                  </a:cubicBezTo>
                  <a:cubicBezTo>
                    <a:pt x="275" y="19"/>
                    <a:pt x="290" y="10"/>
                    <a:pt x="305" y="0"/>
                  </a:cubicBezTo>
                  <a:cubicBezTo>
                    <a:pt x="254" y="5"/>
                    <a:pt x="203" y="10"/>
                    <a:pt x="153" y="15"/>
                  </a:cubicBezTo>
                  <a:cubicBezTo>
                    <a:pt x="102" y="19"/>
                    <a:pt x="51" y="24"/>
                    <a:pt x="0" y="2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4" name="Freeform 80"/>
            <p:cNvSpPr/>
            <p:nvPr/>
          </p:nvSpPr>
          <p:spPr bwMode="auto">
            <a:xfrm>
              <a:off x="7543799" y="3459162"/>
              <a:ext cx="441325" cy="250825"/>
            </a:xfrm>
            <a:custGeom>
              <a:avLst/>
              <a:gdLst>
                <a:gd name="T0" fmla="*/ 48 w 169"/>
                <a:gd name="T1" fmla="*/ 12 h 96"/>
                <a:gd name="T2" fmla="*/ 0 w 169"/>
                <a:gd name="T3" fmla="*/ 96 h 96"/>
                <a:gd name="T4" fmla="*/ 106 w 169"/>
                <a:gd name="T5" fmla="*/ 91 h 96"/>
                <a:gd name="T6" fmla="*/ 169 w 169"/>
                <a:gd name="T7" fmla="*/ 0 h 96"/>
                <a:gd name="T8" fmla="*/ 48 w 169"/>
                <a:gd name="T9" fmla="*/ 12 h 96"/>
              </a:gdLst>
              <a:ahLst/>
              <a:cxnLst>
                <a:cxn ang="0">
                  <a:pos x="T0" y="T1"/>
                </a:cxn>
                <a:cxn ang="0">
                  <a:pos x="T2" y="T3"/>
                </a:cxn>
                <a:cxn ang="0">
                  <a:pos x="T4" y="T5"/>
                </a:cxn>
                <a:cxn ang="0">
                  <a:pos x="T6" y="T7"/>
                </a:cxn>
                <a:cxn ang="0">
                  <a:pos x="T8" y="T9"/>
                </a:cxn>
              </a:cxnLst>
              <a:rect l="0" t="0" r="r" b="b"/>
              <a:pathLst>
                <a:path w="169" h="96">
                  <a:moveTo>
                    <a:pt x="48" y="12"/>
                  </a:moveTo>
                  <a:cubicBezTo>
                    <a:pt x="32" y="40"/>
                    <a:pt x="16" y="68"/>
                    <a:pt x="0" y="96"/>
                  </a:cubicBezTo>
                  <a:cubicBezTo>
                    <a:pt x="35" y="95"/>
                    <a:pt x="70" y="93"/>
                    <a:pt x="106" y="91"/>
                  </a:cubicBezTo>
                  <a:cubicBezTo>
                    <a:pt x="127" y="61"/>
                    <a:pt x="148" y="30"/>
                    <a:pt x="169" y="0"/>
                  </a:cubicBezTo>
                  <a:cubicBezTo>
                    <a:pt x="128" y="4"/>
                    <a:pt x="88" y="8"/>
                    <a:pt x="48" y="12"/>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75" name="Freeform 81"/>
            <p:cNvSpPr/>
            <p:nvPr/>
          </p:nvSpPr>
          <p:spPr bwMode="auto">
            <a:xfrm>
              <a:off x="8015288" y="4552950"/>
              <a:ext cx="1190624" cy="206375"/>
            </a:xfrm>
            <a:custGeom>
              <a:avLst/>
              <a:gdLst>
                <a:gd name="T0" fmla="*/ 444 w 457"/>
                <a:gd name="T1" fmla="*/ 49 h 79"/>
                <a:gd name="T2" fmla="*/ 232 w 457"/>
                <a:gd name="T3" fmla="*/ 25 h 79"/>
                <a:gd name="T4" fmla="*/ 25 w 457"/>
                <a:gd name="T5" fmla="*/ 0 h 79"/>
                <a:gd name="T6" fmla="*/ 0 w 457"/>
                <a:gd name="T7" fmla="*/ 26 h 79"/>
                <a:gd name="T8" fmla="*/ 225 w 457"/>
                <a:gd name="T9" fmla="*/ 53 h 79"/>
                <a:gd name="T10" fmla="*/ 457 w 457"/>
                <a:gd name="T11" fmla="*/ 79 h 79"/>
                <a:gd name="T12" fmla="*/ 444 w 457"/>
                <a:gd name="T13" fmla="*/ 49 h 79"/>
              </a:gdLst>
              <a:ahLst/>
              <a:cxnLst>
                <a:cxn ang="0">
                  <a:pos x="T0" y="T1"/>
                </a:cxn>
                <a:cxn ang="0">
                  <a:pos x="T2" y="T3"/>
                </a:cxn>
                <a:cxn ang="0">
                  <a:pos x="T4" y="T5"/>
                </a:cxn>
                <a:cxn ang="0">
                  <a:pos x="T6" y="T7"/>
                </a:cxn>
                <a:cxn ang="0">
                  <a:pos x="T8" y="T9"/>
                </a:cxn>
                <a:cxn ang="0">
                  <a:pos x="T10" y="T11"/>
                </a:cxn>
                <a:cxn ang="0">
                  <a:pos x="T12" y="T13"/>
                </a:cxn>
              </a:cxnLst>
              <a:rect l="0" t="0" r="r" b="b"/>
              <a:pathLst>
                <a:path w="457" h="79">
                  <a:moveTo>
                    <a:pt x="444" y="49"/>
                  </a:moveTo>
                  <a:cubicBezTo>
                    <a:pt x="373" y="41"/>
                    <a:pt x="302" y="33"/>
                    <a:pt x="232" y="25"/>
                  </a:cubicBezTo>
                  <a:cubicBezTo>
                    <a:pt x="162" y="17"/>
                    <a:pt x="94" y="8"/>
                    <a:pt x="25" y="0"/>
                  </a:cubicBezTo>
                  <a:cubicBezTo>
                    <a:pt x="17" y="8"/>
                    <a:pt x="8" y="17"/>
                    <a:pt x="0" y="26"/>
                  </a:cubicBezTo>
                  <a:cubicBezTo>
                    <a:pt x="74" y="35"/>
                    <a:pt x="149" y="44"/>
                    <a:pt x="225" y="53"/>
                  </a:cubicBezTo>
                  <a:cubicBezTo>
                    <a:pt x="301" y="61"/>
                    <a:pt x="379" y="70"/>
                    <a:pt x="457" y="79"/>
                  </a:cubicBezTo>
                  <a:cubicBezTo>
                    <a:pt x="452" y="69"/>
                    <a:pt x="448" y="59"/>
                    <a:pt x="444" y="4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6" name="Freeform 82"/>
            <p:cNvSpPr/>
            <p:nvPr/>
          </p:nvSpPr>
          <p:spPr bwMode="auto">
            <a:xfrm>
              <a:off x="8291513" y="4659312"/>
              <a:ext cx="592138" cy="488949"/>
            </a:xfrm>
            <a:custGeom>
              <a:avLst/>
              <a:gdLst>
                <a:gd name="T0" fmla="*/ 0 w 227"/>
                <a:gd name="T1" fmla="*/ 179 h 187"/>
                <a:gd name="T2" fmla="*/ 62 w 227"/>
                <a:gd name="T3" fmla="*/ 187 h 187"/>
                <a:gd name="T4" fmla="*/ 227 w 227"/>
                <a:gd name="T5" fmla="*/ 8 h 187"/>
                <a:gd name="T6" fmla="*/ 166 w 227"/>
                <a:gd name="T7" fmla="*/ 0 h 187"/>
                <a:gd name="T8" fmla="*/ 0 w 227"/>
                <a:gd name="T9" fmla="*/ 179 h 187"/>
              </a:gdLst>
              <a:ahLst/>
              <a:cxnLst>
                <a:cxn ang="0">
                  <a:pos x="T0" y="T1"/>
                </a:cxn>
                <a:cxn ang="0">
                  <a:pos x="T2" y="T3"/>
                </a:cxn>
                <a:cxn ang="0">
                  <a:pos x="T4" y="T5"/>
                </a:cxn>
                <a:cxn ang="0">
                  <a:pos x="T6" y="T7"/>
                </a:cxn>
                <a:cxn ang="0">
                  <a:pos x="T8" y="T9"/>
                </a:cxn>
              </a:cxnLst>
              <a:rect l="0" t="0" r="r" b="b"/>
              <a:pathLst>
                <a:path w="227" h="187">
                  <a:moveTo>
                    <a:pt x="0" y="179"/>
                  </a:moveTo>
                  <a:cubicBezTo>
                    <a:pt x="20" y="182"/>
                    <a:pt x="41" y="185"/>
                    <a:pt x="62" y="187"/>
                  </a:cubicBezTo>
                  <a:cubicBezTo>
                    <a:pt x="120" y="127"/>
                    <a:pt x="175" y="68"/>
                    <a:pt x="227" y="8"/>
                  </a:cubicBezTo>
                  <a:cubicBezTo>
                    <a:pt x="207" y="6"/>
                    <a:pt x="186" y="3"/>
                    <a:pt x="166" y="0"/>
                  </a:cubicBezTo>
                  <a:cubicBezTo>
                    <a:pt x="113" y="59"/>
                    <a:pt x="57" y="119"/>
                    <a:pt x="0" y="1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7" name="Freeform 83"/>
            <p:cNvSpPr/>
            <p:nvPr/>
          </p:nvSpPr>
          <p:spPr bwMode="auto">
            <a:xfrm>
              <a:off x="8578850" y="4840287"/>
              <a:ext cx="736600" cy="177800"/>
            </a:xfrm>
            <a:custGeom>
              <a:avLst/>
              <a:gdLst>
                <a:gd name="T0" fmla="*/ 268 w 283"/>
                <a:gd name="T1" fmla="*/ 33 h 68"/>
                <a:gd name="T2" fmla="*/ 33 w 283"/>
                <a:gd name="T3" fmla="*/ 0 h 68"/>
                <a:gd name="T4" fmla="*/ 0 w 283"/>
                <a:gd name="T5" fmla="*/ 29 h 68"/>
                <a:gd name="T6" fmla="*/ 140 w 283"/>
                <a:gd name="T7" fmla="*/ 48 h 68"/>
                <a:gd name="T8" fmla="*/ 283 w 283"/>
                <a:gd name="T9" fmla="*/ 68 h 68"/>
                <a:gd name="T10" fmla="*/ 268 w 283"/>
                <a:gd name="T11" fmla="*/ 33 h 68"/>
              </a:gdLst>
              <a:ahLst/>
              <a:cxnLst>
                <a:cxn ang="0">
                  <a:pos x="T0" y="T1"/>
                </a:cxn>
                <a:cxn ang="0">
                  <a:pos x="T2" y="T3"/>
                </a:cxn>
                <a:cxn ang="0">
                  <a:pos x="T4" y="T5"/>
                </a:cxn>
                <a:cxn ang="0">
                  <a:pos x="T6" y="T7"/>
                </a:cxn>
                <a:cxn ang="0">
                  <a:pos x="T8" y="T9"/>
                </a:cxn>
                <a:cxn ang="0">
                  <a:pos x="T10" y="T11"/>
                </a:cxn>
              </a:cxnLst>
              <a:rect l="0" t="0" r="r" b="b"/>
              <a:pathLst>
                <a:path w="283" h="68">
                  <a:moveTo>
                    <a:pt x="268" y="33"/>
                  </a:moveTo>
                  <a:cubicBezTo>
                    <a:pt x="189" y="23"/>
                    <a:pt x="111" y="12"/>
                    <a:pt x="33" y="0"/>
                  </a:cubicBezTo>
                  <a:cubicBezTo>
                    <a:pt x="22" y="10"/>
                    <a:pt x="11" y="19"/>
                    <a:pt x="0" y="29"/>
                  </a:cubicBezTo>
                  <a:cubicBezTo>
                    <a:pt x="46" y="35"/>
                    <a:pt x="93" y="42"/>
                    <a:pt x="140" y="48"/>
                  </a:cubicBezTo>
                  <a:cubicBezTo>
                    <a:pt x="187" y="55"/>
                    <a:pt x="235" y="61"/>
                    <a:pt x="283" y="68"/>
                  </a:cubicBezTo>
                  <a:cubicBezTo>
                    <a:pt x="278" y="56"/>
                    <a:pt x="273" y="45"/>
                    <a:pt x="268" y="3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8" name="Freeform 84"/>
            <p:cNvSpPr/>
            <p:nvPr/>
          </p:nvSpPr>
          <p:spPr bwMode="auto">
            <a:xfrm>
              <a:off x="8742362" y="4913312"/>
              <a:ext cx="458788" cy="304800"/>
            </a:xfrm>
            <a:custGeom>
              <a:avLst/>
              <a:gdLst>
                <a:gd name="T0" fmla="*/ 0 w 176"/>
                <a:gd name="T1" fmla="*/ 111 h 117"/>
                <a:gd name="T2" fmla="*/ 67 w 176"/>
                <a:gd name="T3" fmla="*/ 117 h 117"/>
                <a:gd name="T4" fmla="*/ 176 w 176"/>
                <a:gd name="T5" fmla="*/ 6 h 117"/>
                <a:gd name="T6" fmla="*/ 110 w 176"/>
                <a:gd name="T7" fmla="*/ 0 h 117"/>
                <a:gd name="T8" fmla="*/ 0 w 176"/>
                <a:gd name="T9" fmla="*/ 111 h 117"/>
              </a:gdLst>
              <a:ahLst/>
              <a:cxnLst>
                <a:cxn ang="0">
                  <a:pos x="T0" y="T1"/>
                </a:cxn>
                <a:cxn ang="0">
                  <a:pos x="T2" y="T3"/>
                </a:cxn>
                <a:cxn ang="0">
                  <a:pos x="T4" y="T5"/>
                </a:cxn>
                <a:cxn ang="0">
                  <a:pos x="T6" y="T7"/>
                </a:cxn>
                <a:cxn ang="0">
                  <a:pos x="T8" y="T9"/>
                </a:cxn>
              </a:cxnLst>
              <a:rect l="0" t="0" r="r" b="b"/>
              <a:pathLst>
                <a:path w="176" h="117">
                  <a:moveTo>
                    <a:pt x="0" y="111"/>
                  </a:moveTo>
                  <a:cubicBezTo>
                    <a:pt x="23" y="113"/>
                    <a:pt x="45" y="115"/>
                    <a:pt x="67" y="117"/>
                  </a:cubicBezTo>
                  <a:cubicBezTo>
                    <a:pt x="104" y="80"/>
                    <a:pt x="141" y="43"/>
                    <a:pt x="176" y="6"/>
                  </a:cubicBezTo>
                  <a:cubicBezTo>
                    <a:pt x="154" y="4"/>
                    <a:pt x="132" y="2"/>
                    <a:pt x="110" y="0"/>
                  </a:cubicBezTo>
                  <a:cubicBezTo>
                    <a:pt x="75" y="37"/>
                    <a:pt x="38" y="74"/>
                    <a:pt x="0" y="111"/>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79" name="Freeform 85"/>
            <p:cNvSpPr/>
            <p:nvPr/>
          </p:nvSpPr>
          <p:spPr bwMode="auto">
            <a:xfrm>
              <a:off x="8502649" y="4926012"/>
              <a:ext cx="471487" cy="219074"/>
            </a:xfrm>
            <a:custGeom>
              <a:avLst/>
              <a:gdLst>
                <a:gd name="T0" fmla="*/ 62 w 181"/>
                <a:gd name="T1" fmla="*/ 0 h 84"/>
                <a:gd name="T2" fmla="*/ 0 w 181"/>
                <a:gd name="T3" fmla="*/ 66 h 84"/>
                <a:gd name="T4" fmla="*/ 56 w 181"/>
                <a:gd name="T5" fmla="*/ 76 h 84"/>
                <a:gd name="T6" fmla="*/ 115 w 181"/>
                <a:gd name="T7" fmla="*/ 84 h 84"/>
                <a:gd name="T8" fmla="*/ 181 w 181"/>
                <a:gd name="T9" fmla="*/ 17 h 84"/>
                <a:gd name="T10" fmla="*/ 62 w 181"/>
                <a:gd name="T11" fmla="*/ 0 h 84"/>
              </a:gdLst>
              <a:ahLst/>
              <a:cxnLst>
                <a:cxn ang="0">
                  <a:pos x="T0" y="T1"/>
                </a:cxn>
                <a:cxn ang="0">
                  <a:pos x="T2" y="T3"/>
                </a:cxn>
                <a:cxn ang="0">
                  <a:pos x="T4" y="T5"/>
                </a:cxn>
                <a:cxn ang="0">
                  <a:pos x="T6" y="T7"/>
                </a:cxn>
                <a:cxn ang="0">
                  <a:pos x="T8" y="T9"/>
                </a:cxn>
                <a:cxn ang="0">
                  <a:pos x="T10" y="T11"/>
                </a:cxn>
              </a:cxnLst>
              <a:rect l="0" t="0" r="r" b="b"/>
              <a:pathLst>
                <a:path w="181" h="84">
                  <a:moveTo>
                    <a:pt x="62" y="0"/>
                  </a:moveTo>
                  <a:cubicBezTo>
                    <a:pt x="42" y="22"/>
                    <a:pt x="21" y="44"/>
                    <a:pt x="0" y="66"/>
                  </a:cubicBezTo>
                  <a:cubicBezTo>
                    <a:pt x="0" y="66"/>
                    <a:pt x="30" y="72"/>
                    <a:pt x="56" y="76"/>
                  </a:cubicBezTo>
                  <a:cubicBezTo>
                    <a:pt x="82" y="80"/>
                    <a:pt x="115" y="84"/>
                    <a:pt x="115" y="84"/>
                  </a:cubicBezTo>
                  <a:cubicBezTo>
                    <a:pt x="137" y="62"/>
                    <a:pt x="159" y="40"/>
                    <a:pt x="181" y="17"/>
                  </a:cubicBezTo>
                  <a:cubicBezTo>
                    <a:pt x="141" y="12"/>
                    <a:pt x="102" y="6"/>
                    <a:pt x="62" y="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80" name="Freeform 86"/>
            <p:cNvSpPr/>
            <p:nvPr/>
          </p:nvSpPr>
          <p:spPr bwMode="auto">
            <a:xfrm>
              <a:off x="6731000" y="4140201"/>
              <a:ext cx="73025" cy="4763"/>
            </a:xfrm>
            <a:custGeom>
              <a:avLst/>
              <a:gdLst>
                <a:gd name="T0" fmla="*/ 28 w 28"/>
                <a:gd name="T1" fmla="*/ 0 h 2"/>
                <a:gd name="T2" fmla="*/ 1 w 28"/>
                <a:gd name="T3" fmla="*/ 2 h 2"/>
                <a:gd name="T4" fmla="*/ 0 w 28"/>
                <a:gd name="T5" fmla="*/ 0 h 2"/>
                <a:gd name="T6" fmla="*/ 28 w 28"/>
                <a:gd name="T7" fmla="*/ 0 h 2"/>
              </a:gdLst>
              <a:ahLst/>
              <a:cxnLst>
                <a:cxn ang="0">
                  <a:pos x="T0" y="T1"/>
                </a:cxn>
                <a:cxn ang="0">
                  <a:pos x="T2" y="T3"/>
                </a:cxn>
                <a:cxn ang="0">
                  <a:pos x="T4" y="T5"/>
                </a:cxn>
                <a:cxn ang="0">
                  <a:pos x="T6" y="T7"/>
                </a:cxn>
              </a:cxnLst>
              <a:rect l="0" t="0" r="r" b="b"/>
              <a:pathLst>
                <a:path w="28" h="2">
                  <a:moveTo>
                    <a:pt x="28" y="0"/>
                  </a:moveTo>
                  <a:cubicBezTo>
                    <a:pt x="19" y="0"/>
                    <a:pt x="10" y="1"/>
                    <a:pt x="1" y="2"/>
                  </a:cubicBezTo>
                  <a:cubicBezTo>
                    <a:pt x="1" y="1"/>
                    <a:pt x="1" y="1"/>
                    <a:pt x="0" y="0"/>
                  </a:cubicBezTo>
                  <a:cubicBezTo>
                    <a:pt x="9" y="0"/>
                    <a:pt x="19" y="0"/>
                    <a:pt x="28" y="0"/>
                  </a:cubicBezTo>
                  <a:close/>
                </a:path>
              </a:pathLst>
            </a:custGeom>
            <a:solidFill>
              <a:srgbClr val="D4CB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87"/>
            <p:cNvSpPr/>
            <p:nvPr/>
          </p:nvSpPr>
          <p:spPr bwMode="auto">
            <a:xfrm>
              <a:off x="8137524" y="3629025"/>
              <a:ext cx="842962" cy="665163"/>
            </a:xfrm>
            <a:custGeom>
              <a:avLst/>
              <a:gdLst>
                <a:gd name="T0" fmla="*/ 371 w 531"/>
                <a:gd name="T1" fmla="*/ 0 h 419"/>
                <a:gd name="T2" fmla="*/ 0 w 531"/>
                <a:gd name="T3" fmla="*/ 191 h 419"/>
                <a:gd name="T4" fmla="*/ 74 w 531"/>
                <a:gd name="T5" fmla="*/ 419 h 419"/>
                <a:gd name="T6" fmla="*/ 531 w 531"/>
                <a:gd name="T7" fmla="*/ 373 h 419"/>
                <a:gd name="T8" fmla="*/ 371 w 531"/>
                <a:gd name="T9" fmla="*/ 0 h 419"/>
              </a:gdLst>
              <a:ahLst/>
              <a:cxnLst>
                <a:cxn ang="0">
                  <a:pos x="T0" y="T1"/>
                </a:cxn>
                <a:cxn ang="0">
                  <a:pos x="T2" y="T3"/>
                </a:cxn>
                <a:cxn ang="0">
                  <a:pos x="T4" y="T5"/>
                </a:cxn>
                <a:cxn ang="0">
                  <a:pos x="T6" y="T7"/>
                </a:cxn>
                <a:cxn ang="0">
                  <a:pos x="T8" y="T9"/>
                </a:cxn>
              </a:cxnLst>
              <a:rect l="0" t="0" r="r" b="b"/>
              <a:pathLst>
                <a:path w="531" h="419">
                  <a:moveTo>
                    <a:pt x="371" y="0"/>
                  </a:moveTo>
                  <a:lnTo>
                    <a:pt x="0" y="191"/>
                  </a:lnTo>
                  <a:lnTo>
                    <a:pt x="74" y="419"/>
                  </a:lnTo>
                  <a:lnTo>
                    <a:pt x="531" y="373"/>
                  </a:lnTo>
                  <a:lnTo>
                    <a:pt x="371"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82" name="Freeform 88"/>
            <p:cNvSpPr/>
            <p:nvPr/>
          </p:nvSpPr>
          <p:spPr bwMode="auto">
            <a:xfrm>
              <a:off x="8043863" y="3908425"/>
              <a:ext cx="230188" cy="406400"/>
            </a:xfrm>
            <a:custGeom>
              <a:avLst/>
              <a:gdLst>
                <a:gd name="T0" fmla="*/ 0 w 145"/>
                <a:gd name="T1" fmla="*/ 28 h 256"/>
                <a:gd name="T2" fmla="*/ 84 w 145"/>
                <a:gd name="T3" fmla="*/ 256 h 256"/>
                <a:gd name="T4" fmla="*/ 145 w 145"/>
                <a:gd name="T5" fmla="*/ 250 h 256"/>
                <a:gd name="T6" fmla="*/ 56 w 145"/>
                <a:gd name="T7" fmla="*/ 0 h 256"/>
                <a:gd name="T8" fmla="*/ 0 w 145"/>
                <a:gd name="T9" fmla="*/ 28 h 256"/>
              </a:gdLst>
              <a:ahLst/>
              <a:cxnLst>
                <a:cxn ang="0">
                  <a:pos x="T0" y="T1"/>
                </a:cxn>
                <a:cxn ang="0">
                  <a:pos x="T2" y="T3"/>
                </a:cxn>
                <a:cxn ang="0">
                  <a:pos x="T4" y="T5"/>
                </a:cxn>
                <a:cxn ang="0">
                  <a:pos x="T6" y="T7"/>
                </a:cxn>
                <a:cxn ang="0">
                  <a:pos x="T8" y="T9"/>
                </a:cxn>
              </a:cxnLst>
              <a:rect l="0" t="0" r="r" b="b"/>
              <a:pathLst>
                <a:path w="145" h="256">
                  <a:moveTo>
                    <a:pt x="0" y="28"/>
                  </a:moveTo>
                  <a:lnTo>
                    <a:pt x="84" y="256"/>
                  </a:lnTo>
                  <a:lnTo>
                    <a:pt x="145" y="250"/>
                  </a:lnTo>
                  <a:lnTo>
                    <a:pt x="56" y="0"/>
                  </a:lnTo>
                  <a:lnTo>
                    <a:pt x="0" y="28"/>
                  </a:ln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83" name="Freeform 89"/>
            <p:cNvSpPr>
              <a:spLocks noEditPoints="1"/>
            </p:cNvSpPr>
            <p:nvPr/>
          </p:nvSpPr>
          <p:spPr bwMode="auto">
            <a:xfrm>
              <a:off x="4802188" y="4487862"/>
              <a:ext cx="1970088" cy="388938"/>
            </a:xfrm>
            <a:custGeom>
              <a:avLst/>
              <a:gdLst>
                <a:gd name="T0" fmla="*/ 756 w 756"/>
                <a:gd name="T1" fmla="*/ 0 h 149"/>
                <a:gd name="T2" fmla="*/ 756 w 756"/>
                <a:gd name="T3" fmla="*/ 0 h 149"/>
                <a:gd name="T4" fmla="*/ 756 w 756"/>
                <a:gd name="T5" fmla="*/ 2 h 149"/>
                <a:gd name="T6" fmla="*/ 756 w 756"/>
                <a:gd name="T7" fmla="*/ 0 h 149"/>
                <a:gd name="T8" fmla="*/ 716 w 756"/>
                <a:gd name="T9" fmla="*/ 7 h 149"/>
                <a:gd name="T10" fmla="*/ 5 w 756"/>
                <a:gd name="T11" fmla="*/ 115 h 149"/>
                <a:gd name="T12" fmla="*/ 0 w 756"/>
                <a:gd name="T13" fmla="*/ 149 h 149"/>
                <a:gd name="T14" fmla="*/ 749 w 756"/>
                <a:gd name="T15" fmla="*/ 36 h 149"/>
                <a:gd name="T16" fmla="*/ 716 w 756"/>
                <a:gd name="T17" fmla="*/ 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6" h="149">
                  <a:moveTo>
                    <a:pt x="756" y="0"/>
                  </a:moveTo>
                  <a:cubicBezTo>
                    <a:pt x="756" y="0"/>
                    <a:pt x="756" y="0"/>
                    <a:pt x="756" y="0"/>
                  </a:cubicBezTo>
                  <a:cubicBezTo>
                    <a:pt x="756" y="2"/>
                    <a:pt x="756" y="2"/>
                    <a:pt x="756" y="2"/>
                  </a:cubicBezTo>
                  <a:cubicBezTo>
                    <a:pt x="756" y="0"/>
                    <a:pt x="756" y="0"/>
                    <a:pt x="756" y="0"/>
                  </a:cubicBezTo>
                  <a:close/>
                  <a:moveTo>
                    <a:pt x="716" y="7"/>
                  </a:moveTo>
                  <a:cubicBezTo>
                    <a:pt x="479" y="48"/>
                    <a:pt x="242" y="84"/>
                    <a:pt x="5" y="115"/>
                  </a:cubicBezTo>
                  <a:cubicBezTo>
                    <a:pt x="0" y="149"/>
                    <a:pt x="0" y="149"/>
                    <a:pt x="0" y="149"/>
                  </a:cubicBezTo>
                  <a:cubicBezTo>
                    <a:pt x="247" y="117"/>
                    <a:pt x="497" y="80"/>
                    <a:pt x="749" y="36"/>
                  </a:cubicBezTo>
                  <a:cubicBezTo>
                    <a:pt x="735" y="27"/>
                    <a:pt x="723" y="17"/>
                    <a:pt x="716"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4" name="Freeform 90"/>
            <p:cNvSpPr/>
            <p:nvPr/>
          </p:nvSpPr>
          <p:spPr bwMode="auto">
            <a:xfrm>
              <a:off x="3890963" y="4787900"/>
              <a:ext cx="925513" cy="433388"/>
            </a:xfrm>
            <a:custGeom>
              <a:avLst/>
              <a:gdLst>
                <a:gd name="T0" fmla="*/ 583 w 583"/>
                <a:gd name="T1" fmla="*/ 0 h 273"/>
                <a:gd name="T2" fmla="*/ 574 w 583"/>
                <a:gd name="T3" fmla="*/ 56 h 273"/>
                <a:gd name="T4" fmla="*/ 172 w 583"/>
                <a:gd name="T5" fmla="*/ 243 h 273"/>
                <a:gd name="T6" fmla="*/ 0 w 583"/>
                <a:gd name="T7" fmla="*/ 273 h 273"/>
                <a:gd name="T8" fmla="*/ 583 w 583"/>
                <a:gd name="T9" fmla="*/ 0 h 273"/>
              </a:gdLst>
              <a:ahLst/>
              <a:cxnLst>
                <a:cxn ang="0">
                  <a:pos x="T0" y="T1"/>
                </a:cxn>
                <a:cxn ang="0">
                  <a:pos x="T2" y="T3"/>
                </a:cxn>
                <a:cxn ang="0">
                  <a:pos x="T4" y="T5"/>
                </a:cxn>
                <a:cxn ang="0">
                  <a:pos x="T6" y="T7"/>
                </a:cxn>
                <a:cxn ang="0">
                  <a:pos x="T8" y="T9"/>
                </a:cxn>
              </a:cxnLst>
              <a:rect l="0" t="0" r="r" b="b"/>
              <a:pathLst>
                <a:path w="583" h="273">
                  <a:moveTo>
                    <a:pt x="583" y="0"/>
                  </a:moveTo>
                  <a:lnTo>
                    <a:pt x="574" y="56"/>
                  </a:lnTo>
                  <a:lnTo>
                    <a:pt x="172" y="243"/>
                  </a:lnTo>
                  <a:lnTo>
                    <a:pt x="0" y="273"/>
                  </a:lnTo>
                  <a:lnTo>
                    <a:pt x="583"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5" name="Freeform 91"/>
            <p:cNvSpPr/>
            <p:nvPr/>
          </p:nvSpPr>
          <p:spPr bwMode="auto">
            <a:xfrm>
              <a:off x="2947989" y="3970337"/>
              <a:ext cx="1992313" cy="457200"/>
            </a:xfrm>
            <a:custGeom>
              <a:avLst/>
              <a:gdLst>
                <a:gd name="T0" fmla="*/ 24 w 1255"/>
                <a:gd name="T1" fmla="*/ 244 h 288"/>
                <a:gd name="T2" fmla="*/ 0 w 1255"/>
                <a:gd name="T3" fmla="*/ 288 h 288"/>
                <a:gd name="T4" fmla="*/ 1244 w 1255"/>
                <a:gd name="T5" fmla="*/ 43 h 288"/>
                <a:gd name="T6" fmla="*/ 1255 w 1255"/>
                <a:gd name="T7" fmla="*/ 0 h 288"/>
                <a:gd name="T8" fmla="*/ 24 w 1255"/>
                <a:gd name="T9" fmla="*/ 244 h 288"/>
              </a:gdLst>
              <a:ahLst/>
              <a:cxnLst>
                <a:cxn ang="0">
                  <a:pos x="T0" y="T1"/>
                </a:cxn>
                <a:cxn ang="0">
                  <a:pos x="T2" y="T3"/>
                </a:cxn>
                <a:cxn ang="0">
                  <a:pos x="T4" y="T5"/>
                </a:cxn>
                <a:cxn ang="0">
                  <a:pos x="T6" y="T7"/>
                </a:cxn>
                <a:cxn ang="0">
                  <a:pos x="T8" y="T9"/>
                </a:cxn>
              </a:cxnLst>
              <a:rect l="0" t="0" r="r" b="b"/>
              <a:pathLst>
                <a:path w="1255" h="288">
                  <a:moveTo>
                    <a:pt x="24" y="244"/>
                  </a:moveTo>
                  <a:lnTo>
                    <a:pt x="0" y="288"/>
                  </a:lnTo>
                  <a:lnTo>
                    <a:pt x="1244" y="43"/>
                  </a:lnTo>
                  <a:lnTo>
                    <a:pt x="1255" y="0"/>
                  </a:lnTo>
                  <a:lnTo>
                    <a:pt x="24" y="244"/>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6" name="Freeform 92"/>
            <p:cNvSpPr/>
            <p:nvPr/>
          </p:nvSpPr>
          <p:spPr bwMode="auto">
            <a:xfrm>
              <a:off x="4922838" y="3970337"/>
              <a:ext cx="1616075" cy="477838"/>
            </a:xfrm>
            <a:custGeom>
              <a:avLst/>
              <a:gdLst>
                <a:gd name="T0" fmla="*/ 11 w 1018"/>
                <a:gd name="T1" fmla="*/ 0 h 301"/>
                <a:gd name="T2" fmla="*/ 0 w 1018"/>
                <a:gd name="T3" fmla="*/ 41 h 301"/>
                <a:gd name="T4" fmla="*/ 1011 w 1018"/>
                <a:gd name="T5" fmla="*/ 301 h 301"/>
                <a:gd name="T6" fmla="*/ 1018 w 1018"/>
                <a:gd name="T7" fmla="*/ 260 h 301"/>
                <a:gd name="T8" fmla="*/ 11 w 1018"/>
                <a:gd name="T9" fmla="*/ 0 h 301"/>
              </a:gdLst>
              <a:ahLst/>
              <a:cxnLst>
                <a:cxn ang="0">
                  <a:pos x="T0" y="T1"/>
                </a:cxn>
                <a:cxn ang="0">
                  <a:pos x="T2" y="T3"/>
                </a:cxn>
                <a:cxn ang="0">
                  <a:pos x="T4" y="T5"/>
                </a:cxn>
                <a:cxn ang="0">
                  <a:pos x="T6" y="T7"/>
                </a:cxn>
                <a:cxn ang="0">
                  <a:pos x="T8" y="T9"/>
                </a:cxn>
              </a:cxnLst>
              <a:rect l="0" t="0" r="r" b="b"/>
              <a:pathLst>
                <a:path w="1018" h="301">
                  <a:moveTo>
                    <a:pt x="11" y="0"/>
                  </a:moveTo>
                  <a:lnTo>
                    <a:pt x="0" y="41"/>
                  </a:lnTo>
                  <a:lnTo>
                    <a:pt x="1011" y="301"/>
                  </a:lnTo>
                  <a:lnTo>
                    <a:pt x="1018" y="260"/>
                  </a:lnTo>
                  <a:lnTo>
                    <a:pt x="11"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87" name="Freeform 93"/>
            <p:cNvSpPr/>
            <p:nvPr/>
          </p:nvSpPr>
          <p:spPr bwMode="auto">
            <a:xfrm>
              <a:off x="7345362" y="4221162"/>
              <a:ext cx="1663700" cy="239713"/>
            </a:xfrm>
            <a:custGeom>
              <a:avLst/>
              <a:gdLst>
                <a:gd name="T0" fmla="*/ 21 w 638"/>
                <a:gd name="T1" fmla="*/ 61 h 92"/>
                <a:gd name="T2" fmla="*/ 627 w 638"/>
                <a:gd name="T3" fmla="*/ 0 h 92"/>
                <a:gd name="T4" fmla="*/ 638 w 638"/>
                <a:gd name="T5" fmla="*/ 26 h 92"/>
                <a:gd name="T6" fmla="*/ 24 w 638"/>
                <a:gd name="T7" fmla="*/ 87 h 92"/>
                <a:gd name="T8" fmla="*/ 21 w 638"/>
                <a:gd name="T9" fmla="*/ 61 h 92"/>
              </a:gdLst>
              <a:ahLst/>
              <a:cxnLst>
                <a:cxn ang="0">
                  <a:pos x="T0" y="T1"/>
                </a:cxn>
                <a:cxn ang="0">
                  <a:pos x="T2" y="T3"/>
                </a:cxn>
                <a:cxn ang="0">
                  <a:pos x="T4" y="T5"/>
                </a:cxn>
                <a:cxn ang="0">
                  <a:pos x="T6" y="T7"/>
                </a:cxn>
                <a:cxn ang="0">
                  <a:pos x="T8" y="T9"/>
                </a:cxn>
              </a:cxnLst>
              <a:rect l="0" t="0" r="r" b="b"/>
              <a:pathLst>
                <a:path w="638" h="92">
                  <a:moveTo>
                    <a:pt x="21" y="61"/>
                  </a:moveTo>
                  <a:cubicBezTo>
                    <a:pt x="627" y="0"/>
                    <a:pt x="627" y="0"/>
                    <a:pt x="627" y="0"/>
                  </a:cubicBezTo>
                  <a:cubicBezTo>
                    <a:pt x="638" y="26"/>
                    <a:pt x="638" y="26"/>
                    <a:pt x="638" y="26"/>
                  </a:cubicBezTo>
                  <a:cubicBezTo>
                    <a:pt x="638" y="26"/>
                    <a:pt x="34" y="92"/>
                    <a:pt x="24" y="87"/>
                  </a:cubicBezTo>
                  <a:cubicBezTo>
                    <a:pt x="15" y="82"/>
                    <a:pt x="0" y="63"/>
                    <a:pt x="21" y="61"/>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8" name="Freeform 94"/>
            <p:cNvSpPr/>
            <p:nvPr/>
          </p:nvSpPr>
          <p:spPr bwMode="auto">
            <a:xfrm>
              <a:off x="6734174" y="3563938"/>
              <a:ext cx="249237" cy="701675"/>
            </a:xfrm>
            <a:custGeom>
              <a:avLst/>
              <a:gdLst>
                <a:gd name="T0" fmla="*/ 0 w 96"/>
                <a:gd name="T1" fmla="*/ 5 h 269"/>
                <a:gd name="T2" fmla="*/ 56 w 96"/>
                <a:gd name="T3" fmla="*/ 0 h 269"/>
                <a:gd name="T4" fmla="*/ 96 w 96"/>
                <a:gd name="T5" fmla="*/ 265 h 269"/>
                <a:gd name="T6" fmla="*/ 65 w 96"/>
                <a:gd name="T7" fmla="*/ 265 h 269"/>
                <a:gd name="T8" fmla="*/ 34 w 96"/>
                <a:gd name="T9" fmla="*/ 269 h 269"/>
                <a:gd name="T10" fmla="*/ 0 w 96"/>
                <a:gd name="T11" fmla="*/ 5 h 269"/>
              </a:gdLst>
              <a:ahLst/>
              <a:cxnLst>
                <a:cxn ang="0">
                  <a:pos x="T0" y="T1"/>
                </a:cxn>
                <a:cxn ang="0">
                  <a:pos x="T2" y="T3"/>
                </a:cxn>
                <a:cxn ang="0">
                  <a:pos x="T4" y="T5"/>
                </a:cxn>
                <a:cxn ang="0">
                  <a:pos x="T6" y="T7"/>
                </a:cxn>
                <a:cxn ang="0">
                  <a:pos x="T8" y="T9"/>
                </a:cxn>
                <a:cxn ang="0">
                  <a:pos x="T10" y="T11"/>
                </a:cxn>
              </a:cxnLst>
              <a:rect l="0" t="0" r="r" b="b"/>
              <a:pathLst>
                <a:path w="96" h="269">
                  <a:moveTo>
                    <a:pt x="0" y="5"/>
                  </a:moveTo>
                  <a:cubicBezTo>
                    <a:pt x="56" y="0"/>
                    <a:pt x="56" y="0"/>
                    <a:pt x="56" y="0"/>
                  </a:cubicBezTo>
                  <a:cubicBezTo>
                    <a:pt x="96" y="265"/>
                    <a:pt x="96" y="265"/>
                    <a:pt x="96" y="265"/>
                  </a:cubicBezTo>
                  <a:cubicBezTo>
                    <a:pt x="84" y="264"/>
                    <a:pt x="74" y="265"/>
                    <a:pt x="65" y="265"/>
                  </a:cubicBezTo>
                  <a:cubicBezTo>
                    <a:pt x="50" y="267"/>
                    <a:pt x="41" y="268"/>
                    <a:pt x="34" y="269"/>
                  </a:cubicBezTo>
                  <a:lnTo>
                    <a:pt x="0" y="5"/>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89" name="Freeform 95"/>
            <p:cNvSpPr/>
            <p:nvPr/>
          </p:nvSpPr>
          <p:spPr bwMode="auto">
            <a:xfrm>
              <a:off x="7062787" y="4505325"/>
              <a:ext cx="2365375" cy="781050"/>
            </a:xfrm>
            <a:custGeom>
              <a:avLst/>
              <a:gdLst>
                <a:gd name="T0" fmla="*/ 56 w 908"/>
                <a:gd name="T1" fmla="*/ 0 h 299"/>
                <a:gd name="T2" fmla="*/ 241 w 908"/>
                <a:gd name="T3" fmla="*/ 136 h 299"/>
                <a:gd name="T4" fmla="*/ 490 w 908"/>
                <a:gd name="T5" fmla="*/ 215 h 299"/>
                <a:gd name="T6" fmla="*/ 895 w 908"/>
                <a:gd name="T7" fmla="*/ 269 h 299"/>
                <a:gd name="T8" fmla="*/ 908 w 908"/>
                <a:gd name="T9" fmla="*/ 299 h 299"/>
                <a:gd name="T10" fmla="*/ 456 w 908"/>
                <a:gd name="T11" fmla="*/ 243 h 299"/>
                <a:gd name="T12" fmla="*/ 183 w 908"/>
                <a:gd name="T13" fmla="*/ 157 h 299"/>
                <a:gd name="T14" fmla="*/ 0 w 908"/>
                <a:gd name="T15" fmla="*/ 26 h 299"/>
                <a:gd name="T16" fmla="*/ 56 w 90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8" h="299">
                  <a:moveTo>
                    <a:pt x="56" y="0"/>
                  </a:moveTo>
                  <a:cubicBezTo>
                    <a:pt x="86" y="38"/>
                    <a:pt x="139" y="88"/>
                    <a:pt x="241" y="136"/>
                  </a:cubicBezTo>
                  <a:cubicBezTo>
                    <a:pt x="303" y="164"/>
                    <a:pt x="384" y="192"/>
                    <a:pt x="490" y="215"/>
                  </a:cubicBezTo>
                  <a:cubicBezTo>
                    <a:pt x="598" y="238"/>
                    <a:pt x="731" y="257"/>
                    <a:pt x="895" y="269"/>
                  </a:cubicBezTo>
                  <a:cubicBezTo>
                    <a:pt x="900" y="279"/>
                    <a:pt x="904" y="289"/>
                    <a:pt x="908" y="299"/>
                  </a:cubicBezTo>
                  <a:cubicBezTo>
                    <a:pt x="724" y="287"/>
                    <a:pt x="575" y="268"/>
                    <a:pt x="456" y="243"/>
                  </a:cubicBezTo>
                  <a:cubicBezTo>
                    <a:pt x="339" y="218"/>
                    <a:pt x="251" y="188"/>
                    <a:pt x="183" y="157"/>
                  </a:cubicBezTo>
                  <a:cubicBezTo>
                    <a:pt x="87" y="111"/>
                    <a:pt x="33" y="64"/>
                    <a:pt x="0" y="26"/>
                  </a:cubicBezTo>
                  <a:cubicBezTo>
                    <a:pt x="21" y="20"/>
                    <a:pt x="41" y="11"/>
                    <a:pt x="56"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0" name="Freeform 96"/>
            <p:cNvSpPr/>
            <p:nvPr/>
          </p:nvSpPr>
          <p:spPr bwMode="auto">
            <a:xfrm>
              <a:off x="3976688" y="3479801"/>
              <a:ext cx="1023938" cy="681038"/>
            </a:xfrm>
            <a:custGeom>
              <a:avLst/>
              <a:gdLst>
                <a:gd name="T0" fmla="*/ 0 w 645"/>
                <a:gd name="T1" fmla="*/ 429 h 429"/>
                <a:gd name="T2" fmla="*/ 645 w 645"/>
                <a:gd name="T3" fmla="*/ 0 h 429"/>
                <a:gd name="T4" fmla="*/ 639 w 645"/>
                <a:gd name="T5" fmla="*/ 56 h 429"/>
                <a:gd name="T6" fmla="*/ 135 w 645"/>
                <a:gd name="T7" fmla="*/ 403 h 429"/>
                <a:gd name="T8" fmla="*/ 0 w 645"/>
                <a:gd name="T9" fmla="*/ 429 h 429"/>
              </a:gdLst>
              <a:ahLst/>
              <a:cxnLst>
                <a:cxn ang="0">
                  <a:pos x="T0" y="T1"/>
                </a:cxn>
                <a:cxn ang="0">
                  <a:pos x="T2" y="T3"/>
                </a:cxn>
                <a:cxn ang="0">
                  <a:pos x="T4" y="T5"/>
                </a:cxn>
                <a:cxn ang="0">
                  <a:pos x="T6" y="T7"/>
                </a:cxn>
                <a:cxn ang="0">
                  <a:pos x="T8" y="T9"/>
                </a:cxn>
              </a:cxnLst>
              <a:rect l="0" t="0" r="r" b="b"/>
              <a:pathLst>
                <a:path w="645" h="429">
                  <a:moveTo>
                    <a:pt x="0" y="429"/>
                  </a:moveTo>
                  <a:lnTo>
                    <a:pt x="645" y="0"/>
                  </a:lnTo>
                  <a:lnTo>
                    <a:pt x="639" y="56"/>
                  </a:lnTo>
                  <a:lnTo>
                    <a:pt x="135" y="403"/>
                  </a:lnTo>
                  <a:lnTo>
                    <a:pt x="0" y="429"/>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1" name="Freeform 97"/>
            <p:cNvSpPr/>
            <p:nvPr/>
          </p:nvSpPr>
          <p:spPr bwMode="auto">
            <a:xfrm>
              <a:off x="4991100" y="3236912"/>
              <a:ext cx="536574" cy="331788"/>
            </a:xfrm>
            <a:custGeom>
              <a:avLst/>
              <a:gdLst>
                <a:gd name="T0" fmla="*/ 277 w 338"/>
                <a:gd name="T1" fmla="*/ 0 h 209"/>
                <a:gd name="T2" fmla="*/ 6 w 338"/>
                <a:gd name="T3" fmla="*/ 153 h 209"/>
                <a:gd name="T4" fmla="*/ 0 w 338"/>
                <a:gd name="T5" fmla="*/ 209 h 209"/>
                <a:gd name="T6" fmla="*/ 338 w 338"/>
                <a:gd name="T7" fmla="*/ 17 h 209"/>
                <a:gd name="T8" fmla="*/ 277 w 338"/>
                <a:gd name="T9" fmla="*/ 0 h 209"/>
              </a:gdLst>
              <a:ahLst/>
              <a:cxnLst>
                <a:cxn ang="0">
                  <a:pos x="T0" y="T1"/>
                </a:cxn>
                <a:cxn ang="0">
                  <a:pos x="T2" y="T3"/>
                </a:cxn>
                <a:cxn ang="0">
                  <a:pos x="T4" y="T5"/>
                </a:cxn>
                <a:cxn ang="0">
                  <a:pos x="T6" y="T7"/>
                </a:cxn>
                <a:cxn ang="0">
                  <a:pos x="T8" y="T9"/>
                </a:cxn>
              </a:cxnLst>
              <a:rect l="0" t="0" r="r" b="b"/>
              <a:pathLst>
                <a:path w="338" h="209">
                  <a:moveTo>
                    <a:pt x="277" y="0"/>
                  </a:moveTo>
                  <a:lnTo>
                    <a:pt x="6" y="153"/>
                  </a:lnTo>
                  <a:lnTo>
                    <a:pt x="0" y="209"/>
                  </a:lnTo>
                  <a:lnTo>
                    <a:pt x="338" y="17"/>
                  </a:lnTo>
                  <a:lnTo>
                    <a:pt x="277" y="0"/>
                  </a:ln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2" name="Freeform 98"/>
            <p:cNvSpPr/>
            <p:nvPr/>
          </p:nvSpPr>
          <p:spPr bwMode="auto">
            <a:xfrm>
              <a:off x="3281363" y="3411537"/>
              <a:ext cx="1731962" cy="277813"/>
            </a:xfrm>
            <a:custGeom>
              <a:avLst/>
              <a:gdLst>
                <a:gd name="T0" fmla="*/ 1091 w 1091"/>
                <a:gd name="T1" fmla="*/ 0 h 175"/>
                <a:gd name="T2" fmla="*/ 19 w 1091"/>
                <a:gd name="T3" fmla="*/ 132 h 175"/>
                <a:gd name="T4" fmla="*/ 0 w 1091"/>
                <a:gd name="T5" fmla="*/ 175 h 175"/>
                <a:gd name="T6" fmla="*/ 1085 w 1091"/>
                <a:gd name="T7" fmla="*/ 43 h 175"/>
                <a:gd name="T8" fmla="*/ 1091 w 1091"/>
                <a:gd name="T9" fmla="*/ 0 h 175"/>
              </a:gdLst>
              <a:ahLst/>
              <a:cxnLst>
                <a:cxn ang="0">
                  <a:pos x="T0" y="T1"/>
                </a:cxn>
                <a:cxn ang="0">
                  <a:pos x="T2" y="T3"/>
                </a:cxn>
                <a:cxn ang="0">
                  <a:pos x="T4" y="T5"/>
                </a:cxn>
                <a:cxn ang="0">
                  <a:pos x="T6" y="T7"/>
                </a:cxn>
                <a:cxn ang="0">
                  <a:pos x="T8" y="T9"/>
                </a:cxn>
              </a:cxnLst>
              <a:rect l="0" t="0" r="r" b="b"/>
              <a:pathLst>
                <a:path w="1091" h="175">
                  <a:moveTo>
                    <a:pt x="1091" y="0"/>
                  </a:moveTo>
                  <a:lnTo>
                    <a:pt x="19" y="132"/>
                  </a:lnTo>
                  <a:lnTo>
                    <a:pt x="0" y="175"/>
                  </a:lnTo>
                  <a:lnTo>
                    <a:pt x="1085" y="43"/>
                  </a:lnTo>
                  <a:lnTo>
                    <a:pt x="1091" y="0"/>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3" name="Freeform 99"/>
            <p:cNvSpPr/>
            <p:nvPr/>
          </p:nvSpPr>
          <p:spPr bwMode="auto">
            <a:xfrm>
              <a:off x="4999037" y="3411536"/>
              <a:ext cx="1728788" cy="727075"/>
            </a:xfrm>
            <a:custGeom>
              <a:avLst/>
              <a:gdLst>
                <a:gd name="T0" fmla="*/ 6 w 664"/>
                <a:gd name="T1" fmla="*/ 0 h 278"/>
                <a:gd name="T2" fmla="*/ 0 w 664"/>
                <a:gd name="T3" fmla="*/ 27 h 278"/>
                <a:gd name="T4" fmla="*/ 664 w 664"/>
                <a:gd name="T5" fmla="*/ 278 h 278"/>
                <a:gd name="T6" fmla="*/ 660 w 664"/>
                <a:gd name="T7" fmla="*/ 248 h 278"/>
                <a:gd name="T8" fmla="*/ 6 w 664"/>
                <a:gd name="T9" fmla="*/ 0 h 278"/>
              </a:gdLst>
              <a:ahLst/>
              <a:cxnLst>
                <a:cxn ang="0">
                  <a:pos x="T0" y="T1"/>
                </a:cxn>
                <a:cxn ang="0">
                  <a:pos x="T2" y="T3"/>
                </a:cxn>
                <a:cxn ang="0">
                  <a:pos x="T4" y="T5"/>
                </a:cxn>
                <a:cxn ang="0">
                  <a:pos x="T6" y="T7"/>
                </a:cxn>
                <a:cxn ang="0">
                  <a:pos x="T8" y="T9"/>
                </a:cxn>
              </a:cxnLst>
              <a:rect l="0" t="0" r="r" b="b"/>
              <a:pathLst>
                <a:path w="664" h="278">
                  <a:moveTo>
                    <a:pt x="6" y="0"/>
                  </a:moveTo>
                  <a:cubicBezTo>
                    <a:pt x="4" y="9"/>
                    <a:pt x="2" y="18"/>
                    <a:pt x="0" y="27"/>
                  </a:cubicBezTo>
                  <a:cubicBezTo>
                    <a:pt x="219" y="112"/>
                    <a:pt x="441" y="196"/>
                    <a:pt x="664" y="278"/>
                  </a:cubicBezTo>
                  <a:cubicBezTo>
                    <a:pt x="663" y="268"/>
                    <a:pt x="661" y="258"/>
                    <a:pt x="660" y="248"/>
                  </a:cubicBezTo>
                  <a:cubicBezTo>
                    <a:pt x="442" y="165"/>
                    <a:pt x="224" y="83"/>
                    <a:pt x="6" y="0"/>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id-ID"/>
            </a:p>
          </p:txBody>
        </p:sp>
        <p:sp>
          <p:nvSpPr>
            <p:cNvPr id="94" name="Freeform 100"/>
            <p:cNvSpPr/>
            <p:nvPr/>
          </p:nvSpPr>
          <p:spPr bwMode="auto">
            <a:xfrm>
              <a:off x="6723063" y="4062412"/>
              <a:ext cx="85725" cy="77788"/>
            </a:xfrm>
            <a:custGeom>
              <a:avLst/>
              <a:gdLst>
                <a:gd name="T0" fmla="*/ 0 w 54"/>
                <a:gd name="T1" fmla="*/ 1 h 49"/>
                <a:gd name="T2" fmla="*/ 54 w 54"/>
                <a:gd name="T3" fmla="*/ 0 h 49"/>
                <a:gd name="T4" fmla="*/ 54 w 54"/>
                <a:gd name="T5" fmla="*/ 49 h 49"/>
                <a:gd name="T6" fmla="*/ 7 w 54"/>
                <a:gd name="T7" fmla="*/ 49 h 49"/>
                <a:gd name="T8" fmla="*/ 0 w 54"/>
                <a:gd name="T9" fmla="*/ 1 h 49"/>
              </a:gdLst>
              <a:ahLst/>
              <a:cxnLst>
                <a:cxn ang="0">
                  <a:pos x="T0" y="T1"/>
                </a:cxn>
                <a:cxn ang="0">
                  <a:pos x="T2" y="T3"/>
                </a:cxn>
                <a:cxn ang="0">
                  <a:pos x="T4" y="T5"/>
                </a:cxn>
                <a:cxn ang="0">
                  <a:pos x="T6" y="T7"/>
                </a:cxn>
                <a:cxn ang="0">
                  <a:pos x="T8" y="T9"/>
                </a:cxn>
              </a:cxnLst>
              <a:rect l="0" t="0" r="r" b="b"/>
              <a:pathLst>
                <a:path w="54" h="49">
                  <a:moveTo>
                    <a:pt x="0" y="1"/>
                  </a:moveTo>
                  <a:lnTo>
                    <a:pt x="54" y="0"/>
                  </a:lnTo>
                  <a:lnTo>
                    <a:pt x="54" y="49"/>
                  </a:lnTo>
                  <a:lnTo>
                    <a:pt x="7" y="49"/>
                  </a:lnTo>
                  <a:lnTo>
                    <a:pt x="0" y="1"/>
                  </a:ln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5" name="Freeform 101"/>
            <p:cNvSpPr/>
            <p:nvPr/>
          </p:nvSpPr>
          <p:spPr bwMode="auto">
            <a:xfrm>
              <a:off x="2644775" y="4365624"/>
              <a:ext cx="1970087" cy="727075"/>
            </a:xfrm>
            <a:custGeom>
              <a:avLst/>
              <a:gdLst>
                <a:gd name="T0" fmla="*/ 0 w 756"/>
                <a:gd name="T1" fmla="*/ 279 h 279"/>
                <a:gd name="T2" fmla="*/ 404 w 756"/>
                <a:gd name="T3" fmla="*/ 141 h 279"/>
                <a:gd name="T4" fmla="*/ 756 w 756"/>
                <a:gd name="T5" fmla="*/ 16 h 279"/>
                <a:gd name="T6" fmla="*/ 725 w 756"/>
                <a:gd name="T7" fmla="*/ 0 h 279"/>
                <a:gd name="T8" fmla="*/ 401 w 756"/>
                <a:gd name="T9" fmla="*/ 117 h 279"/>
                <a:gd name="T10" fmla="*/ 13 w 756"/>
                <a:gd name="T11" fmla="*/ 250 h 279"/>
                <a:gd name="T12" fmla="*/ 0 w 756"/>
                <a:gd name="T13" fmla="*/ 279 h 279"/>
              </a:gdLst>
              <a:ahLst/>
              <a:cxnLst>
                <a:cxn ang="0">
                  <a:pos x="T0" y="T1"/>
                </a:cxn>
                <a:cxn ang="0">
                  <a:pos x="T2" y="T3"/>
                </a:cxn>
                <a:cxn ang="0">
                  <a:pos x="T4" y="T5"/>
                </a:cxn>
                <a:cxn ang="0">
                  <a:pos x="T6" y="T7"/>
                </a:cxn>
                <a:cxn ang="0">
                  <a:pos x="T8" y="T9"/>
                </a:cxn>
                <a:cxn ang="0">
                  <a:pos x="T10" y="T11"/>
                </a:cxn>
                <a:cxn ang="0">
                  <a:pos x="T12" y="T13"/>
                </a:cxn>
              </a:cxnLst>
              <a:rect l="0" t="0" r="r" b="b"/>
              <a:pathLst>
                <a:path w="756" h="279">
                  <a:moveTo>
                    <a:pt x="0" y="279"/>
                  </a:moveTo>
                  <a:cubicBezTo>
                    <a:pt x="137" y="233"/>
                    <a:pt x="272" y="188"/>
                    <a:pt x="404" y="141"/>
                  </a:cubicBezTo>
                  <a:cubicBezTo>
                    <a:pt x="523" y="100"/>
                    <a:pt x="640" y="58"/>
                    <a:pt x="756" y="16"/>
                  </a:cubicBezTo>
                  <a:cubicBezTo>
                    <a:pt x="746" y="10"/>
                    <a:pt x="736" y="5"/>
                    <a:pt x="725" y="0"/>
                  </a:cubicBezTo>
                  <a:cubicBezTo>
                    <a:pt x="619" y="39"/>
                    <a:pt x="510" y="79"/>
                    <a:pt x="401" y="117"/>
                  </a:cubicBezTo>
                  <a:cubicBezTo>
                    <a:pt x="274" y="162"/>
                    <a:pt x="144" y="206"/>
                    <a:pt x="13" y="250"/>
                  </a:cubicBezTo>
                  <a:cubicBezTo>
                    <a:pt x="9" y="260"/>
                    <a:pt x="4" y="269"/>
                    <a:pt x="0" y="279"/>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6" name="Freeform 102"/>
            <p:cNvSpPr/>
            <p:nvPr/>
          </p:nvSpPr>
          <p:spPr bwMode="auto">
            <a:xfrm>
              <a:off x="6873875" y="5218109"/>
              <a:ext cx="2554287" cy="214313"/>
            </a:xfrm>
            <a:custGeom>
              <a:avLst/>
              <a:gdLst>
                <a:gd name="T0" fmla="*/ 980 w 980"/>
                <a:gd name="T1" fmla="*/ 26 h 82"/>
                <a:gd name="T2" fmla="*/ 974 w 980"/>
                <a:gd name="T3" fmla="*/ 0 h 82"/>
                <a:gd name="T4" fmla="*/ 0 w 980"/>
                <a:gd name="T5" fmla="*/ 56 h 82"/>
                <a:gd name="T6" fmla="*/ 3 w 980"/>
                <a:gd name="T7" fmla="*/ 82 h 82"/>
                <a:gd name="T8" fmla="*/ 980 w 980"/>
                <a:gd name="T9" fmla="*/ 26 h 82"/>
              </a:gdLst>
              <a:ahLst/>
              <a:cxnLst>
                <a:cxn ang="0">
                  <a:pos x="T0" y="T1"/>
                </a:cxn>
                <a:cxn ang="0">
                  <a:pos x="T2" y="T3"/>
                </a:cxn>
                <a:cxn ang="0">
                  <a:pos x="T4" y="T5"/>
                </a:cxn>
                <a:cxn ang="0">
                  <a:pos x="T6" y="T7"/>
                </a:cxn>
                <a:cxn ang="0">
                  <a:pos x="T8" y="T9"/>
                </a:cxn>
              </a:cxnLst>
              <a:rect l="0" t="0" r="r" b="b"/>
              <a:pathLst>
                <a:path w="980" h="82">
                  <a:moveTo>
                    <a:pt x="980" y="26"/>
                  </a:moveTo>
                  <a:cubicBezTo>
                    <a:pt x="978" y="17"/>
                    <a:pt x="976" y="9"/>
                    <a:pt x="974" y="0"/>
                  </a:cubicBezTo>
                  <a:cubicBezTo>
                    <a:pt x="944" y="1"/>
                    <a:pt x="30" y="54"/>
                    <a:pt x="0" y="56"/>
                  </a:cubicBezTo>
                  <a:cubicBezTo>
                    <a:pt x="1" y="65"/>
                    <a:pt x="2" y="74"/>
                    <a:pt x="3" y="82"/>
                  </a:cubicBezTo>
                  <a:cubicBezTo>
                    <a:pt x="34" y="81"/>
                    <a:pt x="949" y="28"/>
                    <a:pt x="980" y="2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7" name="Freeform 103"/>
            <p:cNvSpPr/>
            <p:nvPr/>
          </p:nvSpPr>
          <p:spPr bwMode="auto">
            <a:xfrm>
              <a:off x="3851275" y="4159248"/>
              <a:ext cx="1016000" cy="449263"/>
            </a:xfrm>
            <a:custGeom>
              <a:avLst/>
              <a:gdLst>
                <a:gd name="T0" fmla="*/ 34 w 390"/>
                <a:gd name="T1" fmla="*/ 0 h 172"/>
                <a:gd name="T2" fmla="*/ 140 w 390"/>
                <a:gd name="T3" fmla="*/ 8 h 172"/>
                <a:gd name="T4" fmla="*/ 274 w 390"/>
                <a:gd name="T5" fmla="*/ 37 h 172"/>
                <a:gd name="T6" fmla="*/ 390 w 390"/>
                <a:gd name="T7" fmla="*/ 97 h 172"/>
                <a:gd name="T8" fmla="*/ 380 w 390"/>
                <a:gd name="T9" fmla="*/ 172 h 172"/>
                <a:gd name="T10" fmla="*/ 224 w 390"/>
                <a:gd name="T11" fmla="*/ 65 h 172"/>
                <a:gd name="T12" fmla="*/ 99 w 390"/>
                <a:gd name="T13" fmla="*/ 38 h 172"/>
                <a:gd name="T14" fmla="*/ 0 w 390"/>
                <a:gd name="T15" fmla="*/ 30 h 172"/>
                <a:gd name="T16" fmla="*/ 34 w 390"/>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0" h="172">
                  <a:moveTo>
                    <a:pt x="34" y="0"/>
                  </a:moveTo>
                  <a:cubicBezTo>
                    <a:pt x="61" y="1"/>
                    <a:pt x="98" y="3"/>
                    <a:pt x="140" y="8"/>
                  </a:cubicBezTo>
                  <a:cubicBezTo>
                    <a:pt x="182" y="13"/>
                    <a:pt x="229" y="22"/>
                    <a:pt x="274" y="37"/>
                  </a:cubicBezTo>
                  <a:cubicBezTo>
                    <a:pt x="316" y="51"/>
                    <a:pt x="356" y="71"/>
                    <a:pt x="390" y="97"/>
                  </a:cubicBezTo>
                  <a:cubicBezTo>
                    <a:pt x="387" y="122"/>
                    <a:pt x="383" y="147"/>
                    <a:pt x="380" y="172"/>
                  </a:cubicBezTo>
                  <a:cubicBezTo>
                    <a:pt x="344" y="118"/>
                    <a:pt x="285" y="85"/>
                    <a:pt x="224" y="65"/>
                  </a:cubicBezTo>
                  <a:cubicBezTo>
                    <a:pt x="182" y="51"/>
                    <a:pt x="139" y="43"/>
                    <a:pt x="99" y="38"/>
                  </a:cubicBezTo>
                  <a:cubicBezTo>
                    <a:pt x="60" y="33"/>
                    <a:pt x="25" y="31"/>
                    <a:pt x="0" y="30"/>
                  </a:cubicBezTo>
                  <a:cubicBezTo>
                    <a:pt x="11" y="20"/>
                    <a:pt x="23" y="10"/>
                    <a:pt x="34" y="0"/>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98" name="Freeform 104"/>
            <p:cNvSpPr/>
            <p:nvPr/>
          </p:nvSpPr>
          <p:spPr bwMode="auto">
            <a:xfrm>
              <a:off x="7094794" y="3551455"/>
              <a:ext cx="1635125" cy="835024"/>
            </a:xfrm>
            <a:custGeom>
              <a:avLst/>
              <a:gdLst>
                <a:gd name="T0" fmla="*/ 614 w 628"/>
                <a:gd name="T1" fmla="*/ 0 h 320"/>
                <a:gd name="T2" fmla="*/ 628 w 628"/>
                <a:gd name="T3" fmla="*/ 33 h 320"/>
                <a:gd name="T4" fmla="*/ 48 w 628"/>
                <a:gd name="T5" fmla="*/ 320 h 320"/>
                <a:gd name="T6" fmla="*/ 0 w 628"/>
                <a:gd name="T7" fmla="*/ 304 h 320"/>
                <a:gd name="T8" fmla="*/ 614 w 628"/>
                <a:gd name="T9" fmla="*/ 0 h 320"/>
              </a:gdLst>
              <a:ahLst/>
              <a:cxnLst>
                <a:cxn ang="0">
                  <a:pos x="T0" y="T1"/>
                </a:cxn>
                <a:cxn ang="0">
                  <a:pos x="T2" y="T3"/>
                </a:cxn>
                <a:cxn ang="0">
                  <a:pos x="T4" y="T5"/>
                </a:cxn>
                <a:cxn ang="0">
                  <a:pos x="T6" y="T7"/>
                </a:cxn>
                <a:cxn ang="0">
                  <a:pos x="T8" y="T9"/>
                </a:cxn>
              </a:cxnLst>
              <a:rect l="0" t="0" r="r" b="b"/>
              <a:pathLst>
                <a:path w="628" h="320">
                  <a:moveTo>
                    <a:pt x="614" y="0"/>
                  </a:moveTo>
                  <a:cubicBezTo>
                    <a:pt x="628" y="33"/>
                    <a:pt x="628" y="33"/>
                    <a:pt x="628" y="33"/>
                  </a:cubicBezTo>
                  <a:cubicBezTo>
                    <a:pt x="439" y="133"/>
                    <a:pt x="245" y="229"/>
                    <a:pt x="48" y="320"/>
                  </a:cubicBezTo>
                  <a:cubicBezTo>
                    <a:pt x="36" y="313"/>
                    <a:pt x="19" y="308"/>
                    <a:pt x="0" y="304"/>
                  </a:cubicBezTo>
                  <a:cubicBezTo>
                    <a:pt x="210" y="204"/>
                    <a:pt x="414" y="103"/>
                    <a:pt x="614"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99" name="Freeform 105"/>
            <p:cNvSpPr/>
            <p:nvPr/>
          </p:nvSpPr>
          <p:spPr bwMode="auto">
            <a:xfrm>
              <a:off x="6743703" y="4240212"/>
              <a:ext cx="696913" cy="442913"/>
            </a:xfrm>
            <a:custGeom>
              <a:avLst/>
              <a:gdLst>
                <a:gd name="T0" fmla="*/ 61 w 267"/>
                <a:gd name="T1" fmla="*/ 6 h 170"/>
                <a:gd name="T2" fmla="*/ 258 w 267"/>
                <a:gd name="T3" fmla="*/ 67 h 170"/>
                <a:gd name="T4" fmla="*/ 82 w 267"/>
                <a:gd name="T5" fmla="*/ 164 h 170"/>
                <a:gd name="T6" fmla="*/ 19 w 267"/>
                <a:gd name="T7" fmla="*/ 166 h 170"/>
                <a:gd name="T8" fmla="*/ 2 w 267"/>
                <a:gd name="T9" fmla="*/ 17 h 170"/>
                <a:gd name="T10" fmla="*/ 61 w 267"/>
                <a:gd name="T11" fmla="*/ 6 h 170"/>
              </a:gdLst>
              <a:ahLst/>
              <a:cxnLst>
                <a:cxn ang="0">
                  <a:pos x="T0" y="T1"/>
                </a:cxn>
                <a:cxn ang="0">
                  <a:pos x="T2" y="T3"/>
                </a:cxn>
                <a:cxn ang="0">
                  <a:pos x="T4" y="T5"/>
                </a:cxn>
                <a:cxn ang="0">
                  <a:pos x="T6" y="T7"/>
                </a:cxn>
                <a:cxn ang="0">
                  <a:pos x="T8" y="T9"/>
                </a:cxn>
                <a:cxn ang="0">
                  <a:pos x="T10" y="T11"/>
                </a:cxn>
              </a:cxnLst>
              <a:rect l="0" t="0" r="r" b="b"/>
              <a:pathLst>
                <a:path w="267" h="170">
                  <a:moveTo>
                    <a:pt x="61" y="6"/>
                  </a:moveTo>
                  <a:cubicBezTo>
                    <a:pt x="121" y="0"/>
                    <a:pt x="250" y="24"/>
                    <a:pt x="258" y="67"/>
                  </a:cubicBezTo>
                  <a:cubicBezTo>
                    <a:pt x="267" y="109"/>
                    <a:pt x="146" y="157"/>
                    <a:pt x="82" y="164"/>
                  </a:cubicBezTo>
                  <a:cubicBezTo>
                    <a:pt x="18" y="170"/>
                    <a:pt x="39" y="166"/>
                    <a:pt x="19" y="166"/>
                  </a:cubicBezTo>
                  <a:cubicBezTo>
                    <a:pt x="13" y="116"/>
                    <a:pt x="8" y="66"/>
                    <a:pt x="2" y="17"/>
                  </a:cubicBezTo>
                  <a:cubicBezTo>
                    <a:pt x="20" y="12"/>
                    <a:pt x="0" y="12"/>
                    <a:pt x="61" y="6"/>
                  </a:cubicBezTo>
                  <a:close/>
                </a:path>
              </a:pathLst>
            </a:custGeom>
            <a:solidFill>
              <a:schemeClr val="tx2"/>
            </a:solidFill>
            <a:ln>
              <a:noFill/>
            </a:ln>
          </p:spPr>
          <p:txBody>
            <a:bodyPr vert="horz" wrap="square" lIns="91440" tIns="45720" rIns="91440" bIns="45720" numCol="1" anchor="t" anchorCtr="0" compatLnSpc="1"/>
            <a:lstStyle/>
            <a:p>
              <a:endParaRPr lang="id-ID"/>
            </a:p>
          </p:txBody>
        </p:sp>
        <p:sp>
          <p:nvSpPr>
            <p:cNvPr id="100" name="Freeform 106"/>
            <p:cNvSpPr/>
            <p:nvPr/>
          </p:nvSpPr>
          <p:spPr bwMode="auto">
            <a:xfrm>
              <a:off x="6756400" y="4313238"/>
              <a:ext cx="517525" cy="300038"/>
            </a:xfrm>
            <a:custGeom>
              <a:avLst/>
              <a:gdLst>
                <a:gd name="T0" fmla="*/ 59 w 198"/>
                <a:gd name="T1" fmla="*/ 4 h 115"/>
                <a:gd name="T2" fmla="*/ 192 w 198"/>
                <a:gd name="T3" fmla="*/ 44 h 115"/>
                <a:gd name="T4" fmla="*/ 74 w 198"/>
                <a:gd name="T5" fmla="*/ 110 h 115"/>
                <a:gd name="T6" fmla="*/ 11 w 198"/>
                <a:gd name="T7" fmla="*/ 109 h 115"/>
                <a:gd name="T8" fmla="*/ 0 w 198"/>
                <a:gd name="T9" fmla="*/ 17 h 115"/>
                <a:gd name="T10" fmla="*/ 59 w 198"/>
                <a:gd name="T11" fmla="*/ 4 h 115"/>
              </a:gdLst>
              <a:ahLst/>
              <a:cxnLst>
                <a:cxn ang="0">
                  <a:pos x="T0" y="T1"/>
                </a:cxn>
                <a:cxn ang="0">
                  <a:pos x="T2" y="T3"/>
                </a:cxn>
                <a:cxn ang="0">
                  <a:pos x="T4" y="T5"/>
                </a:cxn>
                <a:cxn ang="0">
                  <a:pos x="T6" y="T7"/>
                </a:cxn>
                <a:cxn ang="0">
                  <a:pos x="T8" y="T9"/>
                </a:cxn>
                <a:cxn ang="0">
                  <a:pos x="T10" y="T11"/>
                </a:cxn>
              </a:cxnLst>
              <a:rect l="0" t="0" r="r" b="b"/>
              <a:pathLst>
                <a:path w="198" h="115">
                  <a:moveTo>
                    <a:pt x="59" y="4"/>
                  </a:moveTo>
                  <a:cubicBezTo>
                    <a:pt x="104" y="0"/>
                    <a:pt x="187" y="15"/>
                    <a:pt x="192" y="44"/>
                  </a:cubicBezTo>
                  <a:cubicBezTo>
                    <a:pt x="198" y="74"/>
                    <a:pt x="120" y="105"/>
                    <a:pt x="74" y="110"/>
                  </a:cubicBezTo>
                  <a:cubicBezTo>
                    <a:pt x="27" y="115"/>
                    <a:pt x="30" y="112"/>
                    <a:pt x="11" y="109"/>
                  </a:cubicBezTo>
                  <a:cubicBezTo>
                    <a:pt x="7" y="78"/>
                    <a:pt x="4" y="48"/>
                    <a:pt x="0" y="17"/>
                  </a:cubicBezTo>
                  <a:cubicBezTo>
                    <a:pt x="17" y="11"/>
                    <a:pt x="14" y="9"/>
                    <a:pt x="59" y="4"/>
                  </a:cubicBezTo>
                  <a:close/>
                </a:path>
              </a:pathLst>
            </a:custGeom>
            <a:solidFill>
              <a:schemeClr val="accent1"/>
            </a:solidFill>
            <a:ln>
              <a:noFill/>
            </a:ln>
          </p:spPr>
          <p:txBody>
            <a:bodyPr vert="horz" wrap="square" lIns="91440" tIns="45720" rIns="91440" bIns="45720" numCol="1" anchor="t" anchorCtr="0" compatLnSpc="1"/>
            <a:lstStyle/>
            <a:p>
              <a:endParaRPr lang="id-ID"/>
            </a:p>
          </p:txBody>
        </p:sp>
      </p:grpSp>
      <p:grpSp>
        <p:nvGrpSpPr>
          <p:cNvPr id="101" name="Group 116"/>
          <p:cNvGrpSpPr/>
          <p:nvPr/>
        </p:nvGrpSpPr>
        <p:grpSpPr>
          <a:xfrm>
            <a:off x="8160168" y="2929157"/>
            <a:ext cx="1093787" cy="1634841"/>
            <a:chOff x="7212013" y="765175"/>
            <a:chExt cx="1784351" cy="2667000"/>
          </a:xfrm>
        </p:grpSpPr>
        <p:sp>
          <p:nvSpPr>
            <p:cNvPr id="102"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03"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4">
                <a:lumMod val="75000"/>
              </a:schemeClr>
            </a:solidFill>
            <a:ln>
              <a:noFill/>
            </a:ln>
          </p:spPr>
          <p:txBody>
            <a:bodyPr vert="horz" wrap="square" lIns="91440" tIns="45720" rIns="91440" bIns="45720" numCol="1" anchor="t" anchorCtr="0" compatLnSpc="1"/>
            <a:lstStyle/>
            <a:p>
              <a:endParaRPr lang="id-ID"/>
            </a:p>
          </p:txBody>
        </p:sp>
        <p:sp>
          <p:nvSpPr>
            <p:cNvPr id="104"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4"/>
            </a:solidFill>
            <a:ln>
              <a:noFill/>
            </a:ln>
          </p:spPr>
          <p:txBody>
            <a:bodyPr vert="horz" wrap="square" lIns="91440" tIns="45720" rIns="91440" bIns="45720" numCol="1" anchor="t" anchorCtr="0" compatLnSpc="1"/>
            <a:lstStyle/>
            <a:p>
              <a:endParaRPr lang="id-ID"/>
            </a:p>
          </p:txBody>
        </p:sp>
      </p:grpSp>
      <p:grpSp>
        <p:nvGrpSpPr>
          <p:cNvPr id="105" name="Group 135"/>
          <p:cNvGrpSpPr/>
          <p:nvPr/>
        </p:nvGrpSpPr>
        <p:grpSpPr>
          <a:xfrm>
            <a:off x="6358356" y="2859024"/>
            <a:ext cx="1251352" cy="2206625"/>
            <a:chOff x="7864475" y="-1131888"/>
            <a:chExt cx="1778001" cy="3135313"/>
          </a:xfrm>
        </p:grpSpPr>
        <p:sp>
          <p:nvSpPr>
            <p:cNvPr id="106" name="Oval 12"/>
            <p:cNvSpPr>
              <a:spLocks noChangeArrowheads="1"/>
            </p:cNvSpPr>
            <p:nvPr/>
          </p:nvSpPr>
          <p:spPr bwMode="auto">
            <a:xfrm>
              <a:off x="8023225" y="-974725"/>
              <a:ext cx="1460500"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3"/>
            <p:cNvSpPr/>
            <p:nvPr/>
          </p:nvSpPr>
          <p:spPr bwMode="auto">
            <a:xfrm>
              <a:off x="8751888" y="-1131888"/>
              <a:ext cx="890588" cy="3135313"/>
            </a:xfrm>
            <a:custGeom>
              <a:avLst/>
              <a:gdLst>
                <a:gd name="T0" fmla="*/ 0 w 237"/>
                <a:gd name="T1" fmla="*/ 0 h 834"/>
                <a:gd name="T2" fmla="*/ 0 w 237"/>
                <a:gd name="T3" fmla="*/ 42 h 834"/>
                <a:gd name="T4" fmla="*/ 195 w 237"/>
                <a:gd name="T5" fmla="*/ 236 h 834"/>
                <a:gd name="T6" fmla="*/ 0 w 237"/>
                <a:gd name="T7" fmla="*/ 430 h 834"/>
                <a:gd name="T8" fmla="*/ 0 w 237"/>
                <a:gd name="T9" fmla="*/ 834 h 834"/>
                <a:gd name="T10" fmla="*/ 38 w 237"/>
                <a:gd name="T11" fmla="*/ 499 h 834"/>
                <a:gd name="T12" fmla="*/ 52 w 237"/>
                <a:gd name="T13" fmla="*/ 467 h 834"/>
                <a:gd name="T14" fmla="*/ 237 w 237"/>
                <a:gd name="T15" fmla="*/ 236 h 834"/>
                <a:gd name="T16" fmla="*/ 0 w 237"/>
                <a:gd name="T1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834">
                  <a:moveTo>
                    <a:pt x="0" y="0"/>
                  </a:moveTo>
                  <a:cubicBezTo>
                    <a:pt x="0" y="42"/>
                    <a:pt x="0" y="42"/>
                    <a:pt x="0" y="42"/>
                  </a:cubicBezTo>
                  <a:cubicBezTo>
                    <a:pt x="107" y="42"/>
                    <a:pt x="195" y="129"/>
                    <a:pt x="195" y="236"/>
                  </a:cubicBezTo>
                  <a:cubicBezTo>
                    <a:pt x="195" y="343"/>
                    <a:pt x="107" y="430"/>
                    <a:pt x="0" y="430"/>
                  </a:cubicBezTo>
                  <a:cubicBezTo>
                    <a:pt x="0" y="834"/>
                    <a:pt x="0" y="834"/>
                    <a:pt x="0" y="834"/>
                  </a:cubicBezTo>
                  <a:cubicBezTo>
                    <a:pt x="38" y="499"/>
                    <a:pt x="38" y="499"/>
                    <a:pt x="38" y="499"/>
                  </a:cubicBezTo>
                  <a:cubicBezTo>
                    <a:pt x="40" y="485"/>
                    <a:pt x="39" y="470"/>
                    <a:pt x="52" y="467"/>
                  </a:cubicBezTo>
                  <a:cubicBezTo>
                    <a:pt x="158" y="444"/>
                    <a:pt x="237" y="349"/>
                    <a:pt x="237" y="236"/>
                  </a:cubicBezTo>
                  <a:cubicBezTo>
                    <a:pt x="237" y="106"/>
                    <a:pt x="131" y="0"/>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4"/>
            <p:cNvSpPr/>
            <p:nvPr/>
          </p:nvSpPr>
          <p:spPr bwMode="auto">
            <a:xfrm>
              <a:off x="7864475" y="-1131888"/>
              <a:ext cx="887413" cy="3135313"/>
            </a:xfrm>
            <a:custGeom>
              <a:avLst/>
              <a:gdLst>
                <a:gd name="T0" fmla="*/ 42 w 236"/>
                <a:gd name="T1" fmla="*/ 236 h 834"/>
                <a:gd name="T2" fmla="*/ 236 w 236"/>
                <a:gd name="T3" fmla="*/ 42 h 834"/>
                <a:gd name="T4" fmla="*/ 236 w 236"/>
                <a:gd name="T5" fmla="*/ 0 h 834"/>
                <a:gd name="T6" fmla="*/ 0 w 236"/>
                <a:gd name="T7" fmla="*/ 236 h 834"/>
                <a:gd name="T8" fmla="*/ 184 w 236"/>
                <a:gd name="T9" fmla="*/ 467 h 834"/>
                <a:gd name="T10" fmla="*/ 198 w 236"/>
                <a:gd name="T11" fmla="*/ 494 h 834"/>
                <a:gd name="T12" fmla="*/ 236 w 236"/>
                <a:gd name="T13" fmla="*/ 834 h 834"/>
                <a:gd name="T14" fmla="*/ 236 w 236"/>
                <a:gd name="T15" fmla="*/ 430 h 834"/>
                <a:gd name="T16" fmla="*/ 42 w 236"/>
                <a:gd name="T17" fmla="*/ 23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834">
                  <a:moveTo>
                    <a:pt x="42" y="236"/>
                  </a:moveTo>
                  <a:cubicBezTo>
                    <a:pt x="42" y="129"/>
                    <a:pt x="130" y="42"/>
                    <a:pt x="236" y="42"/>
                  </a:cubicBezTo>
                  <a:cubicBezTo>
                    <a:pt x="236" y="0"/>
                    <a:pt x="236" y="0"/>
                    <a:pt x="236" y="0"/>
                  </a:cubicBezTo>
                  <a:cubicBezTo>
                    <a:pt x="106" y="0"/>
                    <a:pt x="0" y="106"/>
                    <a:pt x="0" y="236"/>
                  </a:cubicBezTo>
                  <a:cubicBezTo>
                    <a:pt x="0" y="349"/>
                    <a:pt x="79" y="443"/>
                    <a:pt x="184" y="467"/>
                  </a:cubicBezTo>
                  <a:cubicBezTo>
                    <a:pt x="198" y="470"/>
                    <a:pt x="197" y="480"/>
                    <a:pt x="198" y="494"/>
                  </a:cubicBezTo>
                  <a:cubicBezTo>
                    <a:pt x="236" y="834"/>
                    <a:pt x="236" y="834"/>
                    <a:pt x="236" y="834"/>
                  </a:cubicBezTo>
                  <a:cubicBezTo>
                    <a:pt x="236" y="430"/>
                    <a:pt x="236" y="430"/>
                    <a:pt x="236" y="430"/>
                  </a:cubicBezTo>
                  <a:cubicBezTo>
                    <a:pt x="130" y="430"/>
                    <a:pt x="42" y="343"/>
                    <a:pt x="42"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09" name="Group 134"/>
          <p:cNvGrpSpPr/>
          <p:nvPr/>
        </p:nvGrpSpPr>
        <p:grpSpPr>
          <a:xfrm>
            <a:off x="2923005" y="2401824"/>
            <a:ext cx="882137" cy="2076450"/>
            <a:chOff x="2546350" y="-1876425"/>
            <a:chExt cx="1776413" cy="4181475"/>
          </a:xfrm>
        </p:grpSpPr>
        <p:sp>
          <p:nvSpPr>
            <p:cNvPr id="110" name="Oval 15"/>
            <p:cNvSpPr>
              <a:spLocks noChangeArrowheads="1"/>
            </p:cNvSpPr>
            <p:nvPr/>
          </p:nvSpPr>
          <p:spPr bwMode="auto">
            <a:xfrm>
              <a:off x="2703513" y="-1714500"/>
              <a:ext cx="1457325" cy="14589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6"/>
            <p:cNvSpPr/>
            <p:nvPr/>
          </p:nvSpPr>
          <p:spPr bwMode="auto">
            <a:xfrm>
              <a:off x="3440113" y="-1876425"/>
              <a:ext cx="882650" cy="4090988"/>
            </a:xfrm>
            <a:custGeom>
              <a:avLst/>
              <a:gdLst>
                <a:gd name="T0" fmla="*/ 0 w 235"/>
                <a:gd name="T1" fmla="*/ 0 h 1088"/>
                <a:gd name="T2" fmla="*/ 0 w 235"/>
                <a:gd name="T3" fmla="*/ 43 h 1088"/>
                <a:gd name="T4" fmla="*/ 192 w 235"/>
                <a:gd name="T5" fmla="*/ 237 h 1088"/>
                <a:gd name="T6" fmla="*/ 0 w 235"/>
                <a:gd name="T7" fmla="*/ 431 h 1088"/>
                <a:gd name="T8" fmla="*/ 0 w 235"/>
                <a:gd name="T9" fmla="*/ 1088 h 1088"/>
                <a:gd name="T10" fmla="*/ 38 w 235"/>
                <a:gd name="T11" fmla="*/ 496 h 1088"/>
                <a:gd name="T12" fmla="*/ 52 w 235"/>
                <a:gd name="T13" fmla="*/ 467 h 1088"/>
                <a:gd name="T14" fmla="*/ 235 w 235"/>
                <a:gd name="T15" fmla="*/ 237 h 1088"/>
                <a:gd name="T16" fmla="*/ 0 w 235"/>
                <a:gd name="T1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1088">
                  <a:moveTo>
                    <a:pt x="0" y="0"/>
                  </a:moveTo>
                  <a:cubicBezTo>
                    <a:pt x="0" y="43"/>
                    <a:pt x="0" y="43"/>
                    <a:pt x="0" y="43"/>
                  </a:cubicBezTo>
                  <a:cubicBezTo>
                    <a:pt x="106" y="44"/>
                    <a:pt x="192" y="130"/>
                    <a:pt x="192" y="237"/>
                  </a:cubicBezTo>
                  <a:cubicBezTo>
                    <a:pt x="192" y="343"/>
                    <a:pt x="106" y="430"/>
                    <a:pt x="0" y="431"/>
                  </a:cubicBezTo>
                  <a:cubicBezTo>
                    <a:pt x="0" y="1088"/>
                    <a:pt x="0" y="1088"/>
                    <a:pt x="0" y="1088"/>
                  </a:cubicBezTo>
                  <a:cubicBezTo>
                    <a:pt x="38" y="496"/>
                    <a:pt x="38" y="496"/>
                    <a:pt x="38" y="496"/>
                  </a:cubicBezTo>
                  <a:cubicBezTo>
                    <a:pt x="39" y="481"/>
                    <a:pt x="38" y="471"/>
                    <a:pt x="52" y="467"/>
                  </a:cubicBezTo>
                  <a:cubicBezTo>
                    <a:pt x="157" y="443"/>
                    <a:pt x="235" y="349"/>
                    <a:pt x="235" y="237"/>
                  </a:cubicBezTo>
                  <a:cubicBezTo>
                    <a:pt x="235" y="107"/>
                    <a:pt x="130" y="1"/>
                    <a:pt x="0"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7"/>
            <p:cNvSpPr/>
            <p:nvPr/>
          </p:nvSpPr>
          <p:spPr bwMode="auto">
            <a:xfrm>
              <a:off x="2546350" y="-1876425"/>
              <a:ext cx="904875" cy="4181475"/>
            </a:xfrm>
            <a:custGeom>
              <a:avLst/>
              <a:gdLst>
                <a:gd name="T0" fmla="*/ 241 w 241"/>
                <a:gd name="T1" fmla="*/ 1043 h 1112"/>
                <a:gd name="T2" fmla="*/ 238 w 241"/>
                <a:gd name="T3" fmla="*/ 1088 h 1112"/>
                <a:gd name="T4" fmla="*/ 238 w 241"/>
                <a:gd name="T5" fmla="*/ 431 h 1112"/>
                <a:gd name="T6" fmla="*/ 236 w 241"/>
                <a:gd name="T7" fmla="*/ 431 h 1112"/>
                <a:gd name="T8" fmla="*/ 42 w 241"/>
                <a:gd name="T9" fmla="*/ 237 h 1112"/>
                <a:gd name="T10" fmla="*/ 236 w 241"/>
                <a:gd name="T11" fmla="*/ 43 h 1112"/>
                <a:gd name="T12" fmla="*/ 238 w 241"/>
                <a:gd name="T13" fmla="*/ 43 h 1112"/>
                <a:gd name="T14" fmla="*/ 238 w 241"/>
                <a:gd name="T15" fmla="*/ 0 h 1112"/>
                <a:gd name="T16" fmla="*/ 236 w 241"/>
                <a:gd name="T17" fmla="*/ 0 h 1112"/>
                <a:gd name="T18" fmla="*/ 0 w 241"/>
                <a:gd name="T19" fmla="*/ 237 h 1112"/>
                <a:gd name="T20" fmla="*/ 183 w 241"/>
                <a:gd name="T21" fmla="*/ 467 h 1112"/>
                <a:gd name="T22" fmla="*/ 196 w 241"/>
                <a:gd name="T23" fmla="*/ 494 h 1112"/>
                <a:gd name="T24" fmla="*/ 236 w 241"/>
                <a:gd name="T25" fmla="*/ 1112 h 1112"/>
                <a:gd name="T26" fmla="*/ 241 w 241"/>
                <a:gd name="T27" fmla="*/ 1043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112">
                  <a:moveTo>
                    <a:pt x="241" y="1043"/>
                  </a:moveTo>
                  <a:cubicBezTo>
                    <a:pt x="238" y="1088"/>
                    <a:pt x="238" y="1088"/>
                    <a:pt x="238" y="1088"/>
                  </a:cubicBezTo>
                  <a:cubicBezTo>
                    <a:pt x="238" y="431"/>
                    <a:pt x="238" y="431"/>
                    <a:pt x="238" y="431"/>
                  </a:cubicBezTo>
                  <a:cubicBezTo>
                    <a:pt x="237" y="431"/>
                    <a:pt x="237" y="431"/>
                    <a:pt x="236" y="431"/>
                  </a:cubicBezTo>
                  <a:cubicBezTo>
                    <a:pt x="129" y="431"/>
                    <a:pt x="42" y="344"/>
                    <a:pt x="42" y="237"/>
                  </a:cubicBezTo>
                  <a:cubicBezTo>
                    <a:pt x="42" y="130"/>
                    <a:pt x="129" y="43"/>
                    <a:pt x="236" y="43"/>
                  </a:cubicBezTo>
                  <a:cubicBezTo>
                    <a:pt x="237" y="43"/>
                    <a:pt x="237" y="43"/>
                    <a:pt x="238" y="43"/>
                  </a:cubicBezTo>
                  <a:cubicBezTo>
                    <a:pt x="238" y="0"/>
                    <a:pt x="238" y="0"/>
                    <a:pt x="238" y="0"/>
                  </a:cubicBezTo>
                  <a:cubicBezTo>
                    <a:pt x="237" y="0"/>
                    <a:pt x="237" y="0"/>
                    <a:pt x="236" y="0"/>
                  </a:cubicBezTo>
                  <a:cubicBezTo>
                    <a:pt x="106" y="0"/>
                    <a:pt x="0" y="106"/>
                    <a:pt x="0" y="237"/>
                  </a:cubicBezTo>
                  <a:cubicBezTo>
                    <a:pt x="0" y="349"/>
                    <a:pt x="78" y="443"/>
                    <a:pt x="183" y="467"/>
                  </a:cubicBezTo>
                  <a:cubicBezTo>
                    <a:pt x="197" y="471"/>
                    <a:pt x="195" y="480"/>
                    <a:pt x="196" y="494"/>
                  </a:cubicBezTo>
                  <a:cubicBezTo>
                    <a:pt x="236" y="1112"/>
                    <a:pt x="236" y="1112"/>
                    <a:pt x="236" y="1112"/>
                  </a:cubicBezTo>
                  <a:cubicBezTo>
                    <a:pt x="241" y="1043"/>
                    <a:pt x="241" y="1043"/>
                    <a:pt x="241" y="104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13" name="Group 136"/>
          <p:cNvGrpSpPr/>
          <p:nvPr/>
        </p:nvGrpSpPr>
        <p:grpSpPr>
          <a:xfrm>
            <a:off x="4210468" y="2662457"/>
            <a:ext cx="1093787" cy="1634841"/>
            <a:chOff x="7212013" y="765175"/>
            <a:chExt cx="1784351" cy="2667000"/>
          </a:xfrm>
        </p:grpSpPr>
        <p:sp>
          <p:nvSpPr>
            <p:cNvPr id="114" name="Oval 5"/>
            <p:cNvSpPr>
              <a:spLocks noChangeArrowheads="1"/>
            </p:cNvSpPr>
            <p:nvPr/>
          </p:nvSpPr>
          <p:spPr bwMode="auto">
            <a:xfrm>
              <a:off x="7373938" y="923925"/>
              <a:ext cx="1463675" cy="1465263"/>
            </a:xfrm>
            <a:prstGeom prst="ellipse">
              <a:avLst/>
            </a:prstGeom>
            <a:solidFill>
              <a:schemeClr val="bg1"/>
            </a:solidFill>
            <a:ln>
              <a:noFill/>
            </a:ln>
          </p:spPr>
          <p:txBody>
            <a:bodyPr vert="horz" wrap="square" lIns="91440" tIns="45720" rIns="91440" bIns="45720" numCol="1" anchor="t" anchorCtr="0" compatLnSpc="1"/>
            <a:lstStyle/>
            <a:p>
              <a:endParaRPr lang="id-ID"/>
            </a:p>
          </p:txBody>
        </p:sp>
        <p:sp>
          <p:nvSpPr>
            <p:cNvPr id="115" name="Freeform 6"/>
            <p:cNvSpPr/>
            <p:nvPr/>
          </p:nvSpPr>
          <p:spPr bwMode="auto">
            <a:xfrm>
              <a:off x="8105776" y="765175"/>
              <a:ext cx="890588" cy="2667000"/>
            </a:xfrm>
            <a:custGeom>
              <a:avLst/>
              <a:gdLst>
                <a:gd name="T0" fmla="*/ 0 w 236"/>
                <a:gd name="T1" fmla="*/ 0 h 708"/>
                <a:gd name="T2" fmla="*/ 0 w 236"/>
                <a:gd name="T3" fmla="*/ 42 h 708"/>
                <a:gd name="T4" fmla="*/ 194 w 236"/>
                <a:gd name="T5" fmla="*/ 236 h 708"/>
                <a:gd name="T6" fmla="*/ 0 w 236"/>
                <a:gd name="T7" fmla="*/ 431 h 708"/>
                <a:gd name="T8" fmla="*/ 0 w 236"/>
                <a:gd name="T9" fmla="*/ 708 h 708"/>
                <a:gd name="T10" fmla="*/ 35 w 236"/>
                <a:gd name="T11" fmla="*/ 495 h 708"/>
                <a:gd name="T12" fmla="*/ 50 w 236"/>
                <a:gd name="T13" fmla="*/ 468 h 708"/>
                <a:gd name="T14" fmla="*/ 236 w 236"/>
                <a:gd name="T15" fmla="*/ 236 h 708"/>
                <a:gd name="T16" fmla="*/ 0 w 23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708">
                  <a:moveTo>
                    <a:pt x="0" y="0"/>
                  </a:moveTo>
                  <a:cubicBezTo>
                    <a:pt x="0" y="42"/>
                    <a:pt x="0" y="42"/>
                    <a:pt x="0" y="42"/>
                  </a:cubicBezTo>
                  <a:cubicBezTo>
                    <a:pt x="107" y="42"/>
                    <a:pt x="194" y="129"/>
                    <a:pt x="194" y="236"/>
                  </a:cubicBezTo>
                  <a:cubicBezTo>
                    <a:pt x="194" y="343"/>
                    <a:pt x="107" y="431"/>
                    <a:pt x="0" y="431"/>
                  </a:cubicBezTo>
                  <a:cubicBezTo>
                    <a:pt x="0" y="708"/>
                    <a:pt x="0" y="708"/>
                    <a:pt x="0" y="708"/>
                  </a:cubicBezTo>
                  <a:cubicBezTo>
                    <a:pt x="35" y="495"/>
                    <a:pt x="35" y="495"/>
                    <a:pt x="35" y="495"/>
                  </a:cubicBezTo>
                  <a:cubicBezTo>
                    <a:pt x="38" y="481"/>
                    <a:pt x="37" y="470"/>
                    <a:pt x="50" y="468"/>
                  </a:cubicBezTo>
                  <a:cubicBezTo>
                    <a:pt x="156" y="445"/>
                    <a:pt x="236" y="350"/>
                    <a:pt x="236" y="236"/>
                  </a:cubicBezTo>
                  <a:cubicBezTo>
                    <a:pt x="236" y="106"/>
                    <a:pt x="130" y="0"/>
                    <a:pt x="0" y="0"/>
                  </a:cubicBezTo>
                  <a:close/>
                </a:path>
              </a:pathLst>
            </a:custGeom>
            <a:solidFill>
              <a:schemeClr val="accent3">
                <a:lumMod val="75000"/>
              </a:schemeClr>
            </a:solidFill>
            <a:ln>
              <a:noFill/>
            </a:ln>
          </p:spPr>
          <p:txBody>
            <a:bodyPr vert="horz" wrap="square" lIns="91440" tIns="45720" rIns="91440" bIns="45720" numCol="1" anchor="t" anchorCtr="0" compatLnSpc="1"/>
            <a:lstStyle/>
            <a:p>
              <a:endParaRPr lang="id-ID"/>
            </a:p>
          </p:txBody>
        </p:sp>
        <p:sp>
          <p:nvSpPr>
            <p:cNvPr id="116" name="Freeform 7"/>
            <p:cNvSpPr/>
            <p:nvPr/>
          </p:nvSpPr>
          <p:spPr bwMode="auto">
            <a:xfrm>
              <a:off x="7212013" y="765175"/>
              <a:ext cx="893763" cy="2667000"/>
            </a:xfrm>
            <a:custGeom>
              <a:avLst/>
              <a:gdLst>
                <a:gd name="T0" fmla="*/ 43 w 237"/>
                <a:gd name="T1" fmla="*/ 236 h 708"/>
                <a:gd name="T2" fmla="*/ 237 w 237"/>
                <a:gd name="T3" fmla="*/ 42 h 708"/>
                <a:gd name="T4" fmla="*/ 237 w 237"/>
                <a:gd name="T5" fmla="*/ 0 h 708"/>
                <a:gd name="T6" fmla="*/ 0 w 237"/>
                <a:gd name="T7" fmla="*/ 236 h 708"/>
                <a:gd name="T8" fmla="*/ 187 w 237"/>
                <a:gd name="T9" fmla="*/ 468 h 708"/>
                <a:gd name="T10" fmla="*/ 201 w 237"/>
                <a:gd name="T11" fmla="*/ 496 h 708"/>
                <a:gd name="T12" fmla="*/ 237 w 237"/>
                <a:gd name="T13" fmla="*/ 708 h 708"/>
                <a:gd name="T14" fmla="*/ 237 w 237"/>
                <a:gd name="T15" fmla="*/ 431 h 708"/>
                <a:gd name="T16" fmla="*/ 43 w 237"/>
                <a:gd name="T17" fmla="*/ 23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8">
                  <a:moveTo>
                    <a:pt x="43" y="236"/>
                  </a:moveTo>
                  <a:cubicBezTo>
                    <a:pt x="43" y="129"/>
                    <a:pt x="130" y="42"/>
                    <a:pt x="237" y="42"/>
                  </a:cubicBezTo>
                  <a:cubicBezTo>
                    <a:pt x="237" y="0"/>
                    <a:pt x="237" y="0"/>
                    <a:pt x="237" y="0"/>
                  </a:cubicBezTo>
                  <a:cubicBezTo>
                    <a:pt x="106" y="0"/>
                    <a:pt x="0" y="106"/>
                    <a:pt x="0" y="236"/>
                  </a:cubicBezTo>
                  <a:cubicBezTo>
                    <a:pt x="0" y="350"/>
                    <a:pt x="80" y="445"/>
                    <a:pt x="187" y="468"/>
                  </a:cubicBezTo>
                  <a:cubicBezTo>
                    <a:pt x="200" y="470"/>
                    <a:pt x="199" y="482"/>
                    <a:pt x="201" y="496"/>
                  </a:cubicBezTo>
                  <a:cubicBezTo>
                    <a:pt x="237" y="708"/>
                    <a:pt x="237" y="708"/>
                    <a:pt x="237" y="708"/>
                  </a:cubicBezTo>
                  <a:cubicBezTo>
                    <a:pt x="237" y="431"/>
                    <a:pt x="237" y="431"/>
                    <a:pt x="237" y="431"/>
                  </a:cubicBezTo>
                  <a:cubicBezTo>
                    <a:pt x="130" y="431"/>
                    <a:pt x="43" y="343"/>
                    <a:pt x="43" y="236"/>
                  </a:cubicBez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124" name="Group 156"/>
          <p:cNvGrpSpPr/>
          <p:nvPr/>
        </p:nvGrpSpPr>
        <p:grpSpPr>
          <a:xfrm>
            <a:off x="8420518" y="3226730"/>
            <a:ext cx="592137" cy="509110"/>
            <a:chOff x="8526463" y="646113"/>
            <a:chExt cx="1139825" cy="980003"/>
          </a:xfrm>
          <a:solidFill>
            <a:schemeClr val="accent4"/>
          </a:solidFill>
        </p:grpSpPr>
        <p:sp>
          <p:nvSpPr>
            <p:cNvPr id="125" name="Oval 21"/>
            <p:cNvSpPr>
              <a:spLocks noChangeArrowheads="1"/>
            </p:cNvSpPr>
            <p:nvPr/>
          </p:nvSpPr>
          <p:spPr bwMode="auto">
            <a:xfrm>
              <a:off x="8818563" y="1109664"/>
              <a:ext cx="554037" cy="5164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22"/>
            <p:cNvSpPr/>
            <p:nvPr/>
          </p:nvSpPr>
          <p:spPr bwMode="auto">
            <a:xfrm>
              <a:off x="8788401" y="646113"/>
              <a:ext cx="287338" cy="409575"/>
            </a:xfrm>
            <a:custGeom>
              <a:avLst/>
              <a:gdLst>
                <a:gd name="T0" fmla="*/ 45 w 76"/>
                <a:gd name="T1" fmla="*/ 106 h 108"/>
                <a:gd name="T2" fmla="*/ 73 w 76"/>
                <a:gd name="T3" fmla="*/ 50 h 108"/>
                <a:gd name="T4" fmla="*/ 32 w 76"/>
                <a:gd name="T5" fmla="*/ 3 h 108"/>
                <a:gd name="T6" fmla="*/ 4 w 76"/>
                <a:gd name="T7" fmla="*/ 58 h 108"/>
                <a:gd name="T8" fmla="*/ 45 w 76"/>
                <a:gd name="T9" fmla="*/ 106 h 108"/>
              </a:gdLst>
              <a:ahLst/>
              <a:cxnLst>
                <a:cxn ang="0">
                  <a:pos x="T0" y="T1"/>
                </a:cxn>
                <a:cxn ang="0">
                  <a:pos x="T2" y="T3"/>
                </a:cxn>
                <a:cxn ang="0">
                  <a:pos x="T4" y="T5"/>
                </a:cxn>
                <a:cxn ang="0">
                  <a:pos x="T6" y="T7"/>
                </a:cxn>
                <a:cxn ang="0">
                  <a:pos x="T8" y="T9"/>
                </a:cxn>
              </a:cxnLst>
              <a:rect l="0" t="0" r="r" b="b"/>
              <a:pathLst>
                <a:path w="76" h="108">
                  <a:moveTo>
                    <a:pt x="45" y="106"/>
                  </a:moveTo>
                  <a:cubicBezTo>
                    <a:pt x="64" y="104"/>
                    <a:pt x="76" y="79"/>
                    <a:pt x="73" y="50"/>
                  </a:cubicBezTo>
                  <a:cubicBezTo>
                    <a:pt x="69" y="22"/>
                    <a:pt x="51" y="0"/>
                    <a:pt x="32" y="3"/>
                  </a:cubicBezTo>
                  <a:cubicBezTo>
                    <a:pt x="13" y="5"/>
                    <a:pt x="0" y="30"/>
                    <a:pt x="4" y="58"/>
                  </a:cubicBezTo>
                  <a:cubicBezTo>
                    <a:pt x="7" y="87"/>
                    <a:pt x="25" y="108"/>
                    <a:pt x="45"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23"/>
            <p:cNvSpPr/>
            <p:nvPr/>
          </p:nvSpPr>
          <p:spPr bwMode="auto">
            <a:xfrm>
              <a:off x="9113838" y="646113"/>
              <a:ext cx="287338" cy="409575"/>
            </a:xfrm>
            <a:custGeom>
              <a:avLst/>
              <a:gdLst>
                <a:gd name="T0" fmla="*/ 32 w 76"/>
                <a:gd name="T1" fmla="*/ 106 h 108"/>
                <a:gd name="T2" fmla="*/ 73 w 76"/>
                <a:gd name="T3" fmla="*/ 58 h 108"/>
                <a:gd name="T4" fmla="*/ 44 w 76"/>
                <a:gd name="T5" fmla="*/ 3 h 108"/>
                <a:gd name="T6" fmla="*/ 4 w 76"/>
                <a:gd name="T7" fmla="*/ 50 h 108"/>
                <a:gd name="T8" fmla="*/ 32 w 76"/>
                <a:gd name="T9" fmla="*/ 106 h 108"/>
              </a:gdLst>
              <a:ahLst/>
              <a:cxnLst>
                <a:cxn ang="0">
                  <a:pos x="T0" y="T1"/>
                </a:cxn>
                <a:cxn ang="0">
                  <a:pos x="T2" y="T3"/>
                </a:cxn>
                <a:cxn ang="0">
                  <a:pos x="T4" y="T5"/>
                </a:cxn>
                <a:cxn ang="0">
                  <a:pos x="T6" y="T7"/>
                </a:cxn>
                <a:cxn ang="0">
                  <a:pos x="T8" y="T9"/>
                </a:cxn>
              </a:cxnLst>
              <a:rect l="0" t="0" r="r" b="b"/>
              <a:pathLst>
                <a:path w="76" h="108">
                  <a:moveTo>
                    <a:pt x="32" y="106"/>
                  </a:moveTo>
                  <a:cubicBezTo>
                    <a:pt x="51" y="108"/>
                    <a:pt x="69" y="87"/>
                    <a:pt x="73" y="58"/>
                  </a:cubicBezTo>
                  <a:cubicBezTo>
                    <a:pt x="76" y="30"/>
                    <a:pt x="63" y="5"/>
                    <a:pt x="44" y="3"/>
                  </a:cubicBezTo>
                  <a:cubicBezTo>
                    <a:pt x="25" y="0"/>
                    <a:pt x="7" y="22"/>
                    <a:pt x="4" y="50"/>
                  </a:cubicBezTo>
                  <a:cubicBezTo>
                    <a:pt x="0" y="79"/>
                    <a:pt x="13" y="104"/>
                    <a:pt x="3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24"/>
            <p:cNvSpPr/>
            <p:nvPr/>
          </p:nvSpPr>
          <p:spPr bwMode="auto">
            <a:xfrm>
              <a:off x="9348788" y="938213"/>
              <a:ext cx="317500" cy="422275"/>
            </a:xfrm>
            <a:custGeom>
              <a:avLst/>
              <a:gdLst>
                <a:gd name="T0" fmla="*/ 57 w 84"/>
                <a:gd name="T1" fmla="*/ 6 h 111"/>
                <a:gd name="T2" fmla="*/ 9 w 84"/>
                <a:gd name="T3" fmla="*/ 46 h 111"/>
                <a:gd name="T4" fmla="*/ 27 w 84"/>
                <a:gd name="T5" fmla="*/ 106 h 111"/>
                <a:gd name="T6" fmla="*/ 75 w 84"/>
                <a:gd name="T7" fmla="*/ 66 h 111"/>
                <a:gd name="T8" fmla="*/ 57 w 84"/>
                <a:gd name="T9" fmla="*/ 6 h 111"/>
              </a:gdLst>
              <a:ahLst/>
              <a:cxnLst>
                <a:cxn ang="0">
                  <a:pos x="T0" y="T1"/>
                </a:cxn>
                <a:cxn ang="0">
                  <a:pos x="T2" y="T3"/>
                </a:cxn>
                <a:cxn ang="0">
                  <a:pos x="T4" y="T5"/>
                </a:cxn>
                <a:cxn ang="0">
                  <a:pos x="T6" y="T7"/>
                </a:cxn>
                <a:cxn ang="0">
                  <a:pos x="T8" y="T9"/>
                </a:cxn>
              </a:cxnLst>
              <a:rect l="0" t="0" r="r" b="b"/>
              <a:pathLst>
                <a:path w="84" h="111">
                  <a:moveTo>
                    <a:pt x="57" y="6"/>
                  </a:moveTo>
                  <a:cubicBezTo>
                    <a:pt x="38" y="0"/>
                    <a:pt x="17" y="18"/>
                    <a:pt x="9" y="46"/>
                  </a:cubicBezTo>
                  <a:cubicBezTo>
                    <a:pt x="0" y="73"/>
                    <a:pt x="9" y="100"/>
                    <a:pt x="27" y="106"/>
                  </a:cubicBezTo>
                  <a:cubicBezTo>
                    <a:pt x="46" y="111"/>
                    <a:pt x="67" y="93"/>
                    <a:pt x="75" y="66"/>
                  </a:cubicBezTo>
                  <a:cubicBezTo>
                    <a:pt x="84" y="38"/>
                    <a:pt x="75" y="11"/>
                    <a:pt x="5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25"/>
            <p:cNvSpPr/>
            <p:nvPr/>
          </p:nvSpPr>
          <p:spPr bwMode="auto">
            <a:xfrm>
              <a:off x="8526463" y="938213"/>
              <a:ext cx="314325" cy="422275"/>
            </a:xfrm>
            <a:custGeom>
              <a:avLst/>
              <a:gdLst>
                <a:gd name="T0" fmla="*/ 75 w 83"/>
                <a:gd name="T1" fmla="*/ 46 h 111"/>
                <a:gd name="T2" fmla="*/ 27 w 83"/>
                <a:gd name="T3" fmla="*/ 6 h 111"/>
                <a:gd name="T4" fmla="*/ 8 w 83"/>
                <a:gd name="T5" fmla="*/ 66 h 111"/>
                <a:gd name="T6" fmla="*/ 56 w 83"/>
                <a:gd name="T7" fmla="*/ 106 h 111"/>
                <a:gd name="T8" fmla="*/ 75 w 83"/>
                <a:gd name="T9" fmla="*/ 46 h 111"/>
              </a:gdLst>
              <a:ahLst/>
              <a:cxnLst>
                <a:cxn ang="0">
                  <a:pos x="T0" y="T1"/>
                </a:cxn>
                <a:cxn ang="0">
                  <a:pos x="T2" y="T3"/>
                </a:cxn>
                <a:cxn ang="0">
                  <a:pos x="T4" y="T5"/>
                </a:cxn>
                <a:cxn ang="0">
                  <a:pos x="T6" y="T7"/>
                </a:cxn>
                <a:cxn ang="0">
                  <a:pos x="T8" y="T9"/>
                </a:cxn>
              </a:cxnLst>
              <a:rect l="0" t="0" r="r" b="b"/>
              <a:pathLst>
                <a:path w="83" h="111">
                  <a:moveTo>
                    <a:pt x="75" y="46"/>
                  </a:moveTo>
                  <a:cubicBezTo>
                    <a:pt x="67" y="18"/>
                    <a:pt x="45" y="0"/>
                    <a:pt x="27" y="6"/>
                  </a:cubicBezTo>
                  <a:cubicBezTo>
                    <a:pt x="8" y="11"/>
                    <a:pt x="0" y="38"/>
                    <a:pt x="8" y="66"/>
                  </a:cubicBezTo>
                  <a:cubicBezTo>
                    <a:pt x="16" y="93"/>
                    <a:pt x="38" y="111"/>
                    <a:pt x="56" y="106"/>
                  </a:cubicBezTo>
                  <a:cubicBezTo>
                    <a:pt x="75" y="100"/>
                    <a:pt x="83" y="73"/>
                    <a:pt x="7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0" name="Freeform 169"/>
          <p:cNvSpPr/>
          <p:nvPr/>
        </p:nvSpPr>
        <p:spPr bwMode="auto">
          <a:xfrm>
            <a:off x="6736349" y="3211450"/>
            <a:ext cx="495196" cy="498474"/>
          </a:xfrm>
          <a:custGeom>
            <a:avLst/>
            <a:gdLst>
              <a:gd name="T0" fmla="*/ 151 w 151"/>
              <a:gd name="T1" fmla="*/ 123 h 152"/>
              <a:gd name="T2" fmla="*/ 104 w 151"/>
              <a:gd name="T3" fmla="*/ 76 h 152"/>
              <a:gd name="T4" fmla="*/ 132 w 151"/>
              <a:gd name="T5" fmla="*/ 76 h 152"/>
              <a:gd name="T6" fmla="*/ 94 w 151"/>
              <a:gd name="T7" fmla="*/ 38 h 152"/>
              <a:gd name="T8" fmla="*/ 113 w 151"/>
              <a:gd name="T9" fmla="*/ 38 h 152"/>
              <a:gd name="T10" fmla="*/ 75 w 151"/>
              <a:gd name="T11" fmla="*/ 0 h 152"/>
              <a:gd name="T12" fmla="*/ 37 w 151"/>
              <a:gd name="T13" fmla="*/ 38 h 152"/>
              <a:gd name="T14" fmla="*/ 56 w 151"/>
              <a:gd name="T15" fmla="*/ 38 h 152"/>
              <a:gd name="T16" fmla="*/ 18 w 151"/>
              <a:gd name="T17" fmla="*/ 76 h 152"/>
              <a:gd name="T18" fmla="*/ 47 w 151"/>
              <a:gd name="T19" fmla="*/ 76 h 152"/>
              <a:gd name="T20" fmla="*/ 0 w 151"/>
              <a:gd name="T21" fmla="*/ 123 h 152"/>
              <a:gd name="T22" fmla="*/ 56 w 151"/>
              <a:gd name="T23" fmla="*/ 123 h 152"/>
              <a:gd name="T24" fmla="*/ 56 w 151"/>
              <a:gd name="T25" fmla="*/ 152 h 152"/>
              <a:gd name="T26" fmla="*/ 94 w 151"/>
              <a:gd name="T27" fmla="*/ 152 h 152"/>
              <a:gd name="T28" fmla="*/ 94 w 151"/>
              <a:gd name="T29" fmla="*/ 123 h 152"/>
              <a:gd name="T30" fmla="*/ 151 w 151"/>
              <a:gd name="T31"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52">
                <a:moveTo>
                  <a:pt x="151" y="123"/>
                </a:moveTo>
                <a:lnTo>
                  <a:pt x="104" y="76"/>
                </a:lnTo>
                <a:lnTo>
                  <a:pt x="132" y="76"/>
                </a:lnTo>
                <a:lnTo>
                  <a:pt x="94" y="38"/>
                </a:lnTo>
                <a:lnTo>
                  <a:pt x="113" y="38"/>
                </a:lnTo>
                <a:lnTo>
                  <a:pt x="75" y="0"/>
                </a:lnTo>
                <a:lnTo>
                  <a:pt x="37" y="38"/>
                </a:lnTo>
                <a:lnTo>
                  <a:pt x="56" y="38"/>
                </a:lnTo>
                <a:lnTo>
                  <a:pt x="18" y="76"/>
                </a:lnTo>
                <a:lnTo>
                  <a:pt x="47" y="76"/>
                </a:lnTo>
                <a:lnTo>
                  <a:pt x="0" y="123"/>
                </a:lnTo>
                <a:lnTo>
                  <a:pt x="56" y="123"/>
                </a:lnTo>
                <a:lnTo>
                  <a:pt x="56" y="152"/>
                </a:lnTo>
                <a:lnTo>
                  <a:pt x="94" y="152"/>
                </a:lnTo>
                <a:lnTo>
                  <a:pt x="94" y="123"/>
                </a:lnTo>
                <a:lnTo>
                  <a:pt x="151" y="123"/>
                </a:lnTo>
                <a:close/>
              </a:path>
            </a:pathLst>
          </a:custGeom>
          <a:solidFill>
            <a:schemeClr val="accent1"/>
          </a:solidFill>
          <a:ln>
            <a:noFill/>
          </a:ln>
        </p:spPr>
        <p:txBody>
          <a:bodyPr vert="horz" wrap="square" lIns="91440" tIns="45720" rIns="91440" bIns="45720" numCol="1" anchor="t" anchorCtr="0" compatLnSpc="1"/>
          <a:lstStyle/>
          <a:p>
            <a:endParaRPr lang="id-ID"/>
          </a:p>
        </p:txBody>
      </p:sp>
      <p:grpSp>
        <p:nvGrpSpPr>
          <p:cNvPr id="131" name="Group 158"/>
          <p:cNvGrpSpPr/>
          <p:nvPr/>
        </p:nvGrpSpPr>
        <p:grpSpPr>
          <a:xfrm>
            <a:off x="3234156" y="2647258"/>
            <a:ext cx="241300" cy="402830"/>
            <a:chOff x="6324601" y="4970463"/>
            <a:chExt cx="192088" cy="320675"/>
          </a:xfrm>
          <a:solidFill>
            <a:schemeClr val="accent2"/>
          </a:solidFill>
        </p:grpSpPr>
        <p:sp>
          <p:nvSpPr>
            <p:cNvPr id="132" name="Freeform 294"/>
            <p:cNvSpPr>
              <a:spLocks noEditPoints="1"/>
            </p:cNvSpPr>
            <p:nvPr/>
          </p:nvSpPr>
          <p:spPr bwMode="auto">
            <a:xfrm>
              <a:off x="6324601" y="4970463"/>
              <a:ext cx="192088" cy="320675"/>
            </a:xfrm>
            <a:custGeom>
              <a:avLst/>
              <a:gdLst>
                <a:gd name="T0" fmla="*/ 72 w 72"/>
                <a:gd name="T1" fmla="*/ 16 h 120"/>
                <a:gd name="T2" fmla="*/ 67 w 72"/>
                <a:gd name="T3" fmla="*/ 12 h 120"/>
                <a:gd name="T4" fmla="*/ 65 w 72"/>
                <a:gd name="T5" fmla="*/ 12 h 120"/>
                <a:gd name="T6" fmla="*/ 64 w 72"/>
                <a:gd name="T7" fmla="*/ 8 h 120"/>
                <a:gd name="T8" fmla="*/ 55 w 72"/>
                <a:gd name="T9" fmla="*/ 4 h 120"/>
                <a:gd name="T10" fmla="*/ 50 w 72"/>
                <a:gd name="T11" fmla="*/ 0 h 120"/>
                <a:gd name="T12" fmla="*/ 22 w 72"/>
                <a:gd name="T13" fmla="*/ 0 h 120"/>
                <a:gd name="T14" fmla="*/ 17 w 72"/>
                <a:gd name="T15" fmla="*/ 4 h 120"/>
                <a:gd name="T16" fmla="*/ 8 w 72"/>
                <a:gd name="T17" fmla="*/ 8 h 120"/>
                <a:gd name="T18" fmla="*/ 7 w 72"/>
                <a:gd name="T19" fmla="*/ 12 h 120"/>
                <a:gd name="T20" fmla="*/ 4 w 72"/>
                <a:gd name="T21" fmla="*/ 12 h 120"/>
                <a:gd name="T22" fmla="*/ 0 w 72"/>
                <a:gd name="T23" fmla="*/ 16 h 120"/>
                <a:gd name="T24" fmla="*/ 4 w 72"/>
                <a:gd name="T25" fmla="*/ 20 h 120"/>
                <a:gd name="T26" fmla="*/ 7 w 72"/>
                <a:gd name="T27" fmla="*/ 44 h 120"/>
                <a:gd name="T28" fmla="*/ 4 w 72"/>
                <a:gd name="T29" fmla="*/ 44 h 120"/>
                <a:gd name="T30" fmla="*/ 9 w 72"/>
                <a:gd name="T31" fmla="*/ 84 h 120"/>
                <a:gd name="T32" fmla="*/ 10 w 72"/>
                <a:gd name="T33" fmla="*/ 84 h 120"/>
                <a:gd name="T34" fmla="*/ 13 w 72"/>
                <a:gd name="T35" fmla="*/ 115 h 120"/>
                <a:gd name="T36" fmla="*/ 18 w 72"/>
                <a:gd name="T37" fmla="*/ 120 h 120"/>
                <a:gd name="T38" fmla="*/ 54 w 72"/>
                <a:gd name="T39" fmla="*/ 120 h 120"/>
                <a:gd name="T40" fmla="*/ 59 w 72"/>
                <a:gd name="T41" fmla="*/ 115 h 120"/>
                <a:gd name="T42" fmla="*/ 62 w 72"/>
                <a:gd name="T43" fmla="*/ 84 h 120"/>
                <a:gd name="T44" fmla="*/ 63 w 72"/>
                <a:gd name="T45" fmla="*/ 84 h 120"/>
                <a:gd name="T46" fmla="*/ 68 w 72"/>
                <a:gd name="T47" fmla="*/ 44 h 120"/>
                <a:gd name="T48" fmla="*/ 65 w 72"/>
                <a:gd name="T49" fmla="*/ 44 h 120"/>
                <a:gd name="T50" fmla="*/ 68 w 72"/>
                <a:gd name="T51" fmla="*/ 20 h 120"/>
                <a:gd name="T52" fmla="*/ 72 w 72"/>
                <a:gd name="T53" fmla="*/ 16 h 120"/>
                <a:gd name="T54" fmla="*/ 24 w 72"/>
                <a:gd name="T55" fmla="*/ 8 h 120"/>
                <a:gd name="T56" fmla="*/ 48 w 72"/>
                <a:gd name="T57" fmla="*/ 8 h 120"/>
                <a:gd name="T58" fmla="*/ 48 w 72"/>
                <a:gd name="T59" fmla="*/ 12 h 120"/>
                <a:gd name="T60" fmla="*/ 24 w 72"/>
                <a:gd name="T61" fmla="*/ 12 h 120"/>
                <a:gd name="T62" fmla="*/ 24 w 72"/>
                <a:gd name="T63" fmla="*/ 8 h 120"/>
                <a:gd name="T64" fmla="*/ 51 w 72"/>
                <a:gd name="T65" fmla="*/ 112 h 120"/>
                <a:gd name="T66" fmla="*/ 21 w 72"/>
                <a:gd name="T67" fmla="*/ 112 h 120"/>
                <a:gd name="T68" fmla="*/ 18 w 72"/>
                <a:gd name="T69" fmla="*/ 84 h 120"/>
                <a:gd name="T70" fmla="*/ 54 w 72"/>
                <a:gd name="T71" fmla="*/ 84 h 120"/>
                <a:gd name="T72" fmla="*/ 51 w 72"/>
                <a:gd name="T73" fmla="*/ 112 h 120"/>
                <a:gd name="T74" fmla="*/ 20 w 72"/>
                <a:gd name="T75" fmla="*/ 64 h 120"/>
                <a:gd name="T76" fmla="*/ 36 w 72"/>
                <a:gd name="T77" fmla="*/ 48 h 120"/>
                <a:gd name="T78" fmla="*/ 52 w 72"/>
                <a:gd name="T79" fmla="*/ 64 h 120"/>
                <a:gd name="T80" fmla="*/ 36 w 72"/>
                <a:gd name="T81" fmla="*/ 80 h 120"/>
                <a:gd name="T82" fmla="*/ 20 w 72"/>
                <a:gd name="T83" fmla="*/ 64 h 120"/>
                <a:gd name="T84" fmla="*/ 15 w 72"/>
                <a:gd name="T85" fmla="*/ 44 h 120"/>
                <a:gd name="T86" fmla="*/ 12 w 72"/>
                <a:gd name="T87" fmla="*/ 20 h 120"/>
                <a:gd name="T88" fmla="*/ 60 w 72"/>
                <a:gd name="T89" fmla="*/ 20 h 120"/>
                <a:gd name="T90" fmla="*/ 57 w 72"/>
                <a:gd name="T91" fmla="*/ 44 h 120"/>
                <a:gd name="T92" fmla="*/ 15 w 72"/>
                <a:gd name="T93" fmla="*/ 4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 h="120">
                  <a:moveTo>
                    <a:pt x="72" y="16"/>
                  </a:moveTo>
                  <a:cubicBezTo>
                    <a:pt x="72" y="14"/>
                    <a:pt x="70" y="12"/>
                    <a:pt x="67" y="12"/>
                  </a:cubicBezTo>
                  <a:cubicBezTo>
                    <a:pt x="65" y="12"/>
                    <a:pt x="65" y="12"/>
                    <a:pt x="65" y="12"/>
                  </a:cubicBezTo>
                  <a:cubicBezTo>
                    <a:pt x="64" y="10"/>
                    <a:pt x="64" y="9"/>
                    <a:pt x="64" y="8"/>
                  </a:cubicBezTo>
                  <a:cubicBezTo>
                    <a:pt x="55" y="4"/>
                    <a:pt x="55" y="4"/>
                    <a:pt x="55" y="4"/>
                  </a:cubicBezTo>
                  <a:cubicBezTo>
                    <a:pt x="55" y="2"/>
                    <a:pt x="53" y="0"/>
                    <a:pt x="50" y="0"/>
                  </a:cubicBezTo>
                  <a:cubicBezTo>
                    <a:pt x="22" y="0"/>
                    <a:pt x="22" y="0"/>
                    <a:pt x="22" y="0"/>
                  </a:cubicBezTo>
                  <a:cubicBezTo>
                    <a:pt x="19" y="0"/>
                    <a:pt x="17" y="2"/>
                    <a:pt x="17" y="4"/>
                  </a:cubicBezTo>
                  <a:cubicBezTo>
                    <a:pt x="8" y="8"/>
                    <a:pt x="8" y="8"/>
                    <a:pt x="8" y="8"/>
                  </a:cubicBezTo>
                  <a:cubicBezTo>
                    <a:pt x="8" y="9"/>
                    <a:pt x="8" y="10"/>
                    <a:pt x="7" y="12"/>
                  </a:cubicBezTo>
                  <a:cubicBezTo>
                    <a:pt x="4" y="12"/>
                    <a:pt x="4" y="12"/>
                    <a:pt x="4" y="12"/>
                  </a:cubicBezTo>
                  <a:cubicBezTo>
                    <a:pt x="2" y="12"/>
                    <a:pt x="0" y="14"/>
                    <a:pt x="0" y="16"/>
                  </a:cubicBezTo>
                  <a:cubicBezTo>
                    <a:pt x="0" y="18"/>
                    <a:pt x="2" y="20"/>
                    <a:pt x="4" y="20"/>
                  </a:cubicBezTo>
                  <a:cubicBezTo>
                    <a:pt x="7" y="44"/>
                    <a:pt x="7" y="44"/>
                    <a:pt x="7" y="44"/>
                  </a:cubicBezTo>
                  <a:cubicBezTo>
                    <a:pt x="4" y="44"/>
                    <a:pt x="4" y="44"/>
                    <a:pt x="4" y="44"/>
                  </a:cubicBezTo>
                  <a:cubicBezTo>
                    <a:pt x="9" y="84"/>
                    <a:pt x="9" y="84"/>
                    <a:pt x="9" y="84"/>
                  </a:cubicBezTo>
                  <a:cubicBezTo>
                    <a:pt x="10" y="84"/>
                    <a:pt x="10" y="84"/>
                    <a:pt x="10" y="84"/>
                  </a:cubicBezTo>
                  <a:cubicBezTo>
                    <a:pt x="13" y="115"/>
                    <a:pt x="13" y="115"/>
                    <a:pt x="13" y="115"/>
                  </a:cubicBezTo>
                  <a:cubicBezTo>
                    <a:pt x="13" y="118"/>
                    <a:pt x="15" y="120"/>
                    <a:pt x="18" y="120"/>
                  </a:cubicBezTo>
                  <a:cubicBezTo>
                    <a:pt x="54" y="120"/>
                    <a:pt x="54" y="120"/>
                    <a:pt x="54" y="120"/>
                  </a:cubicBezTo>
                  <a:cubicBezTo>
                    <a:pt x="57" y="120"/>
                    <a:pt x="59" y="118"/>
                    <a:pt x="59" y="115"/>
                  </a:cubicBezTo>
                  <a:cubicBezTo>
                    <a:pt x="62" y="84"/>
                    <a:pt x="62" y="84"/>
                    <a:pt x="62" y="84"/>
                  </a:cubicBezTo>
                  <a:cubicBezTo>
                    <a:pt x="63" y="84"/>
                    <a:pt x="63" y="84"/>
                    <a:pt x="63" y="84"/>
                  </a:cubicBezTo>
                  <a:cubicBezTo>
                    <a:pt x="68" y="44"/>
                    <a:pt x="68" y="44"/>
                    <a:pt x="68" y="44"/>
                  </a:cubicBezTo>
                  <a:cubicBezTo>
                    <a:pt x="65" y="44"/>
                    <a:pt x="65" y="44"/>
                    <a:pt x="65" y="44"/>
                  </a:cubicBezTo>
                  <a:cubicBezTo>
                    <a:pt x="68" y="20"/>
                    <a:pt x="68" y="20"/>
                    <a:pt x="68" y="20"/>
                  </a:cubicBezTo>
                  <a:cubicBezTo>
                    <a:pt x="70" y="20"/>
                    <a:pt x="72" y="18"/>
                    <a:pt x="72" y="16"/>
                  </a:cubicBezTo>
                  <a:close/>
                  <a:moveTo>
                    <a:pt x="24" y="8"/>
                  </a:moveTo>
                  <a:cubicBezTo>
                    <a:pt x="48" y="8"/>
                    <a:pt x="48" y="8"/>
                    <a:pt x="48" y="8"/>
                  </a:cubicBezTo>
                  <a:cubicBezTo>
                    <a:pt x="48" y="12"/>
                    <a:pt x="48" y="12"/>
                    <a:pt x="48" y="12"/>
                  </a:cubicBezTo>
                  <a:cubicBezTo>
                    <a:pt x="24" y="12"/>
                    <a:pt x="24" y="12"/>
                    <a:pt x="24" y="12"/>
                  </a:cubicBezTo>
                  <a:lnTo>
                    <a:pt x="24" y="8"/>
                  </a:lnTo>
                  <a:close/>
                  <a:moveTo>
                    <a:pt x="51" y="112"/>
                  </a:moveTo>
                  <a:cubicBezTo>
                    <a:pt x="21" y="112"/>
                    <a:pt x="21" y="112"/>
                    <a:pt x="21" y="112"/>
                  </a:cubicBezTo>
                  <a:cubicBezTo>
                    <a:pt x="18" y="84"/>
                    <a:pt x="18" y="84"/>
                    <a:pt x="18" y="84"/>
                  </a:cubicBezTo>
                  <a:cubicBezTo>
                    <a:pt x="54" y="84"/>
                    <a:pt x="54" y="84"/>
                    <a:pt x="54" y="84"/>
                  </a:cubicBezTo>
                  <a:lnTo>
                    <a:pt x="51" y="112"/>
                  </a:lnTo>
                  <a:close/>
                  <a:moveTo>
                    <a:pt x="20" y="64"/>
                  </a:moveTo>
                  <a:cubicBezTo>
                    <a:pt x="20" y="55"/>
                    <a:pt x="27" y="48"/>
                    <a:pt x="36" y="48"/>
                  </a:cubicBezTo>
                  <a:cubicBezTo>
                    <a:pt x="45" y="48"/>
                    <a:pt x="52" y="55"/>
                    <a:pt x="52" y="64"/>
                  </a:cubicBezTo>
                  <a:cubicBezTo>
                    <a:pt x="52" y="73"/>
                    <a:pt x="45" y="80"/>
                    <a:pt x="36" y="80"/>
                  </a:cubicBezTo>
                  <a:cubicBezTo>
                    <a:pt x="27" y="80"/>
                    <a:pt x="20" y="73"/>
                    <a:pt x="20" y="64"/>
                  </a:cubicBezTo>
                  <a:close/>
                  <a:moveTo>
                    <a:pt x="15" y="44"/>
                  </a:moveTo>
                  <a:cubicBezTo>
                    <a:pt x="12" y="20"/>
                    <a:pt x="12" y="20"/>
                    <a:pt x="12" y="20"/>
                  </a:cubicBezTo>
                  <a:cubicBezTo>
                    <a:pt x="60" y="20"/>
                    <a:pt x="60" y="20"/>
                    <a:pt x="60" y="20"/>
                  </a:cubicBezTo>
                  <a:cubicBezTo>
                    <a:pt x="57" y="44"/>
                    <a:pt x="57" y="44"/>
                    <a:pt x="57" y="44"/>
                  </a:cubicBezTo>
                  <a:lnTo>
                    <a:pt x="15"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Oval 295"/>
            <p:cNvSpPr>
              <a:spLocks noChangeArrowheads="1"/>
            </p:cNvSpPr>
            <p:nvPr/>
          </p:nvSpPr>
          <p:spPr bwMode="auto">
            <a:xfrm>
              <a:off x="6388101" y="511016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4" name="Freeform 43"/>
          <p:cNvSpPr>
            <a:spLocks noEditPoints="1"/>
          </p:cNvSpPr>
          <p:nvPr/>
        </p:nvSpPr>
        <p:spPr bwMode="auto">
          <a:xfrm rot="18900000">
            <a:off x="4488603" y="2982881"/>
            <a:ext cx="566026" cy="401772"/>
          </a:xfrm>
          <a:custGeom>
            <a:avLst/>
            <a:gdLst>
              <a:gd name="T0" fmla="*/ 197 w 200"/>
              <a:gd name="T1" fmla="*/ 39 h 141"/>
              <a:gd name="T2" fmla="*/ 149 w 200"/>
              <a:gd name="T3" fmla="*/ 53 h 141"/>
              <a:gd name="T4" fmla="*/ 86 w 200"/>
              <a:gd name="T5" fmla="*/ 55 h 141"/>
              <a:gd name="T6" fmla="*/ 87 w 200"/>
              <a:gd name="T7" fmla="*/ 52 h 141"/>
              <a:gd name="T8" fmla="*/ 77 w 200"/>
              <a:gd name="T9" fmla="*/ 47 h 141"/>
              <a:gd name="T10" fmla="*/ 60 w 200"/>
              <a:gd name="T11" fmla="*/ 28 h 141"/>
              <a:gd name="T12" fmla="*/ 31 w 200"/>
              <a:gd name="T13" fmla="*/ 0 h 141"/>
              <a:gd name="T14" fmla="*/ 2 w 200"/>
              <a:gd name="T15" fmla="*/ 30 h 141"/>
              <a:gd name="T16" fmla="*/ 5 w 200"/>
              <a:gd name="T17" fmla="*/ 36 h 141"/>
              <a:gd name="T18" fmla="*/ 8 w 200"/>
              <a:gd name="T19" fmla="*/ 39 h 141"/>
              <a:gd name="T20" fmla="*/ 17 w 200"/>
              <a:gd name="T21" fmla="*/ 43 h 141"/>
              <a:gd name="T22" fmla="*/ 81 w 200"/>
              <a:gd name="T23" fmla="*/ 62 h 141"/>
              <a:gd name="T24" fmla="*/ 84 w 200"/>
              <a:gd name="T25" fmla="*/ 61 h 141"/>
              <a:gd name="T26" fmla="*/ 88 w 200"/>
              <a:gd name="T27" fmla="*/ 63 h 141"/>
              <a:gd name="T28" fmla="*/ 88 w 200"/>
              <a:gd name="T29" fmla="*/ 66 h 141"/>
              <a:gd name="T30" fmla="*/ 88 w 200"/>
              <a:gd name="T31" fmla="*/ 71 h 141"/>
              <a:gd name="T32" fmla="*/ 88 w 200"/>
              <a:gd name="T33" fmla="*/ 80 h 141"/>
              <a:gd name="T34" fmla="*/ 88 w 200"/>
              <a:gd name="T35" fmla="*/ 80 h 141"/>
              <a:gd name="T36" fmla="*/ 83 w 200"/>
              <a:gd name="T37" fmla="*/ 82 h 141"/>
              <a:gd name="T38" fmla="*/ 17 w 200"/>
              <a:gd name="T39" fmla="*/ 98 h 141"/>
              <a:gd name="T40" fmla="*/ 8 w 200"/>
              <a:gd name="T41" fmla="*/ 99 h 141"/>
              <a:gd name="T42" fmla="*/ 6 w 200"/>
              <a:gd name="T43" fmla="*/ 102 h 141"/>
              <a:gd name="T44" fmla="*/ 1 w 200"/>
              <a:gd name="T45" fmla="*/ 106 h 141"/>
              <a:gd name="T46" fmla="*/ 4 w 200"/>
              <a:gd name="T47" fmla="*/ 124 h 141"/>
              <a:gd name="T48" fmla="*/ 42 w 200"/>
              <a:gd name="T49" fmla="*/ 137 h 141"/>
              <a:gd name="T50" fmla="*/ 64 w 200"/>
              <a:gd name="T51" fmla="*/ 103 h 141"/>
              <a:gd name="T52" fmla="*/ 84 w 200"/>
              <a:gd name="T53" fmla="*/ 92 h 141"/>
              <a:gd name="T54" fmla="*/ 85 w 200"/>
              <a:gd name="T55" fmla="*/ 90 h 141"/>
              <a:gd name="T56" fmla="*/ 148 w 200"/>
              <a:gd name="T57" fmla="*/ 93 h 141"/>
              <a:gd name="T58" fmla="*/ 128 w 200"/>
              <a:gd name="T59" fmla="*/ 73 h 141"/>
              <a:gd name="T60" fmla="*/ 39 w 200"/>
              <a:gd name="T61" fmla="*/ 40 h 141"/>
              <a:gd name="T62" fmla="*/ 16 w 200"/>
              <a:gd name="T63" fmla="*/ 30 h 141"/>
              <a:gd name="T64" fmla="*/ 38 w 200"/>
              <a:gd name="T65" fmla="*/ 8 h 141"/>
              <a:gd name="T66" fmla="*/ 49 w 200"/>
              <a:gd name="T67" fmla="*/ 29 h 141"/>
              <a:gd name="T68" fmla="*/ 35 w 200"/>
              <a:gd name="T69" fmla="*/ 133 h 141"/>
              <a:gd name="T70" fmla="*/ 14 w 200"/>
              <a:gd name="T71" fmla="*/ 111 h 141"/>
              <a:gd name="T72" fmla="*/ 37 w 200"/>
              <a:gd name="T73" fmla="*/ 102 h 141"/>
              <a:gd name="T74" fmla="*/ 45 w 200"/>
              <a:gd name="T75" fmla="*/ 12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41">
                <a:moveTo>
                  <a:pt x="128" y="73"/>
                </a:moveTo>
                <a:cubicBezTo>
                  <a:pt x="153" y="61"/>
                  <a:pt x="196" y="41"/>
                  <a:pt x="197" y="39"/>
                </a:cubicBezTo>
                <a:cubicBezTo>
                  <a:pt x="197" y="39"/>
                  <a:pt x="197" y="39"/>
                  <a:pt x="197" y="39"/>
                </a:cubicBezTo>
                <a:cubicBezTo>
                  <a:pt x="196" y="40"/>
                  <a:pt x="149" y="53"/>
                  <a:pt x="149" y="53"/>
                </a:cubicBezTo>
                <a:cubicBezTo>
                  <a:pt x="107" y="63"/>
                  <a:pt x="107" y="63"/>
                  <a:pt x="107" y="63"/>
                </a:cubicBezTo>
                <a:cubicBezTo>
                  <a:pt x="86" y="55"/>
                  <a:pt x="86" y="55"/>
                  <a:pt x="86" y="55"/>
                </a:cubicBezTo>
                <a:cubicBezTo>
                  <a:pt x="86" y="55"/>
                  <a:pt x="86" y="55"/>
                  <a:pt x="86" y="55"/>
                </a:cubicBezTo>
                <a:cubicBezTo>
                  <a:pt x="86" y="55"/>
                  <a:pt x="87" y="53"/>
                  <a:pt x="87" y="52"/>
                </a:cubicBezTo>
                <a:cubicBezTo>
                  <a:pt x="86" y="51"/>
                  <a:pt x="85" y="51"/>
                  <a:pt x="85" y="51"/>
                </a:cubicBezTo>
                <a:cubicBezTo>
                  <a:pt x="85" y="51"/>
                  <a:pt x="82" y="50"/>
                  <a:pt x="77" y="47"/>
                </a:cubicBezTo>
                <a:cubicBezTo>
                  <a:pt x="72" y="45"/>
                  <a:pt x="67" y="41"/>
                  <a:pt x="65" y="39"/>
                </a:cubicBezTo>
                <a:cubicBezTo>
                  <a:pt x="64" y="37"/>
                  <a:pt x="61" y="33"/>
                  <a:pt x="60" y="28"/>
                </a:cubicBezTo>
                <a:cubicBezTo>
                  <a:pt x="58" y="18"/>
                  <a:pt x="53" y="10"/>
                  <a:pt x="45" y="4"/>
                </a:cubicBezTo>
                <a:cubicBezTo>
                  <a:pt x="45" y="4"/>
                  <a:pt x="40" y="0"/>
                  <a:pt x="31" y="0"/>
                </a:cubicBezTo>
                <a:cubicBezTo>
                  <a:pt x="20" y="0"/>
                  <a:pt x="11" y="6"/>
                  <a:pt x="7" y="16"/>
                </a:cubicBezTo>
                <a:cubicBezTo>
                  <a:pt x="6" y="19"/>
                  <a:pt x="3" y="28"/>
                  <a:pt x="2" y="30"/>
                </a:cubicBezTo>
                <a:cubicBezTo>
                  <a:pt x="2" y="31"/>
                  <a:pt x="2" y="32"/>
                  <a:pt x="2" y="33"/>
                </a:cubicBezTo>
                <a:cubicBezTo>
                  <a:pt x="3" y="35"/>
                  <a:pt x="4" y="36"/>
                  <a:pt x="5" y="36"/>
                </a:cubicBezTo>
                <a:cubicBezTo>
                  <a:pt x="6" y="37"/>
                  <a:pt x="7" y="37"/>
                  <a:pt x="7" y="38"/>
                </a:cubicBezTo>
                <a:cubicBezTo>
                  <a:pt x="8" y="38"/>
                  <a:pt x="8" y="39"/>
                  <a:pt x="8" y="39"/>
                </a:cubicBezTo>
                <a:cubicBezTo>
                  <a:pt x="9" y="40"/>
                  <a:pt x="9" y="40"/>
                  <a:pt x="10" y="41"/>
                </a:cubicBezTo>
                <a:cubicBezTo>
                  <a:pt x="10" y="41"/>
                  <a:pt x="16" y="43"/>
                  <a:pt x="17" y="43"/>
                </a:cubicBezTo>
                <a:cubicBezTo>
                  <a:pt x="18" y="43"/>
                  <a:pt x="19" y="43"/>
                  <a:pt x="19" y="43"/>
                </a:cubicBezTo>
                <a:cubicBezTo>
                  <a:pt x="81" y="62"/>
                  <a:pt x="81" y="62"/>
                  <a:pt x="81" y="62"/>
                </a:cubicBezTo>
                <a:cubicBezTo>
                  <a:pt x="83" y="63"/>
                  <a:pt x="83" y="62"/>
                  <a:pt x="83" y="62"/>
                </a:cubicBezTo>
                <a:cubicBezTo>
                  <a:pt x="84" y="61"/>
                  <a:pt x="84" y="61"/>
                  <a:pt x="84" y="61"/>
                </a:cubicBezTo>
                <a:cubicBezTo>
                  <a:pt x="85" y="62"/>
                  <a:pt x="88" y="63"/>
                  <a:pt x="88" y="63"/>
                </a:cubicBezTo>
                <a:cubicBezTo>
                  <a:pt x="88" y="63"/>
                  <a:pt x="88" y="63"/>
                  <a:pt x="88" y="63"/>
                </a:cubicBezTo>
                <a:cubicBezTo>
                  <a:pt x="88" y="63"/>
                  <a:pt x="88" y="63"/>
                  <a:pt x="88" y="63"/>
                </a:cubicBezTo>
                <a:cubicBezTo>
                  <a:pt x="88" y="64"/>
                  <a:pt x="88" y="64"/>
                  <a:pt x="88" y="66"/>
                </a:cubicBezTo>
                <a:cubicBezTo>
                  <a:pt x="88" y="68"/>
                  <a:pt x="88" y="70"/>
                  <a:pt x="89" y="71"/>
                </a:cubicBezTo>
                <a:cubicBezTo>
                  <a:pt x="89" y="71"/>
                  <a:pt x="89" y="71"/>
                  <a:pt x="88" y="71"/>
                </a:cubicBezTo>
                <a:cubicBezTo>
                  <a:pt x="88" y="73"/>
                  <a:pt x="88" y="76"/>
                  <a:pt x="88" y="77"/>
                </a:cubicBezTo>
                <a:cubicBezTo>
                  <a:pt x="88" y="79"/>
                  <a:pt x="88" y="80"/>
                  <a:pt x="88" y="80"/>
                </a:cubicBezTo>
                <a:cubicBezTo>
                  <a:pt x="88" y="80"/>
                  <a:pt x="88" y="80"/>
                  <a:pt x="88" y="80"/>
                </a:cubicBezTo>
                <a:cubicBezTo>
                  <a:pt x="88" y="80"/>
                  <a:pt x="88" y="80"/>
                  <a:pt x="88" y="80"/>
                </a:cubicBezTo>
                <a:cubicBezTo>
                  <a:pt x="87" y="80"/>
                  <a:pt x="85" y="82"/>
                  <a:pt x="83" y="82"/>
                </a:cubicBezTo>
                <a:cubicBezTo>
                  <a:pt x="83" y="82"/>
                  <a:pt x="83" y="82"/>
                  <a:pt x="83" y="82"/>
                </a:cubicBezTo>
                <a:cubicBezTo>
                  <a:pt x="83" y="82"/>
                  <a:pt x="82" y="80"/>
                  <a:pt x="80" y="81"/>
                </a:cubicBezTo>
                <a:cubicBezTo>
                  <a:pt x="17" y="98"/>
                  <a:pt x="17" y="98"/>
                  <a:pt x="17" y="98"/>
                </a:cubicBezTo>
                <a:cubicBezTo>
                  <a:pt x="17" y="98"/>
                  <a:pt x="16" y="97"/>
                  <a:pt x="15" y="97"/>
                </a:cubicBezTo>
                <a:cubicBezTo>
                  <a:pt x="14" y="97"/>
                  <a:pt x="9" y="99"/>
                  <a:pt x="8" y="99"/>
                </a:cubicBezTo>
                <a:cubicBezTo>
                  <a:pt x="7" y="100"/>
                  <a:pt x="7" y="100"/>
                  <a:pt x="7" y="101"/>
                </a:cubicBezTo>
                <a:cubicBezTo>
                  <a:pt x="6" y="101"/>
                  <a:pt x="6" y="102"/>
                  <a:pt x="6" y="102"/>
                </a:cubicBezTo>
                <a:cubicBezTo>
                  <a:pt x="5" y="103"/>
                  <a:pt x="4" y="103"/>
                  <a:pt x="4" y="103"/>
                </a:cubicBezTo>
                <a:cubicBezTo>
                  <a:pt x="2" y="104"/>
                  <a:pt x="1" y="105"/>
                  <a:pt x="1" y="106"/>
                </a:cubicBezTo>
                <a:cubicBezTo>
                  <a:pt x="0" y="107"/>
                  <a:pt x="0" y="109"/>
                  <a:pt x="0" y="110"/>
                </a:cubicBezTo>
                <a:cubicBezTo>
                  <a:pt x="1" y="112"/>
                  <a:pt x="3" y="121"/>
                  <a:pt x="4" y="124"/>
                </a:cubicBezTo>
                <a:cubicBezTo>
                  <a:pt x="8" y="134"/>
                  <a:pt x="16" y="141"/>
                  <a:pt x="28" y="141"/>
                </a:cubicBezTo>
                <a:cubicBezTo>
                  <a:pt x="37" y="141"/>
                  <a:pt x="42" y="137"/>
                  <a:pt x="42" y="137"/>
                </a:cubicBezTo>
                <a:cubicBezTo>
                  <a:pt x="50" y="132"/>
                  <a:pt x="55" y="124"/>
                  <a:pt x="57" y="114"/>
                </a:cubicBezTo>
                <a:cubicBezTo>
                  <a:pt x="59" y="109"/>
                  <a:pt x="62" y="105"/>
                  <a:pt x="64" y="103"/>
                </a:cubicBezTo>
                <a:cubicBezTo>
                  <a:pt x="65" y="102"/>
                  <a:pt x="70" y="98"/>
                  <a:pt x="76" y="96"/>
                </a:cubicBezTo>
                <a:cubicBezTo>
                  <a:pt x="81" y="94"/>
                  <a:pt x="84" y="92"/>
                  <a:pt x="84" y="92"/>
                </a:cubicBezTo>
                <a:cubicBezTo>
                  <a:pt x="84" y="92"/>
                  <a:pt x="85" y="92"/>
                  <a:pt x="85" y="91"/>
                </a:cubicBezTo>
                <a:cubicBezTo>
                  <a:pt x="85" y="91"/>
                  <a:pt x="85" y="91"/>
                  <a:pt x="85" y="90"/>
                </a:cubicBezTo>
                <a:cubicBezTo>
                  <a:pt x="109" y="82"/>
                  <a:pt x="109" y="82"/>
                  <a:pt x="109" y="82"/>
                </a:cubicBezTo>
                <a:cubicBezTo>
                  <a:pt x="148" y="93"/>
                  <a:pt x="148" y="93"/>
                  <a:pt x="148" y="93"/>
                </a:cubicBezTo>
                <a:cubicBezTo>
                  <a:pt x="148" y="93"/>
                  <a:pt x="196" y="107"/>
                  <a:pt x="197" y="107"/>
                </a:cubicBezTo>
                <a:cubicBezTo>
                  <a:pt x="200" y="108"/>
                  <a:pt x="154" y="86"/>
                  <a:pt x="128" y="73"/>
                </a:cubicBezTo>
                <a:close/>
                <a:moveTo>
                  <a:pt x="49" y="29"/>
                </a:moveTo>
                <a:cubicBezTo>
                  <a:pt x="48" y="35"/>
                  <a:pt x="44" y="39"/>
                  <a:pt x="39" y="40"/>
                </a:cubicBezTo>
                <a:cubicBezTo>
                  <a:pt x="35" y="40"/>
                  <a:pt x="31" y="39"/>
                  <a:pt x="27" y="38"/>
                </a:cubicBezTo>
                <a:cubicBezTo>
                  <a:pt x="22" y="36"/>
                  <a:pt x="18" y="34"/>
                  <a:pt x="16" y="30"/>
                </a:cubicBezTo>
                <a:cubicBezTo>
                  <a:pt x="14" y="26"/>
                  <a:pt x="14" y="23"/>
                  <a:pt x="15" y="18"/>
                </a:cubicBezTo>
                <a:cubicBezTo>
                  <a:pt x="18" y="10"/>
                  <a:pt x="28" y="5"/>
                  <a:pt x="38" y="8"/>
                </a:cubicBezTo>
                <a:cubicBezTo>
                  <a:pt x="43" y="10"/>
                  <a:pt x="46" y="13"/>
                  <a:pt x="48" y="18"/>
                </a:cubicBezTo>
                <a:cubicBezTo>
                  <a:pt x="50" y="21"/>
                  <a:pt x="50" y="24"/>
                  <a:pt x="49" y="29"/>
                </a:cubicBezTo>
                <a:close/>
                <a:moveTo>
                  <a:pt x="45" y="124"/>
                </a:moveTo>
                <a:cubicBezTo>
                  <a:pt x="43" y="128"/>
                  <a:pt x="40" y="132"/>
                  <a:pt x="35" y="133"/>
                </a:cubicBezTo>
                <a:cubicBezTo>
                  <a:pt x="25" y="136"/>
                  <a:pt x="15" y="131"/>
                  <a:pt x="13" y="122"/>
                </a:cubicBezTo>
                <a:cubicBezTo>
                  <a:pt x="12" y="118"/>
                  <a:pt x="12" y="114"/>
                  <a:pt x="14" y="111"/>
                </a:cubicBezTo>
                <a:cubicBezTo>
                  <a:pt x="16" y="107"/>
                  <a:pt x="21" y="104"/>
                  <a:pt x="26" y="103"/>
                </a:cubicBezTo>
                <a:cubicBezTo>
                  <a:pt x="29" y="102"/>
                  <a:pt x="34" y="101"/>
                  <a:pt x="37" y="102"/>
                </a:cubicBezTo>
                <a:cubicBezTo>
                  <a:pt x="42" y="103"/>
                  <a:pt x="46" y="107"/>
                  <a:pt x="47" y="113"/>
                </a:cubicBezTo>
                <a:cubicBezTo>
                  <a:pt x="48" y="117"/>
                  <a:pt x="47" y="121"/>
                  <a:pt x="45" y="124"/>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35" name="TextBox 13"/>
          <p:cNvSpPr txBox="1"/>
          <p:nvPr/>
        </p:nvSpPr>
        <p:spPr>
          <a:xfrm>
            <a:off x="5768723" y="2027935"/>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13"/>
          <p:cNvSpPr txBox="1"/>
          <p:nvPr/>
        </p:nvSpPr>
        <p:spPr>
          <a:xfrm>
            <a:off x="5772804" y="2313840"/>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TextBox 13"/>
          <p:cNvSpPr txBox="1"/>
          <p:nvPr/>
        </p:nvSpPr>
        <p:spPr>
          <a:xfrm>
            <a:off x="3573704" y="173486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
          <p:cNvSpPr txBox="1"/>
          <p:nvPr/>
        </p:nvSpPr>
        <p:spPr>
          <a:xfrm>
            <a:off x="3577785" y="2020772"/>
            <a:ext cx="2333999" cy="443198"/>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
          <p:cNvSpPr txBox="1"/>
          <p:nvPr/>
        </p:nvSpPr>
        <p:spPr>
          <a:xfrm>
            <a:off x="9409341" y="301860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
          <p:cNvSpPr txBox="1"/>
          <p:nvPr/>
        </p:nvSpPr>
        <p:spPr>
          <a:xfrm>
            <a:off x="9409341" y="334061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3"/>
          <p:cNvSpPr txBox="1"/>
          <p:nvPr/>
        </p:nvSpPr>
        <p:spPr>
          <a:xfrm>
            <a:off x="1487373" y="246321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3"/>
          <p:cNvSpPr txBox="1"/>
          <p:nvPr/>
        </p:nvSpPr>
        <p:spPr>
          <a:xfrm>
            <a:off x="448661" y="278521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点击此处添加标题</a:t>
            </a:r>
          </a:p>
        </p:txBody>
      </p:sp>
      <p:grpSp>
        <p:nvGrpSpPr>
          <p:cNvPr id="3" name="Group 27"/>
          <p:cNvGrpSpPr/>
          <p:nvPr/>
        </p:nvGrpSpPr>
        <p:grpSpPr>
          <a:xfrm>
            <a:off x="4317594" y="2051181"/>
            <a:ext cx="3159966" cy="1534529"/>
            <a:chOff x="4317594" y="1758950"/>
            <a:chExt cx="3159966" cy="1534529"/>
          </a:xfrm>
        </p:grpSpPr>
        <p:sp>
          <p:nvSpPr>
            <p:cNvPr id="5" name="Freeform 6"/>
            <p:cNvSpPr>
              <a:spLocks noEditPoints="1"/>
            </p:cNvSpPr>
            <p:nvPr/>
          </p:nvSpPr>
          <p:spPr bwMode="auto">
            <a:xfrm>
              <a:off x="4317594" y="1758950"/>
              <a:ext cx="3159966" cy="1534529"/>
            </a:xfrm>
            <a:custGeom>
              <a:avLst/>
              <a:gdLst>
                <a:gd name="T0" fmla="*/ 735 w 735"/>
                <a:gd name="T1" fmla="*/ 3 h 356"/>
                <a:gd name="T2" fmla="*/ 235 w 735"/>
                <a:gd name="T3" fmla="*/ 3 h 356"/>
                <a:gd name="T4" fmla="*/ 235 w 735"/>
                <a:gd name="T5" fmla="*/ 70 h 356"/>
                <a:gd name="T6" fmla="*/ 118 w 735"/>
                <a:gd name="T7" fmla="*/ 0 h 356"/>
                <a:gd name="T8" fmla="*/ 4 w 735"/>
                <a:gd name="T9" fmla="*/ 36 h 356"/>
                <a:gd name="T10" fmla="*/ 27 w 735"/>
                <a:gd name="T11" fmla="*/ 94 h 356"/>
                <a:gd name="T12" fmla="*/ 102 w 735"/>
                <a:gd name="T13" fmla="*/ 66 h 356"/>
                <a:gd name="T14" fmla="*/ 159 w 735"/>
                <a:gd name="T15" fmla="*/ 117 h 356"/>
                <a:gd name="T16" fmla="*/ 45 w 735"/>
                <a:gd name="T17" fmla="*/ 266 h 356"/>
                <a:gd name="T18" fmla="*/ 0 w 735"/>
                <a:gd name="T19" fmla="*/ 307 h 356"/>
                <a:gd name="T20" fmla="*/ 0 w 735"/>
                <a:gd name="T21" fmla="*/ 356 h 356"/>
                <a:gd name="T22" fmla="*/ 248 w 735"/>
                <a:gd name="T23" fmla="*/ 356 h 356"/>
                <a:gd name="T24" fmla="*/ 248 w 735"/>
                <a:gd name="T25" fmla="*/ 355 h 356"/>
                <a:gd name="T26" fmla="*/ 735 w 735"/>
                <a:gd name="T27" fmla="*/ 355 h 356"/>
                <a:gd name="T28" fmla="*/ 735 w 735"/>
                <a:gd name="T29" fmla="*/ 3 h 356"/>
                <a:gd name="T30" fmla="*/ 116 w 735"/>
                <a:gd name="T31" fmla="*/ 288 h 356"/>
                <a:gd name="T32" fmla="*/ 148 w 735"/>
                <a:gd name="T33" fmla="*/ 261 h 356"/>
                <a:gd name="T34" fmla="*/ 235 w 735"/>
                <a:gd name="T35" fmla="*/ 149 h 356"/>
                <a:gd name="T36" fmla="*/ 235 w 735"/>
                <a:gd name="T37" fmla="*/ 289 h 356"/>
                <a:gd name="T38" fmla="*/ 116 w 735"/>
                <a:gd name="T39" fmla="*/ 289 h 356"/>
                <a:gd name="T40" fmla="*/ 116 w 735"/>
                <a:gd name="T41" fmla="*/ 2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5" h="356">
                  <a:moveTo>
                    <a:pt x="735" y="3"/>
                  </a:moveTo>
                  <a:cubicBezTo>
                    <a:pt x="235" y="3"/>
                    <a:pt x="235" y="3"/>
                    <a:pt x="235" y="3"/>
                  </a:cubicBezTo>
                  <a:cubicBezTo>
                    <a:pt x="235" y="70"/>
                    <a:pt x="235" y="70"/>
                    <a:pt x="235" y="70"/>
                  </a:cubicBezTo>
                  <a:cubicBezTo>
                    <a:pt x="220" y="28"/>
                    <a:pt x="180" y="0"/>
                    <a:pt x="118" y="0"/>
                  </a:cubicBezTo>
                  <a:cubicBezTo>
                    <a:pt x="71" y="0"/>
                    <a:pt x="30" y="16"/>
                    <a:pt x="4" y="36"/>
                  </a:cubicBezTo>
                  <a:cubicBezTo>
                    <a:pt x="27" y="94"/>
                    <a:pt x="27" y="94"/>
                    <a:pt x="27" y="94"/>
                  </a:cubicBezTo>
                  <a:cubicBezTo>
                    <a:pt x="46" y="81"/>
                    <a:pt x="72" y="66"/>
                    <a:pt x="102" y="66"/>
                  </a:cubicBezTo>
                  <a:cubicBezTo>
                    <a:pt x="143" y="66"/>
                    <a:pt x="159" y="88"/>
                    <a:pt x="159" y="117"/>
                  </a:cubicBezTo>
                  <a:cubicBezTo>
                    <a:pt x="159" y="158"/>
                    <a:pt x="122" y="197"/>
                    <a:pt x="45" y="266"/>
                  </a:cubicBezTo>
                  <a:cubicBezTo>
                    <a:pt x="0" y="307"/>
                    <a:pt x="0" y="307"/>
                    <a:pt x="0" y="307"/>
                  </a:cubicBezTo>
                  <a:cubicBezTo>
                    <a:pt x="0" y="356"/>
                    <a:pt x="0" y="356"/>
                    <a:pt x="0" y="356"/>
                  </a:cubicBezTo>
                  <a:cubicBezTo>
                    <a:pt x="248" y="356"/>
                    <a:pt x="248" y="356"/>
                    <a:pt x="248" y="356"/>
                  </a:cubicBezTo>
                  <a:cubicBezTo>
                    <a:pt x="248" y="355"/>
                    <a:pt x="248" y="355"/>
                    <a:pt x="248" y="355"/>
                  </a:cubicBezTo>
                  <a:cubicBezTo>
                    <a:pt x="735" y="355"/>
                    <a:pt x="735" y="355"/>
                    <a:pt x="735" y="355"/>
                  </a:cubicBezTo>
                  <a:lnTo>
                    <a:pt x="735" y="3"/>
                  </a:lnTo>
                  <a:close/>
                  <a:moveTo>
                    <a:pt x="116" y="288"/>
                  </a:moveTo>
                  <a:cubicBezTo>
                    <a:pt x="148" y="261"/>
                    <a:pt x="148" y="261"/>
                    <a:pt x="148" y="261"/>
                  </a:cubicBezTo>
                  <a:cubicBezTo>
                    <a:pt x="187" y="226"/>
                    <a:pt x="221" y="190"/>
                    <a:pt x="235" y="149"/>
                  </a:cubicBezTo>
                  <a:cubicBezTo>
                    <a:pt x="235" y="289"/>
                    <a:pt x="235" y="289"/>
                    <a:pt x="235" y="289"/>
                  </a:cubicBezTo>
                  <a:cubicBezTo>
                    <a:pt x="116" y="289"/>
                    <a:pt x="116" y="289"/>
                    <a:pt x="116" y="289"/>
                  </a:cubicBezTo>
                  <a:lnTo>
                    <a:pt x="116" y="288"/>
                  </a:lnTo>
                  <a:close/>
                </a:path>
              </a:pathLst>
            </a:custGeom>
            <a:solidFill>
              <a:schemeClr val="accent2"/>
            </a:solidFill>
            <a:ln>
              <a:noFill/>
            </a:ln>
          </p:spPr>
          <p:txBody>
            <a:bodyPr vert="horz" wrap="square" lIns="91440" tIns="45720" rIns="91440" bIns="45720" numCol="1" anchor="t" anchorCtr="0" compatLnSpc="1"/>
            <a:lstStyle/>
            <a:p>
              <a:endParaRPr lang="id-ID">
                <a:solidFill>
                  <a:srgbClr val="000000"/>
                </a:solidFill>
              </a:endParaRPr>
            </a:p>
          </p:txBody>
        </p:sp>
        <p:sp>
          <p:nvSpPr>
            <p:cNvPr id="6" name="Rectangle 24"/>
            <p:cNvSpPr/>
            <p:nvPr/>
          </p:nvSpPr>
          <p:spPr>
            <a:xfrm>
              <a:off x="5050608" y="1772194"/>
              <a:ext cx="2394131" cy="15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grpSp>
      <p:sp>
        <p:nvSpPr>
          <p:cNvPr id="7" name="Freeform 5"/>
          <p:cNvSpPr/>
          <p:nvPr/>
        </p:nvSpPr>
        <p:spPr bwMode="auto">
          <a:xfrm>
            <a:off x="625123" y="2060272"/>
            <a:ext cx="2838152" cy="1516347"/>
          </a:xfrm>
          <a:custGeom>
            <a:avLst/>
            <a:gdLst>
              <a:gd name="T0" fmla="*/ 378 w 1561"/>
              <a:gd name="T1" fmla="*/ 0 h 834"/>
              <a:gd name="T2" fmla="*/ 378 w 1561"/>
              <a:gd name="T3" fmla="*/ 0 h 834"/>
              <a:gd name="T4" fmla="*/ 220 w 1561"/>
              <a:gd name="T5" fmla="*/ 0 h 834"/>
              <a:gd name="T6" fmla="*/ 0 w 1561"/>
              <a:gd name="T7" fmla="*/ 104 h 834"/>
              <a:gd name="T8" fmla="*/ 31 w 1561"/>
              <a:gd name="T9" fmla="*/ 249 h 834"/>
              <a:gd name="T10" fmla="*/ 189 w 1561"/>
              <a:gd name="T11" fmla="*/ 173 h 834"/>
              <a:gd name="T12" fmla="*/ 192 w 1561"/>
              <a:gd name="T13" fmla="*/ 173 h 834"/>
              <a:gd name="T14" fmla="*/ 192 w 1561"/>
              <a:gd name="T15" fmla="*/ 834 h 834"/>
              <a:gd name="T16" fmla="*/ 378 w 1561"/>
              <a:gd name="T17" fmla="*/ 834 h 834"/>
              <a:gd name="T18" fmla="*/ 378 w 1561"/>
              <a:gd name="T19" fmla="*/ 834 h 834"/>
              <a:gd name="T20" fmla="*/ 1561 w 1561"/>
              <a:gd name="T21" fmla="*/ 834 h 834"/>
              <a:gd name="T22" fmla="*/ 1561 w 1561"/>
              <a:gd name="T23" fmla="*/ 0 h 834"/>
              <a:gd name="T24" fmla="*/ 378 w 1561"/>
              <a:gd name="T25"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1" h="834">
                <a:moveTo>
                  <a:pt x="378" y="0"/>
                </a:moveTo>
                <a:lnTo>
                  <a:pt x="378" y="0"/>
                </a:lnTo>
                <a:lnTo>
                  <a:pt x="220" y="0"/>
                </a:lnTo>
                <a:lnTo>
                  <a:pt x="0" y="104"/>
                </a:lnTo>
                <a:lnTo>
                  <a:pt x="31" y="249"/>
                </a:lnTo>
                <a:lnTo>
                  <a:pt x="189" y="173"/>
                </a:lnTo>
                <a:lnTo>
                  <a:pt x="192" y="173"/>
                </a:lnTo>
                <a:lnTo>
                  <a:pt x="192" y="834"/>
                </a:lnTo>
                <a:lnTo>
                  <a:pt x="378" y="834"/>
                </a:lnTo>
                <a:lnTo>
                  <a:pt x="378" y="834"/>
                </a:lnTo>
                <a:lnTo>
                  <a:pt x="1561" y="834"/>
                </a:lnTo>
                <a:lnTo>
                  <a:pt x="1561" y="0"/>
                </a:lnTo>
                <a:lnTo>
                  <a:pt x="378" y="0"/>
                </a:lnTo>
                <a:close/>
              </a:path>
            </a:pathLst>
          </a:custGeom>
          <a:solidFill>
            <a:schemeClr val="accent1"/>
          </a:solidFill>
          <a:ln>
            <a:noFill/>
          </a:ln>
        </p:spPr>
        <p:txBody>
          <a:bodyPr vert="horz" wrap="square" lIns="91440" tIns="45720" rIns="91440" bIns="45720" numCol="1" anchor="t" anchorCtr="0" compatLnSpc="1"/>
          <a:lstStyle/>
          <a:p>
            <a:endParaRPr lang="id-ID">
              <a:solidFill>
                <a:srgbClr val="000000"/>
              </a:solidFill>
            </a:endParaRPr>
          </a:p>
        </p:txBody>
      </p:sp>
      <p:sp>
        <p:nvSpPr>
          <p:cNvPr id="8" name="Freeform 7"/>
          <p:cNvSpPr/>
          <p:nvPr/>
        </p:nvSpPr>
        <p:spPr bwMode="auto">
          <a:xfrm>
            <a:off x="8393727" y="2058453"/>
            <a:ext cx="2818152" cy="1519984"/>
          </a:xfrm>
          <a:custGeom>
            <a:avLst/>
            <a:gdLst>
              <a:gd name="T0" fmla="*/ 154 w 655"/>
              <a:gd name="T1" fmla="*/ 0 h 353"/>
              <a:gd name="T2" fmla="*/ 154 w 655"/>
              <a:gd name="T3" fmla="*/ 4 h 353"/>
              <a:gd name="T4" fmla="*/ 117 w 655"/>
              <a:gd name="T5" fmla="*/ 0 h 353"/>
              <a:gd name="T6" fmla="*/ 11 w 655"/>
              <a:gd name="T7" fmla="*/ 25 h 353"/>
              <a:gd name="T8" fmla="*/ 27 w 655"/>
              <a:gd name="T9" fmla="*/ 83 h 353"/>
              <a:gd name="T10" fmla="*/ 98 w 655"/>
              <a:gd name="T11" fmla="*/ 63 h 353"/>
              <a:gd name="T12" fmla="*/ 149 w 655"/>
              <a:gd name="T13" fmla="*/ 98 h 353"/>
              <a:gd name="T14" fmla="*/ 88 w 655"/>
              <a:gd name="T15" fmla="*/ 138 h 353"/>
              <a:gd name="T16" fmla="*/ 57 w 655"/>
              <a:gd name="T17" fmla="*/ 138 h 353"/>
              <a:gd name="T18" fmla="*/ 57 w 655"/>
              <a:gd name="T19" fmla="*/ 195 h 353"/>
              <a:gd name="T20" fmla="*/ 90 w 655"/>
              <a:gd name="T21" fmla="*/ 195 h 353"/>
              <a:gd name="T22" fmla="*/ 154 w 655"/>
              <a:gd name="T23" fmla="*/ 226 h 353"/>
              <a:gd name="T24" fmla="*/ 154 w 655"/>
              <a:gd name="T25" fmla="*/ 262 h 353"/>
              <a:gd name="T26" fmla="*/ 96 w 655"/>
              <a:gd name="T27" fmla="*/ 290 h 353"/>
              <a:gd name="T28" fmla="*/ 16 w 655"/>
              <a:gd name="T29" fmla="*/ 269 h 353"/>
              <a:gd name="T30" fmla="*/ 0 w 655"/>
              <a:gd name="T31" fmla="*/ 329 h 353"/>
              <a:gd name="T32" fmla="*/ 101 w 655"/>
              <a:gd name="T33" fmla="*/ 353 h 353"/>
              <a:gd name="T34" fmla="*/ 154 w 655"/>
              <a:gd name="T35" fmla="*/ 346 h 353"/>
              <a:gd name="T36" fmla="*/ 154 w 655"/>
              <a:gd name="T37" fmla="*/ 352 h 353"/>
              <a:gd name="T38" fmla="*/ 655 w 655"/>
              <a:gd name="T39" fmla="*/ 352 h 353"/>
              <a:gd name="T40" fmla="*/ 655 w 655"/>
              <a:gd name="T41" fmla="*/ 0 h 353"/>
              <a:gd name="T42" fmla="*/ 154 w 655"/>
              <a:gd name="T4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5" h="353">
                <a:moveTo>
                  <a:pt x="154" y="0"/>
                </a:moveTo>
                <a:cubicBezTo>
                  <a:pt x="154" y="4"/>
                  <a:pt x="154" y="4"/>
                  <a:pt x="154" y="4"/>
                </a:cubicBezTo>
                <a:cubicBezTo>
                  <a:pt x="143" y="1"/>
                  <a:pt x="130" y="0"/>
                  <a:pt x="117" y="0"/>
                </a:cubicBezTo>
                <a:cubicBezTo>
                  <a:pt x="72" y="0"/>
                  <a:pt x="31" y="12"/>
                  <a:pt x="11" y="25"/>
                </a:cubicBezTo>
                <a:cubicBezTo>
                  <a:pt x="27" y="83"/>
                  <a:pt x="27" y="83"/>
                  <a:pt x="27" y="83"/>
                </a:cubicBezTo>
                <a:cubicBezTo>
                  <a:pt x="41" y="75"/>
                  <a:pt x="70" y="63"/>
                  <a:pt x="98" y="63"/>
                </a:cubicBezTo>
                <a:cubicBezTo>
                  <a:pt x="132" y="63"/>
                  <a:pt x="149" y="78"/>
                  <a:pt x="149" y="98"/>
                </a:cubicBezTo>
                <a:cubicBezTo>
                  <a:pt x="149" y="127"/>
                  <a:pt x="115" y="138"/>
                  <a:pt x="88" y="138"/>
                </a:cubicBezTo>
                <a:cubicBezTo>
                  <a:pt x="57" y="138"/>
                  <a:pt x="57" y="138"/>
                  <a:pt x="57" y="138"/>
                </a:cubicBezTo>
                <a:cubicBezTo>
                  <a:pt x="57" y="195"/>
                  <a:pt x="57" y="195"/>
                  <a:pt x="57" y="195"/>
                </a:cubicBezTo>
                <a:cubicBezTo>
                  <a:pt x="90" y="195"/>
                  <a:pt x="90" y="195"/>
                  <a:pt x="90" y="195"/>
                </a:cubicBezTo>
                <a:cubicBezTo>
                  <a:pt x="118" y="195"/>
                  <a:pt x="145" y="205"/>
                  <a:pt x="154" y="226"/>
                </a:cubicBezTo>
                <a:cubicBezTo>
                  <a:pt x="154" y="262"/>
                  <a:pt x="154" y="262"/>
                  <a:pt x="154" y="262"/>
                </a:cubicBezTo>
                <a:cubicBezTo>
                  <a:pt x="147" y="278"/>
                  <a:pt x="127" y="290"/>
                  <a:pt x="96" y="290"/>
                </a:cubicBezTo>
                <a:cubicBezTo>
                  <a:pt x="63" y="290"/>
                  <a:pt x="30" y="276"/>
                  <a:pt x="16" y="269"/>
                </a:cubicBezTo>
                <a:cubicBezTo>
                  <a:pt x="0" y="329"/>
                  <a:pt x="0" y="329"/>
                  <a:pt x="0" y="329"/>
                </a:cubicBezTo>
                <a:cubicBezTo>
                  <a:pt x="20" y="341"/>
                  <a:pt x="57" y="353"/>
                  <a:pt x="101" y="353"/>
                </a:cubicBezTo>
                <a:cubicBezTo>
                  <a:pt x="121" y="353"/>
                  <a:pt x="139" y="350"/>
                  <a:pt x="154" y="346"/>
                </a:cubicBezTo>
                <a:cubicBezTo>
                  <a:pt x="154" y="352"/>
                  <a:pt x="154" y="352"/>
                  <a:pt x="154" y="352"/>
                </a:cubicBezTo>
                <a:cubicBezTo>
                  <a:pt x="655" y="352"/>
                  <a:pt x="655" y="352"/>
                  <a:pt x="655" y="352"/>
                </a:cubicBezTo>
                <a:cubicBezTo>
                  <a:pt x="655" y="0"/>
                  <a:pt x="655" y="0"/>
                  <a:pt x="655" y="0"/>
                </a:cubicBezTo>
                <a:lnTo>
                  <a:pt x="154" y="0"/>
                </a:lnTo>
                <a:close/>
              </a:path>
            </a:pathLst>
          </a:custGeom>
          <a:solidFill>
            <a:schemeClr val="accent3"/>
          </a:solidFill>
          <a:ln>
            <a:noFill/>
          </a:ln>
        </p:spPr>
        <p:txBody>
          <a:bodyPr vert="horz" wrap="square" lIns="91440" tIns="45720" rIns="91440" bIns="45720" numCol="1" anchor="t" anchorCtr="0" compatLnSpc="1"/>
          <a:lstStyle/>
          <a:p>
            <a:endParaRPr lang="id-ID">
              <a:solidFill>
                <a:srgbClr val="000000"/>
              </a:solidFill>
            </a:endParaRPr>
          </a:p>
        </p:txBody>
      </p:sp>
      <p:sp>
        <p:nvSpPr>
          <p:cNvPr id="9" name="Freeform 8"/>
          <p:cNvSpPr>
            <a:spLocks noEditPoints="1"/>
          </p:cNvSpPr>
          <p:nvPr/>
        </p:nvSpPr>
        <p:spPr bwMode="auto">
          <a:xfrm>
            <a:off x="470579" y="4366424"/>
            <a:ext cx="3147240" cy="1516347"/>
          </a:xfrm>
          <a:custGeom>
            <a:avLst/>
            <a:gdLst>
              <a:gd name="T0" fmla="*/ 232 w 732"/>
              <a:gd name="T1" fmla="*/ 0 h 352"/>
              <a:gd name="T2" fmla="*/ 232 w 732"/>
              <a:gd name="T3" fmla="*/ 1 h 352"/>
              <a:gd name="T4" fmla="*/ 132 w 732"/>
              <a:gd name="T5" fmla="*/ 1 h 352"/>
              <a:gd name="T6" fmla="*/ 0 w 732"/>
              <a:gd name="T7" fmla="*/ 214 h 352"/>
              <a:gd name="T8" fmla="*/ 0 w 732"/>
              <a:gd name="T9" fmla="*/ 267 h 352"/>
              <a:gd name="T10" fmla="*/ 155 w 732"/>
              <a:gd name="T11" fmla="*/ 267 h 352"/>
              <a:gd name="T12" fmla="*/ 155 w 732"/>
              <a:gd name="T13" fmla="*/ 351 h 352"/>
              <a:gd name="T14" fmla="*/ 232 w 732"/>
              <a:gd name="T15" fmla="*/ 351 h 352"/>
              <a:gd name="T16" fmla="*/ 232 w 732"/>
              <a:gd name="T17" fmla="*/ 352 h 352"/>
              <a:gd name="T18" fmla="*/ 732 w 732"/>
              <a:gd name="T19" fmla="*/ 352 h 352"/>
              <a:gd name="T20" fmla="*/ 732 w 732"/>
              <a:gd name="T21" fmla="*/ 0 h 352"/>
              <a:gd name="T22" fmla="*/ 232 w 732"/>
              <a:gd name="T23" fmla="*/ 0 h 352"/>
              <a:gd name="T24" fmla="*/ 155 w 732"/>
              <a:gd name="T25" fmla="*/ 129 h 352"/>
              <a:gd name="T26" fmla="*/ 155 w 732"/>
              <a:gd name="T27" fmla="*/ 206 h 352"/>
              <a:gd name="T28" fmla="*/ 76 w 732"/>
              <a:gd name="T29" fmla="*/ 206 h 352"/>
              <a:gd name="T30" fmla="*/ 77 w 732"/>
              <a:gd name="T31" fmla="*/ 205 h 352"/>
              <a:gd name="T32" fmla="*/ 123 w 732"/>
              <a:gd name="T33" fmla="*/ 129 h 352"/>
              <a:gd name="T34" fmla="*/ 156 w 732"/>
              <a:gd name="T35" fmla="*/ 63 h 352"/>
              <a:gd name="T36" fmla="*/ 158 w 732"/>
              <a:gd name="T37" fmla="*/ 63 h 352"/>
              <a:gd name="T38" fmla="*/ 155 w 732"/>
              <a:gd name="T39" fmla="*/ 12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2" h="352">
                <a:moveTo>
                  <a:pt x="232" y="0"/>
                </a:moveTo>
                <a:cubicBezTo>
                  <a:pt x="232" y="1"/>
                  <a:pt x="232" y="1"/>
                  <a:pt x="232" y="1"/>
                </a:cubicBezTo>
                <a:cubicBezTo>
                  <a:pt x="132" y="1"/>
                  <a:pt x="132" y="1"/>
                  <a:pt x="132" y="1"/>
                </a:cubicBezTo>
                <a:cubicBezTo>
                  <a:pt x="0" y="214"/>
                  <a:pt x="0" y="214"/>
                  <a:pt x="0" y="214"/>
                </a:cubicBezTo>
                <a:cubicBezTo>
                  <a:pt x="0" y="267"/>
                  <a:pt x="0" y="267"/>
                  <a:pt x="0" y="267"/>
                </a:cubicBezTo>
                <a:cubicBezTo>
                  <a:pt x="155" y="267"/>
                  <a:pt x="155" y="267"/>
                  <a:pt x="155" y="267"/>
                </a:cubicBezTo>
                <a:cubicBezTo>
                  <a:pt x="155" y="351"/>
                  <a:pt x="155" y="351"/>
                  <a:pt x="155" y="351"/>
                </a:cubicBezTo>
                <a:cubicBezTo>
                  <a:pt x="232" y="351"/>
                  <a:pt x="232" y="351"/>
                  <a:pt x="232" y="351"/>
                </a:cubicBezTo>
                <a:cubicBezTo>
                  <a:pt x="232" y="352"/>
                  <a:pt x="232" y="352"/>
                  <a:pt x="232" y="352"/>
                </a:cubicBezTo>
                <a:cubicBezTo>
                  <a:pt x="732" y="352"/>
                  <a:pt x="732" y="352"/>
                  <a:pt x="732" y="352"/>
                </a:cubicBezTo>
                <a:cubicBezTo>
                  <a:pt x="732" y="0"/>
                  <a:pt x="732" y="0"/>
                  <a:pt x="732" y="0"/>
                </a:cubicBezTo>
                <a:lnTo>
                  <a:pt x="232" y="0"/>
                </a:lnTo>
                <a:close/>
                <a:moveTo>
                  <a:pt x="155" y="129"/>
                </a:moveTo>
                <a:cubicBezTo>
                  <a:pt x="155" y="206"/>
                  <a:pt x="155" y="206"/>
                  <a:pt x="155" y="206"/>
                </a:cubicBezTo>
                <a:cubicBezTo>
                  <a:pt x="76" y="206"/>
                  <a:pt x="76" y="206"/>
                  <a:pt x="76" y="206"/>
                </a:cubicBezTo>
                <a:cubicBezTo>
                  <a:pt x="77" y="205"/>
                  <a:pt x="77" y="205"/>
                  <a:pt x="77" y="205"/>
                </a:cubicBezTo>
                <a:cubicBezTo>
                  <a:pt x="123" y="129"/>
                  <a:pt x="123" y="129"/>
                  <a:pt x="123" y="129"/>
                </a:cubicBezTo>
                <a:cubicBezTo>
                  <a:pt x="135" y="107"/>
                  <a:pt x="145" y="86"/>
                  <a:pt x="156" y="63"/>
                </a:cubicBezTo>
                <a:cubicBezTo>
                  <a:pt x="158" y="63"/>
                  <a:pt x="158" y="63"/>
                  <a:pt x="158" y="63"/>
                </a:cubicBezTo>
                <a:cubicBezTo>
                  <a:pt x="156" y="86"/>
                  <a:pt x="155" y="108"/>
                  <a:pt x="155" y="129"/>
                </a:cubicBezTo>
                <a:close/>
              </a:path>
            </a:pathLst>
          </a:custGeom>
          <a:solidFill>
            <a:schemeClr val="accent4"/>
          </a:solidFill>
          <a:ln>
            <a:noFill/>
          </a:ln>
        </p:spPr>
        <p:txBody>
          <a:bodyPr vert="horz" wrap="square" lIns="91440" tIns="45720" rIns="91440" bIns="45720" numCol="1" anchor="t" anchorCtr="0" compatLnSpc="1"/>
          <a:lstStyle/>
          <a:p>
            <a:endParaRPr lang="id-ID">
              <a:solidFill>
                <a:srgbClr val="000000"/>
              </a:solidFill>
            </a:endParaRPr>
          </a:p>
        </p:txBody>
      </p:sp>
      <p:grpSp>
        <p:nvGrpSpPr>
          <p:cNvPr id="10" name="Group 29"/>
          <p:cNvGrpSpPr/>
          <p:nvPr/>
        </p:nvGrpSpPr>
        <p:grpSpPr>
          <a:xfrm>
            <a:off x="4336685" y="4363884"/>
            <a:ext cx="3121785" cy="1521427"/>
            <a:chOff x="4336685" y="4071653"/>
            <a:chExt cx="3121785" cy="1521427"/>
          </a:xfrm>
        </p:grpSpPr>
        <p:sp>
          <p:nvSpPr>
            <p:cNvPr id="11" name="Rectangle 28"/>
            <p:cNvSpPr/>
            <p:nvPr/>
          </p:nvSpPr>
          <p:spPr>
            <a:xfrm>
              <a:off x="5042988" y="4081054"/>
              <a:ext cx="2394131" cy="15120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000000"/>
                </a:solidFill>
              </a:endParaRPr>
            </a:p>
          </p:txBody>
        </p:sp>
        <p:sp>
          <p:nvSpPr>
            <p:cNvPr id="12" name="Freeform 9"/>
            <p:cNvSpPr>
              <a:spLocks noEditPoints="1"/>
            </p:cNvSpPr>
            <p:nvPr/>
          </p:nvSpPr>
          <p:spPr bwMode="auto">
            <a:xfrm>
              <a:off x="4336685" y="4071653"/>
              <a:ext cx="3121785" cy="1516347"/>
            </a:xfrm>
            <a:custGeom>
              <a:avLst/>
              <a:gdLst>
                <a:gd name="T0" fmla="*/ 226 w 726"/>
                <a:gd name="T1" fmla="*/ 0 h 352"/>
                <a:gd name="T2" fmla="*/ 226 w 726"/>
                <a:gd name="T3" fmla="*/ 0 h 352"/>
                <a:gd name="T4" fmla="*/ 40 w 726"/>
                <a:gd name="T5" fmla="*/ 0 h 352"/>
                <a:gd name="T6" fmla="*/ 18 w 726"/>
                <a:gd name="T7" fmla="*/ 181 h 352"/>
                <a:gd name="T8" fmla="*/ 64 w 726"/>
                <a:gd name="T9" fmla="*/ 178 h 352"/>
                <a:gd name="T10" fmla="*/ 161 w 726"/>
                <a:gd name="T11" fmla="*/ 236 h 352"/>
                <a:gd name="T12" fmla="*/ 92 w 726"/>
                <a:gd name="T13" fmla="*/ 288 h 352"/>
                <a:gd name="T14" fmla="*/ 14 w 726"/>
                <a:gd name="T15" fmla="*/ 271 h 352"/>
                <a:gd name="T16" fmla="*/ 0 w 726"/>
                <a:gd name="T17" fmla="*/ 332 h 352"/>
                <a:gd name="T18" fmla="*/ 96 w 726"/>
                <a:gd name="T19" fmla="*/ 352 h 352"/>
                <a:gd name="T20" fmla="*/ 226 w 726"/>
                <a:gd name="T21" fmla="*/ 291 h 352"/>
                <a:gd name="T22" fmla="*/ 226 w 726"/>
                <a:gd name="T23" fmla="*/ 352 h 352"/>
                <a:gd name="T24" fmla="*/ 726 w 726"/>
                <a:gd name="T25" fmla="*/ 352 h 352"/>
                <a:gd name="T26" fmla="*/ 726 w 726"/>
                <a:gd name="T27" fmla="*/ 0 h 352"/>
                <a:gd name="T28" fmla="*/ 226 w 726"/>
                <a:gd name="T29" fmla="*/ 0 h 352"/>
                <a:gd name="T30" fmla="*/ 202 w 726"/>
                <a:gd name="T31" fmla="*/ 143 h 352"/>
                <a:gd name="T32" fmla="*/ 111 w 726"/>
                <a:gd name="T33" fmla="*/ 118 h 352"/>
                <a:gd name="T34" fmla="*/ 89 w 726"/>
                <a:gd name="T35" fmla="*/ 119 h 352"/>
                <a:gd name="T36" fmla="*/ 96 w 726"/>
                <a:gd name="T37" fmla="*/ 67 h 352"/>
                <a:gd name="T38" fmla="*/ 226 w 726"/>
                <a:gd name="T39" fmla="*/ 67 h 352"/>
                <a:gd name="T40" fmla="*/ 226 w 726"/>
                <a:gd name="T41" fmla="*/ 166 h 352"/>
                <a:gd name="T42" fmla="*/ 202 w 726"/>
                <a:gd name="T43" fmla="*/ 14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6" h="352">
                  <a:moveTo>
                    <a:pt x="226" y="0"/>
                  </a:moveTo>
                  <a:cubicBezTo>
                    <a:pt x="226" y="0"/>
                    <a:pt x="226" y="0"/>
                    <a:pt x="226" y="0"/>
                  </a:cubicBezTo>
                  <a:cubicBezTo>
                    <a:pt x="40" y="0"/>
                    <a:pt x="40" y="0"/>
                    <a:pt x="40" y="0"/>
                  </a:cubicBezTo>
                  <a:cubicBezTo>
                    <a:pt x="18" y="181"/>
                    <a:pt x="18" y="181"/>
                    <a:pt x="18" y="181"/>
                  </a:cubicBezTo>
                  <a:cubicBezTo>
                    <a:pt x="31" y="179"/>
                    <a:pt x="45" y="178"/>
                    <a:pt x="64" y="178"/>
                  </a:cubicBezTo>
                  <a:cubicBezTo>
                    <a:pt x="133" y="178"/>
                    <a:pt x="161" y="200"/>
                    <a:pt x="161" y="236"/>
                  </a:cubicBezTo>
                  <a:cubicBezTo>
                    <a:pt x="161" y="272"/>
                    <a:pt x="126" y="288"/>
                    <a:pt x="92" y="288"/>
                  </a:cubicBezTo>
                  <a:cubicBezTo>
                    <a:pt x="61" y="288"/>
                    <a:pt x="29" y="279"/>
                    <a:pt x="14" y="271"/>
                  </a:cubicBezTo>
                  <a:cubicBezTo>
                    <a:pt x="0" y="332"/>
                    <a:pt x="0" y="332"/>
                    <a:pt x="0" y="332"/>
                  </a:cubicBezTo>
                  <a:cubicBezTo>
                    <a:pt x="19" y="342"/>
                    <a:pt x="54" y="352"/>
                    <a:pt x="96" y="352"/>
                  </a:cubicBezTo>
                  <a:cubicBezTo>
                    <a:pt x="157" y="352"/>
                    <a:pt x="202" y="327"/>
                    <a:pt x="226" y="291"/>
                  </a:cubicBezTo>
                  <a:cubicBezTo>
                    <a:pt x="226" y="352"/>
                    <a:pt x="226" y="352"/>
                    <a:pt x="226" y="352"/>
                  </a:cubicBezTo>
                  <a:cubicBezTo>
                    <a:pt x="726" y="352"/>
                    <a:pt x="726" y="352"/>
                    <a:pt x="726" y="352"/>
                  </a:cubicBezTo>
                  <a:cubicBezTo>
                    <a:pt x="726" y="0"/>
                    <a:pt x="726" y="0"/>
                    <a:pt x="726" y="0"/>
                  </a:cubicBezTo>
                  <a:lnTo>
                    <a:pt x="226" y="0"/>
                  </a:lnTo>
                  <a:close/>
                  <a:moveTo>
                    <a:pt x="202" y="143"/>
                  </a:moveTo>
                  <a:cubicBezTo>
                    <a:pt x="178" y="126"/>
                    <a:pt x="144" y="118"/>
                    <a:pt x="111" y="118"/>
                  </a:cubicBezTo>
                  <a:cubicBezTo>
                    <a:pt x="103" y="118"/>
                    <a:pt x="96" y="119"/>
                    <a:pt x="89" y="119"/>
                  </a:cubicBezTo>
                  <a:cubicBezTo>
                    <a:pt x="96" y="67"/>
                    <a:pt x="96" y="67"/>
                    <a:pt x="96" y="67"/>
                  </a:cubicBezTo>
                  <a:cubicBezTo>
                    <a:pt x="226" y="67"/>
                    <a:pt x="226" y="67"/>
                    <a:pt x="226" y="67"/>
                  </a:cubicBezTo>
                  <a:cubicBezTo>
                    <a:pt x="226" y="166"/>
                    <a:pt x="226" y="166"/>
                    <a:pt x="226" y="166"/>
                  </a:cubicBezTo>
                  <a:cubicBezTo>
                    <a:pt x="219" y="157"/>
                    <a:pt x="211" y="149"/>
                    <a:pt x="202" y="143"/>
                  </a:cubicBezTo>
                  <a:close/>
                </a:path>
              </a:pathLst>
            </a:custGeom>
            <a:solidFill>
              <a:schemeClr val="accent5"/>
            </a:solidFill>
            <a:ln>
              <a:noFill/>
            </a:ln>
          </p:spPr>
          <p:txBody>
            <a:bodyPr vert="horz" wrap="square" lIns="91440" tIns="45720" rIns="91440" bIns="45720" numCol="1" anchor="t" anchorCtr="0" compatLnSpc="1"/>
            <a:lstStyle/>
            <a:p>
              <a:endParaRPr lang="id-ID">
                <a:solidFill>
                  <a:srgbClr val="000000"/>
                </a:solidFill>
              </a:endParaRPr>
            </a:p>
          </p:txBody>
        </p:sp>
      </p:grpSp>
      <p:sp>
        <p:nvSpPr>
          <p:cNvPr id="13" name="Freeform 10"/>
          <p:cNvSpPr>
            <a:spLocks noEditPoints="1"/>
          </p:cNvSpPr>
          <p:nvPr/>
        </p:nvSpPr>
        <p:spPr bwMode="auto">
          <a:xfrm>
            <a:off x="8333728" y="4366424"/>
            <a:ext cx="2938150" cy="1516347"/>
          </a:xfrm>
          <a:custGeom>
            <a:avLst/>
            <a:gdLst>
              <a:gd name="T0" fmla="*/ 183 w 683"/>
              <a:gd name="T1" fmla="*/ 0 h 352"/>
              <a:gd name="T2" fmla="*/ 183 w 683"/>
              <a:gd name="T3" fmla="*/ 1 h 352"/>
              <a:gd name="T4" fmla="*/ 61 w 683"/>
              <a:gd name="T5" fmla="*/ 51 h 352"/>
              <a:gd name="T6" fmla="*/ 0 w 683"/>
              <a:gd name="T7" fmla="*/ 203 h 352"/>
              <a:gd name="T8" fmla="*/ 136 w 683"/>
              <a:gd name="T9" fmla="*/ 352 h 352"/>
              <a:gd name="T10" fmla="*/ 183 w 683"/>
              <a:gd name="T11" fmla="*/ 343 h 352"/>
              <a:gd name="T12" fmla="*/ 183 w 683"/>
              <a:gd name="T13" fmla="*/ 352 h 352"/>
              <a:gd name="T14" fmla="*/ 683 w 683"/>
              <a:gd name="T15" fmla="*/ 352 h 352"/>
              <a:gd name="T16" fmla="*/ 683 w 683"/>
              <a:gd name="T17" fmla="*/ 0 h 352"/>
              <a:gd name="T18" fmla="*/ 183 w 683"/>
              <a:gd name="T19" fmla="*/ 0 h 352"/>
              <a:gd name="T20" fmla="*/ 135 w 683"/>
              <a:gd name="T21" fmla="*/ 293 h 352"/>
              <a:gd name="T22" fmla="*/ 134 w 683"/>
              <a:gd name="T23" fmla="*/ 293 h 352"/>
              <a:gd name="T24" fmla="*/ 79 w 683"/>
              <a:gd name="T25" fmla="*/ 224 h 352"/>
              <a:gd name="T26" fmla="*/ 83 w 683"/>
              <a:gd name="T27" fmla="*/ 204 h 352"/>
              <a:gd name="T28" fmla="*/ 129 w 683"/>
              <a:gd name="T29" fmla="*/ 174 h 352"/>
              <a:gd name="T30" fmla="*/ 180 w 683"/>
              <a:gd name="T31" fmla="*/ 233 h 352"/>
              <a:gd name="T32" fmla="*/ 135 w 683"/>
              <a:gd name="T33" fmla="*/ 293 h 352"/>
              <a:gd name="T34" fmla="*/ 156 w 683"/>
              <a:gd name="T35" fmla="*/ 117 h 352"/>
              <a:gd name="T36" fmla="*/ 83 w 683"/>
              <a:gd name="T37" fmla="*/ 144 h 352"/>
              <a:gd name="T38" fmla="*/ 82 w 683"/>
              <a:gd name="T39" fmla="*/ 144 h 352"/>
              <a:gd name="T40" fmla="*/ 183 w 683"/>
              <a:gd name="T41" fmla="*/ 64 h 352"/>
              <a:gd name="T42" fmla="*/ 183 w 683"/>
              <a:gd name="T43" fmla="*/ 121 h 352"/>
              <a:gd name="T44" fmla="*/ 156 w 683"/>
              <a:gd name="T45" fmla="*/ 1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3" h="352">
                <a:moveTo>
                  <a:pt x="183" y="0"/>
                </a:moveTo>
                <a:cubicBezTo>
                  <a:pt x="183" y="1"/>
                  <a:pt x="183" y="1"/>
                  <a:pt x="183" y="1"/>
                </a:cubicBezTo>
                <a:cubicBezTo>
                  <a:pt x="134" y="5"/>
                  <a:pt x="92" y="21"/>
                  <a:pt x="61" y="51"/>
                </a:cubicBezTo>
                <a:cubicBezTo>
                  <a:pt x="23" y="85"/>
                  <a:pt x="0" y="139"/>
                  <a:pt x="0" y="203"/>
                </a:cubicBezTo>
                <a:cubicBezTo>
                  <a:pt x="0" y="284"/>
                  <a:pt x="44" y="352"/>
                  <a:pt x="136" y="352"/>
                </a:cubicBezTo>
                <a:cubicBezTo>
                  <a:pt x="153" y="352"/>
                  <a:pt x="169" y="349"/>
                  <a:pt x="183" y="343"/>
                </a:cubicBezTo>
                <a:cubicBezTo>
                  <a:pt x="183" y="352"/>
                  <a:pt x="183" y="352"/>
                  <a:pt x="183" y="352"/>
                </a:cubicBezTo>
                <a:cubicBezTo>
                  <a:pt x="683" y="352"/>
                  <a:pt x="683" y="352"/>
                  <a:pt x="683" y="352"/>
                </a:cubicBezTo>
                <a:cubicBezTo>
                  <a:pt x="683" y="0"/>
                  <a:pt x="683" y="0"/>
                  <a:pt x="683" y="0"/>
                </a:cubicBezTo>
                <a:lnTo>
                  <a:pt x="183" y="0"/>
                </a:lnTo>
                <a:close/>
                <a:moveTo>
                  <a:pt x="135" y="293"/>
                </a:moveTo>
                <a:cubicBezTo>
                  <a:pt x="134" y="293"/>
                  <a:pt x="134" y="293"/>
                  <a:pt x="134" y="293"/>
                </a:cubicBezTo>
                <a:cubicBezTo>
                  <a:pt x="98" y="293"/>
                  <a:pt x="81" y="261"/>
                  <a:pt x="79" y="224"/>
                </a:cubicBezTo>
                <a:cubicBezTo>
                  <a:pt x="79" y="215"/>
                  <a:pt x="80" y="209"/>
                  <a:pt x="83" y="204"/>
                </a:cubicBezTo>
                <a:cubicBezTo>
                  <a:pt x="90" y="187"/>
                  <a:pt x="108" y="174"/>
                  <a:pt x="129" y="174"/>
                </a:cubicBezTo>
                <a:cubicBezTo>
                  <a:pt x="163" y="174"/>
                  <a:pt x="180" y="201"/>
                  <a:pt x="180" y="233"/>
                </a:cubicBezTo>
                <a:cubicBezTo>
                  <a:pt x="180" y="267"/>
                  <a:pt x="162" y="293"/>
                  <a:pt x="135" y="293"/>
                </a:cubicBezTo>
                <a:close/>
                <a:moveTo>
                  <a:pt x="156" y="117"/>
                </a:moveTo>
                <a:cubicBezTo>
                  <a:pt x="124" y="117"/>
                  <a:pt x="100" y="127"/>
                  <a:pt x="83" y="144"/>
                </a:cubicBezTo>
                <a:cubicBezTo>
                  <a:pt x="82" y="144"/>
                  <a:pt x="82" y="144"/>
                  <a:pt x="82" y="144"/>
                </a:cubicBezTo>
                <a:cubicBezTo>
                  <a:pt x="90" y="107"/>
                  <a:pt x="119" y="72"/>
                  <a:pt x="183" y="64"/>
                </a:cubicBezTo>
                <a:cubicBezTo>
                  <a:pt x="183" y="121"/>
                  <a:pt x="183" y="121"/>
                  <a:pt x="183" y="121"/>
                </a:cubicBezTo>
                <a:cubicBezTo>
                  <a:pt x="174" y="119"/>
                  <a:pt x="165" y="117"/>
                  <a:pt x="156" y="117"/>
                </a:cubicBezTo>
                <a:close/>
              </a:path>
            </a:pathLst>
          </a:custGeom>
          <a:solidFill>
            <a:srgbClr val="C3C3BF"/>
          </a:solidFill>
          <a:ln>
            <a:noFill/>
          </a:ln>
        </p:spPr>
        <p:txBody>
          <a:bodyPr vert="horz" wrap="square" lIns="91440" tIns="45720" rIns="91440" bIns="45720" numCol="1" anchor="t" anchorCtr="0" compatLnSpc="1"/>
          <a:lstStyle/>
          <a:p>
            <a:endParaRPr lang="id-ID">
              <a:solidFill>
                <a:srgbClr val="000000"/>
              </a:solidFill>
            </a:endParaRPr>
          </a:p>
        </p:txBody>
      </p:sp>
      <p:sp>
        <p:nvSpPr>
          <p:cNvPr id="32" name="TextBox 13"/>
          <p:cNvSpPr txBox="1"/>
          <p:nvPr/>
        </p:nvSpPr>
        <p:spPr>
          <a:xfrm>
            <a:off x="5357669"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357670"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261704"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261705" y="2619394"/>
            <a:ext cx="1752486" cy="1144929"/>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单击此处可编辑内容，根据您的需要自由拉伸文本框大小芒果派办公 </a:t>
            </a:r>
            <a:r>
              <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www.686ppt.com</a:t>
            </a:r>
          </a:p>
          <a:p>
            <a:pPr defTabSz="1216660">
              <a:lnSpc>
                <a:spcPct val="120000"/>
              </a:lnSpc>
              <a:spcBef>
                <a:spcPct val="20000"/>
              </a:spcBef>
              <a:defRPr/>
            </a:pP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9354617" y="22973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9354618" y="26193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1261704"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1261705"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5357669"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357670"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9354617" y="4621493"/>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354618" y="4943494"/>
            <a:ext cx="175248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3" name="出自【趣你的PPT】(微信:qunideppt)：最优质的PPT资源库"/>
          <p:cNvCxnSpPr/>
          <p:nvPr/>
        </p:nvCxnSpPr>
        <p:spPr bwMode="auto">
          <a:xfrm>
            <a:off x="439096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cxnSp>
        <p:nvCxnSpPr>
          <p:cNvPr id="5" name="出自【趣你的PPT】(微信:qunideppt)：最优质的PPT资源库"/>
          <p:cNvCxnSpPr/>
          <p:nvPr/>
        </p:nvCxnSpPr>
        <p:spPr bwMode="auto">
          <a:xfrm>
            <a:off x="7587554" y="2101977"/>
            <a:ext cx="0" cy="3525395"/>
          </a:xfrm>
          <a:prstGeom prst="line">
            <a:avLst/>
          </a:prstGeom>
          <a:ln w="12700">
            <a:solidFill>
              <a:srgbClr val="ADBACA"/>
            </a:solidFill>
          </a:ln>
          <a:effectLst/>
        </p:spPr>
        <p:style>
          <a:lnRef idx="2">
            <a:schemeClr val="accent1"/>
          </a:lnRef>
          <a:fillRef idx="0">
            <a:schemeClr val="accent1"/>
          </a:fillRef>
          <a:effectRef idx="1">
            <a:schemeClr val="accent1"/>
          </a:effectRef>
          <a:fontRef idx="minor">
            <a:schemeClr val="tx1"/>
          </a:fontRef>
        </p:style>
      </p:cxnSp>
      <p:sp>
        <p:nvSpPr>
          <p:cNvPr id="6" name="出自【趣你的PPT】(微信:qunideppt)：最优质的PPT资源库"/>
          <p:cNvSpPr/>
          <p:nvPr/>
        </p:nvSpPr>
        <p:spPr bwMode="auto">
          <a:xfrm>
            <a:off x="2177352" y="2245043"/>
            <a:ext cx="1356360" cy="1356360"/>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出自【趣你的PPT】(微信:qunideppt)：最优质的PPT资源库"/>
          <p:cNvSpPr/>
          <p:nvPr/>
        </p:nvSpPr>
        <p:spPr bwMode="auto">
          <a:xfrm>
            <a:off x="5345366" y="2244093"/>
            <a:ext cx="1356360" cy="1358264"/>
          </a:xfrm>
          <a:prstGeom prst="ellipse">
            <a:avLst/>
          </a:prstGeom>
          <a:solidFill>
            <a:srgbClr val="C3C3B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0" tIns="609442" rIns="76201" bIns="609441" numCol="1" spcCol="1270" anchor="t" anchorCtr="0">
            <a:noAutofit/>
          </a:bodyPr>
          <a:lstStyle/>
          <a:p>
            <a:pPr defTabSz="533400">
              <a:lnSpc>
                <a:spcPct val="90000"/>
              </a:lnSpc>
              <a:spcBef>
                <a:spcPct val="0"/>
              </a:spcBef>
              <a:spcAft>
                <a:spcPct val="35000"/>
              </a:spcAft>
            </a:pPr>
            <a:endParaRPr 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出自【趣你的PPT】(微信:qunideppt)：最优质的PPT资源库"/>
          <p:cNvSpPr/>
          <p:nvPr/>
        </p:nvSpPr>
        <p:spPr bwMode="auto">
          <a:xfrm>
            <a:off x="8543862" y="2244093"/>
            <a:ext cx="1356360" cy="1358264"/>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b="1">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出自【趣你的PPT】(微信:qunideppt)：最优质的PPT资源库"/>
          <p:cNvGrpSpPr/>
          <p:nvPr/>
        </p:nvGrpSpPr>
        <p:grpSpPr>
          <a:xfrm>
            <a:off x="5862021" y="2706998"/>
            <a:ext cx="378949" cy="423074"/>
            <a:chOff x="6016626" y="5110164"/>
            <a:chExt cx="231775" cy="258763"/>
          </a:xfrm>
          <a:solidFill>
            <a:srgbClr val="000000"/>
          </a:solidFill>
        </p:grpSpPr>
        <p:sp>
          <p:nvSpPr>
            <p:cNvPr id="10" name="出自【趣你的PPT】(微信:qunideppt)：最优质的PPT资源库"/>
            <p:cNvSpPr>
              <a:spLocks noChangeArrowheads="1"/>
            </p:cNvSpPr>
            <p:nvPr/>
          </p:nvSpPr>
          <p:spPr bwMode="auto">
            <a:xfrm>
              <a:off x="6119813" y="5281614"/>
              <a:ext cx="23813"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出自【趣你的PPT】(微信:qunideppt)：最优质的PPT资源库"/>
            <p:cNvSpPr/>
            <p:nvPr/>
          </p:nvSpPr>
          <p:spPr bwMode="auto">
            <a:xfrm>
              <a:off x="6016626" y="5110164"/>
              <a:ext cx="207963" cy="73025"/>
            </a:xfrm>
            <a:custGeom>
              <a:avLst/>
              <a:gdLst>
                <a:gd name="T0" fmla="*/ 115 w 231"/>
                <a:gd name="T1" fmla="*/ 28 h 81"/>
                <a:gd name="T2" fmla="*/ 30 w 231"/>
                <a:gd name="T3" fmla="*/ 28 h 81"/>
                <a:gd name="T4" fmla="*/ 25 w 231"/>
                <a:gd name="T5" fmla="*/ 30 h 81"/>
                <a:gd name="T6" fmla="*/ 2 w 231"/>
                <a:gd name="T7" fmla="*/ 50 h 81"/>
                <a:gd name="T8" fmla="*/ 0 w 231"/>
                <a:gd name="T9" fmla="*/ 54 h 81"/>
                <a:gd name="T10" fmla="*/ 0 w 231"/>
                <a:gd name="T11" fmla="*/ 55 h 81"/>
                <a:gd name="T12" fmla="*/ 2 w 231"/>
                <a:gd name="T13" fmla="*/ 60 h 81"/>
                <a:gd name="T14" fmla="*/ 25 w 231"/>
                <a:gd name="T15" fmla="*/ 79 h 81"/>
                <a:gd name="T16" fmla="*/ 30 w 231"/>
                <a:gd name="T17" fmla="*/ 81 h 81"/>
                <a:gd name="T18" fmla="*/ 229 w 231"/>
                <a:gd name="T19" fmla="*/ 81 h 81"/>
                <a:gd name="T20" fmla="*/ 231 w 231"/>
                <a:gd name="T21" fmla="*/ 78 h 81"/>
                <a:gd name="T22" fmla="*/ 231 w 231"/>
                <a:gd name="T23" fmla="*/ 31 h 81"/>
                <a:gd name="T24" fmla="*/ 229 w 231"/>
                <a:gd name="T25" fmla="*/ 28 h 81"/>
                <a:gd name="T26" fmla="*/ 142 w 231"/>
                <a:gd name="T27" fmla="*/ 28 h 81"/>
                <a:gd name="T28" fmla="*/ 142 w 231"/>
                <a:gd name="T29" fmla="*/ 13 h 81"/>
                <a:gd name="T30" fmla="*/ 142 w 231"/>
                <a:gd name="T31" fmla="*/ 0 h 81"/>
                <a:gd name="T32" fmla="*/ 115 w 231"/>
                <a:gd name="T33" fmla="*/ 0 h 81"/>
                <a:gd name="T34" fmla="*/ 115 w 231"/>
                <a:gd name="T35" fmla="*/ 13 h 81"/>
                <a:gd name="T36" fmla="*/ 115 w 231"/>
                <a:gd name="T37"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81">
                  <a:moveTo>
                    <a:pt x="115" y="28"/>
                  </a:moveTo>
                  <a:cubicBezTo>
                    <a:pt x="30" y="28"/>
                    <a:pt x="30" y="28"/>
                    <a:pt x="30" y="28"/>
                  </a:cubicBezTo>
                  <a:cubicBezTo>
                    <a:pt x="28" y="28"/>
                    <a:pt x="26" y="29"/>
                    <a:pt x="25" y="30"/>
                  </a:cubicBezTo>
                  <a:cubicBezTo>
                    <a:pt x="2" y="50"/>
                    <a:pt x="2" y="50"/>
                    <a:pt x="2" y="50"/>
                  </a:cubicBezTo>
                  <a:cubicBezTo>
                    <a:pt x="1" y="51"/>
                    <a:pt x="0" y="53"/>
                    <a:pt x="0" y="54"/>
                  </a:cubicBezTo>
                  <a:cubicBezTo>
                    <a:pt x="0" y="55"/>
                    <a:pt x="0" y="55"/>
                    <a:pt x="0" y="55"/>
                  </a:cubicBezTo>
                  <a:cubicBezTo>
                    <a:pt x="0" y="56"/>
                    <a:pt x="1" y="59"/>
                    <a:pt x="2" y="60"/>
                  </a:cubicBezTo>
                  <a:cubicBezTo>
                    <a:pt x="25" y="79"/>
                    <a:pt x="25" y="79"/>
                    <a:pt x="25" y="79"/>
                  </a:cubicBezTo>
                  <a:cubicBezTo>
                    <a:pt x="26" y="80"/>
                    <a:pt x="28" y="81"/>
                    <a:pt x="30" y="81"/>
                  </a:cubicBezTo>
                  <a:cubicBezTo>
                    <a:pt x="229" y="81"/>
                    <a:pt x="229" y="81"/>
                    <a:pt x="229" y="81"/>
                  </a:cubicBezTo>
                  <a:cubicBezTo>
                    <a:pt x="230" y="81"/>
                    <a:pt x="231" y="80"/>
                    <a:pt x="231" y="78"/>
                  </a:cubicBezTo>
                  <a:cubicBezTo>
                    <a:pt x="231" y="31"/>
                    <a:pt x="231" y="31"/>
                    <a:pt x="231" y="31"/>
                  </a:cubicBezTo>
                  <a:cubicBezTo>
                    <a:pt x="231" y="30"/>
                    <a:pt x="230" y="28"/>
                    <a:pt x="229" y="28"/>
                  </a:cubicBezTo>
                  <a:cubicBezTo>
                    <a:pt x="142" y="28"/>
                    <a:pt x="142" y="28"/>
                    <a:pt x="142" y="28"/>
                  </a:cubicBezTo>
                  <a:cubicBezTo>
                    <a:pt x="142" y="13"/>
                    <a:pt x="142" y="13"/>
                    <a:pt x="142" y="13"/>
                  </a:cubicBezTo>
                  <a:cubicBezTo>
                    <a:pt x="142" y="0"/>
                    <a:pt x="142" y="0"/>
                    <a:pt x="142" y="0"/>
                  </a:cubicBezTo>
                  <a:cubicBezTo>
                    <a:pt x="115" y="0"/>
                    <a:pt x="115" y="0"/>
                    <a:pt x="115" y="0"/>
                  </a:cubicBezTo>
                  <a:cubicBezTo>
                    <a:pt x="115" y="13"/>
                    <a:pt x="115" y="13"/>
                    <a:pt x="115" y="13"/>
                  </a:cubicBezTo>
                  <a:lnTo>
                    <a:pt x="1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出自【趣你的PPT】(微信:qunideppt)：最优质的PPT资源库"/>
            <p:cNvSpPr/>
            <p:nvPr/>
          </p:nvSpPr>
          <p:spPr bwMode="auto">
            <a:xfrm>
              <a:off x="6040438" y="5197476"/>
              <a:ext cx="207963" cy="71438"/>
            </a:xfrm>
            <a:custGeom>
              <a:avLst/>
              <a:gdLst>
                <a:gd name="T0" fmla="*/ 89 w 231"/>
                <a:gd name="T1" fmla="*/ 27 h 80"/>
                <a:gd name="T2" fmla="*/ 3 w 231"/>
                <a:gd name="T3" fmla="*/ 27 h 80"/>
                <a:gd name="T4" fmla="*/ 0 w 231"/>
                <a:gd name="T5" fmla="*/ 30 h 80"/>
                <a:gd name="T6" fmla="*/ 0 w 231"/>
                <a:gd name="T7" fmla="*/ 77 h 80"/>
                <a:gd name="T8" fmla="*/ 3 w 231"/>
                <a:gd name="T9" fmla="*/ 80 h 80"/>
                <a:gd name="T10" fmla="*/ 202 w 231"/>
                <a:gd name="T11" fmla="*/ 80 h 80"/>
                <a:gd name="T12" fmla="*/ 206 w 231"/>
                <a:gd name="T13" fmla="*/ 78 h 80"/>
                <a:gd name="T14" fmla="*/ 229 w 231"/>
                <a:gd name="T15" fmla="*/ 59 h 80"/>
                <a:gd name="T16" fmla="*/ 231 w 231"/>
                <a:gd name="T17" fmla="*/ 54 h 80"/>
                <a:gd name="T18" fmla="*/ 231 w 231"/>
                <a:gd name="T19" fmla="*/ 53 h 80"/>
                <a:gd name="T20" fmla="*/ 229 w 231"/>
                <a:gd name="T21" fmla="*/ 49 h 80"/>
                <a:gd name="T22" fmla="*/ 206 w 231"/>
                <a:gd name="T23" fmla="*/ 29 h 80"/>
                <a:gd name="T24" fmla="*/ 202 w 231"/>
                <a:gd name="T25" fmla="*/ 27 h 80"/>
                <a:gd name="T26" fmla="*/ 116 w 231"/>
                <a:gd name="T27" fmla="*/ 27 h 80"/>
                <a:gd name="T28" fmla="*/ 116 w 231"/>
                <a:gd name="T29" fmla="*/ 12 h 80"/>
                <a:gd name="T30" fmla="*/ 116 w 231"/>
                <a:gd name="T31" fmla="*/ 1 h 80"/>
                <a:gd name="T32" fmla="*/ 116 w 231"/>
                <a:gd name="T33" fmla="*/ 0 h 80"/>
                <a:gd name="T34" fmla="*/ 89 w 231"/>
                <a:gd name="T35" fmla="*/ 0 h 80"/>
                <a:gd name="T36" fmla="*/ 89 w 231"/>
                <a:gd name="T37" fmla="*/ 1 h 80"/>
                <a:gd name="T38" fmla="*/ 89 w 231"/>
                <a:gd name="T39" fmla="*/ 12 h 80"/>
                <a:gd name="T40" fmla="*/ 89 w 231"/>
                <a:gd name="T41"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1" h="80">
                  <a:moveTo>
                    <a:pt x="89" y="27"/>
                  </a:moveTo>
                  <a:cubicBezTo>
                    <a:pt x="3" y="27"/>
                    <a:pt x="3" y="27"/>
                    <a:pt x="3" y="27"/>
                  </a:cubicBezTo>
                  <a:cubicBezTo>
                    <a:pt x="1" y="27"/>
                    <a:pt x="0" y="29"/>
                    <a:pt x="0" y="30"/>
                  </a:cubicBezTo>
                  <a:cubicBezTo>
                    <a:pt x="0" y="77"/>
                    <a:pt x="0" y="77"/>
                    <a:pt x="0" y="77"/>
                  </a:cubicBezTo>
                  <a:cubicBezTo>
                    <a:pt x="0" y="79"/>
                    <a:pt x="1" y="80"/>
                    <a:pt x="3" y="80"/>
                  </a:cubicBezTo>
                  <a:cubicBezTo>
                    <a:pt x="202" y="80"/>
                    <a:pt x="202" y="80"/>
                    <a:pt x="202" y="80"/>
                  </a:cubicBezTo>
                  <a:cubicBezTo>
                    <a:pt x="203" y="80"/>
                    <a:pt x="205" y="79"/>
                    <a:pt x="206" y="78"/>
                  </a:cubicBezTo>
                  <a:cubicBezTo>
                    <a:pt x="229" y="59"/>
                    <a:pt x="229" y="59"/>
                    <a:pt x="229" y="59"/>
                  </a:cubicBezTo>
                  <a:cubicBezTo>
                    <a:pt x="230" y="58"/>
                    <a:pt x="231" y="55"/>
                    <a:pt x="231" y="54"/>
                  </a:cubicBezTo>
                  <a:cubicBezTo>
                    <a:pt x="231" y="53"/>
                    <a:pt x="231" y="53"/>
                    <a:pt x="231" y="53"/>
                  </a:cubicBezTo>
                  <a:cubicBezTo>
                    <a:pt x="231" y="52"/>
                    <a:pt x="230" y="50"/>
                    <a:pt x="229" y="49"/>
                  </a:cubicBezTo>
                  <a:cubicBezTo>
                    <a:pt x="206" y="29"/>
                    <a:pt x="206" y="29"/>
                    <a:pt x="206" y="29"/>
                  </a:cubicBezTo>
                  <a:cubicBezTo>
                    <a:pt x="205" y="28"/>
                    <a:pt x="203" y="27"/>
                    <a:pt x="202" y="27"/>
                  </a:cubicBezTo>
                  <a:cubicBezTo>
                    <a:pt x="116" y="27"/>
                    <a:pt x="116" y="27"/>
                    <a:pt x="116" y="27"/>
                  </a:cubicBezTo>
                  <a:cubicBezTo>
                    <a:pt x="116" y="12"/>
                    <a:pt x="116" y="12"/>
                    <a:pt x="116" y="12"/>
                  </a:cubicBezTo>
                  <a:cubicBezTo>
                    <a:pt x="116" y="1"/>
                    <a:pt x="116" y="1"/>
                    <a:pt x="116" y="1"/>
                  </a:cubicBezTo>
                  <a:cubicBezTo>
                    <a:pt x="116" y="0"/>
                    <a:pt x="116" y="0"/>
                    <a:pt x="116" y="0"/>
                  </a:cubicBezTo>
                  <a:cubicBezTo>
                    <a:pt x="89" y="0"/>
                    <a:pt x="89" y="0"/>
                    <a:pt x="89" y="0"/>
                  </a:cubicBezTo>
                  <a:cubicBezTo>
                    <a:pt x="89" y="1"/>
                    <a:pt x="89" y="1"/>
                    <a:pt x="89" y="1"/>
                  </a:cubicBezTo>
                  <a:cubicBezTo>
                    <a:pt x="89" y="12"/>
                    <a:pt x="89" y="12"/>
                    <a:pt x="89" y="12"/>
                  </a:cubicBezTo>
                  <a:lnTo>
                    <a:pt x="89"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2出自【趣你的PPT】(微信:qunideppt)：最优质的PPT资源库"/>
          <p:cNvGrpSpPr/>
          <p:nvPr/>
        </p:nvGrpSpPr>
        <p:grpSpPr>
          <a:xfrm>
            <a:off x="9057121" y="2755016"/>
            <a:ext cx="360779" cy="423072"/>
            <a:chOff x="6537326" y="5110164"/>
            <a:chExt cx="220662" cy="258762"/>
          </a:xfrm>
          <a:solidFill>
            <a:srgbClr val="000000"/>
          </a:solidFill>
        </p:grpSpPr>
        <p:sp>
          <p:nvSpPr>
            <p:cNvPr id="14" name="出自【趣你的PPT】(微信:qunideppt)：最优质的PPT资源库"/>
            <p:cNvSpPr/>
            <p:nvPr/>
          </p:nvSpPr>
          <p:spPr bwMode="auto">
            <a:xfrm>
              <a:off x="6580188" y="5110164"/>
              <a:ext cx="177800" cy="149225"/>
            </a:xfrm>
            <a:custGeom>
              <a:avLst/>
              <a:gdLst>
                <a:gd name="T0" fmla="*/ 134 w 196"/>
                <a:gd name="T1" fmla="*/ 102 h 167"/>
                <a:gd name="T2" fmla="*/ 196 w 196"/>
                <a:gd name="T3" fmla="*/ 34 h 167"/>
                <a:gd name="T4" fmla="*/ 76 w 196"/>
                <a:gd name="T5" fmla="*/ 22 h 167"/>
                <a:gd name="T6" fmla="*/ 0 w 196"/>
                <a:gd name="T7" fmla="*/ 2 h 167"/>
                <a:gd name="T8" fmla="*/ 0 w 196"/>
                <a:gd name="T9" fmla="*/ 137 h 167"/>
                <a:gd name="T10" fmla="*/ 39 w 196"/>
                <a:gd name="T11" fmla="*/ 135 h 167"/>
                <a:gd name="T12" fmla="*/ 191 w 196"/>
                <a:gd name="T13" fmla="*/ 160 h 167"/>
                <a:gd name="T14" fmla="*/ 134 w 196"/>
                <a:gd name="T15" fmla="*/ 102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167">
                  <a:moveTo>
                    <a:pt x="134" y="102"/>
                  </a:moveTo>
                  <a:cubicBezTo>
                    <a:pt x="134" y="87"/>
                    <a:pt x="196" y="34"/>
                    <a:pt x="196" y="34"/>
                  </a:cubicBezTo>
                  <a:cubicBezTo>
                    <a:pt x="164" y="48"/>
                    <a:pt x="117" y="44"/>
                    <a:pt x="76" y="22"/>
                  </a:cubicBezTo>
                  <a:cubicBezTo>
                    <a:pt x="35" y="0"/>
                    <a:pt x="0" y="2"/>
                    <a:pt x="0" y="2"/>
                  </a:cubicBezTo>
                  <a:cubicBezTo>
                    <a:pt x="0" y="137"/>
                    <a:pt x="0" y="137"/>
                    <a:pt x="0" y="137"/>
                  </a:cubicBezTo>
                  <a:cubicBezTo>
                    <a:pt x="2" y="136"/>
                    <a:pt x="11" y="133"/>
                    <a:pt x="39" y="135"/>
                  </a:cubicBezTo>
                  <a:cubicBezTo>
                    <a:pt x="73" y="139"/>
                    <a:pt x="160" y="167"/>
                    <a:pt x="191" y="160"/>
                  </a:cubicBezTo>
                  <a:cubicBezTo>
                    <a:pt x="191" y="160"/>
                    <a:pt x="134" y="112"/>
                    <a:pt x="1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出自【趣你的PPT】(微信:qunideppt)：最优质的PPT资源库"/>
            <p:cNvSpPr>
              <a:spLocks noChangeArrowheads="1"/>
            </p:cNvSpPr>
            <p:nvPr/>
          </p:nvSpPr>
          <p:spPr bwMode="auto">
            <a:xfrm>
              <a:off x="6537326" y="5111751"/>
              <a:ext cx="22225"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出自【趣你的PPT】(微信:qunideppt)：最优质的PPT资源库"/>
          <p:cNvGrpSpPr/>
          <p:nvPr/>
        </p:nvGrpSpPr>
        <p:grpSpPr>
          <a:xfrm>
            <a:off x="2642698" y="2704364"/>
            <a:ext cx="425668" cy="423073"/>
            <a:chOff x="5483226" y="5110164"/>
            <a:chExt cx="260350" cy="258763"/>
          </a:xfrm>
          <a:solidFill>
            <a:srgbClr val="000000"/>
          </a:solidFill>
        </p:grpSpPr>
        <p:sp>
          <p:nvSpPr>
            <p:cNvPr id="17" name="出自【趣你的PPT】(微信:qunideppt)：最优质的PPT资源库"/>
            <p:cNvSpPr/>
            <p:nvPr/>
          </p:nvSpPr>
          <p:spPr bwMode="auto">
            <a:xfrm>
              <a:off x="5522913" y="5275264"/>
              <a:ext cx="82550" cy="93663"/>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出自【趣你的PPT】(微信:qunideppt)：最优质的PPT资源库"/>
            <p:cNvSpPr/>
            <p:nvPr/>
          </p:nvSpPr>
          <p:spPr bwMode="auto">
            <a:xfrm>
              <a:off x="5564188" y="5110164"/>
              <a:ext cx="179388" cy="196850"/>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出自【趣你的PPT】(微信:qunideppt)：最优质的PPT资源库"/>
            <p:cNvSpPr/>
            <p:nvPr/>
          </p:nvSpPr>
          <p:spPr bwMode="auto">
            <a:xfrm>
              <a:off x="5483226" y="5164139"/>
              <a:ext cx="52388" cy="88900"/>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出自【趣你的PPT】(微信:qunideppt)：最优质的PPT资源库"/>
          <p:cNvSpPr/>
          <p:nvPr/>
        </p:nvSpPr>
        <p:spPr>
          <a:xfrm>
            <a:off x="1884655"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出自【趣你的PPT】(微信:qunideppt)：最优质的PPT资源库"/>
          <p:cNvSpPr txBox="1"/>
          <p:nvPr/>
        </p:nvSpPr>
        <p:spPr>
          <a:xfrm>
            <a:off x="2276330"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2" name="出自【趣你的PPT】(微信:qunideppt)：最优质的PPT资源库"/>
          <p:cNvSpPr/>
          <p:nvPr/>
        </p:nvSpPr>
        <p:spPr>
          <a:xfrm>
            <a:off x="4949184"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出自【趣你的PPT】(微信:qunideppt)：最优质的PPT资源库"/>
          <p:cNvSpPr txBox="1"/>
          <p:nvPr/>
        </p:nvSpPr>
        <p:spPr>
          <a:xfrm>
            <a:off x="5340859"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出自【趣你的PPT】(微信:qunideppt)：最优质的PPT资源库"/>
          <p:cNvSpPr/>
          <p:nvPr/>
        </p:nvSpPr>
        <p:spPr>
          <a:xfrm>
            <a:off x="8148242" y="4252703"/>
            <a:ext cx="2077683" cy="1292662"/>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出自【趣你的PPT】(微信:qunideppt)：最优质的PPT资源库"/>
          <p:cNvSpPr txBox="1"/>
          <p:nvPr/>
        </p:nvSpPr>
        <p:spPr>
          <a:xfrm>
            <a:off x="8539917" y="3871339"/>
            <a:ext cx="1294333" cy="246221"/>
          </a:xfrm>
          <a:prstGeom prst="rect">
            <a:avLst/>
          </a:prstGeom>
          <a:noFill/>
        </p:spPr>
        <p:txBody>
          <a:bodyPr wrap="square" lIns="0" tIns="0" rIns="0" bIns="0" rtlCol="0" anchor="t" anchorCtr="0">
            <a:spAutoFit/>
          </a:bodyPr>
          <a:lstStyle/>
          <a:p>
            <a:pPr defTabSz="1216660">
              <a:spcBef>
                <a:spcPct val="20000"/>
              </a:spcBef>
              <a:defRPr/>
            </a:pPr>
            <a:r>
              <a:rPr lang="zh-CN" altLang="en-US" sz="1600" b="1" dirty="0">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pSp>
        <p:nvGrpSpPr>
          <p:cNvPr id="3" name="Group 3出自【趣你的PPT】(微信:qunideppt)：最优质的PPT资源库"/>
          <p:cNvGrpSpPr/>
          <p:nvPr/>
        </p:nvGrpSpPr>
        <p:grpSpPr>
          <a:xfrm>
            <a:off x="7501000" y="2119937"/>
            <a:ext cx="3254375" cy="3324225"/>
            <a:chOff x="917575" y="1449388"/>
            <a:chExt cx="3254375" cy="3324225"/>
          </a:xfrm>
        </p:grpSpPr>
        <p:sp>
          <p:nvSpPr>
            <p:cNvPr id="5" name="出自【趣你的PPT】(微信:qunideppt)：最优质的PPT资源库"/>
            <p:cNvSpPr/>
            <p:nvPr/>
          </p:nvSpPr>
          <p:spPr bwMode="auto">
            <a:xfrm>
              <a:off x="3128963" y="3792538"/>
              <a:ext cx="752475" cy="981075"/>
            </a:xfrm>
            <a:custGeom>
              <a:avLst/>
              <a:gdLst>
                <a:gd name="T0" fmla="*/ 37 w 85"/>
                <a:gd name="T1" fmla="*/ 95 h 111"/>
                <a:gd name="T2" fmla="*/ 69 w 85"/>
                <a:gd name="T3" fmla="*/ 104 h 111"/>
                <a:gd name="T4" fmla="*/ 79 w 85"/>
                <a:gd name="T5" fmla="*/ 72 h 111"/>
                <a:gd name="T6" fmla="*/ 48 w 85"/>
                <a:gd name="T7" fmla="*/ 16 h 111"/>
                <a:gd name="T8" fmla="*/ 15 w 85"/>
                <a:gd name="T9" fmla="*/ 7 h 111"/>
                <a:gd name="T10" fmla="*/ 6 w 85"/>
                <a:gd name="T11" fmla="*/ 39 h 111"/>
                <a:gd name="T12" fmla="*/ 3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37" y="95"/>
                  </a:moveTo>
                  <a:cubicBezTo>
                    <a:pt x="43" y="107"/>
                    <a:pt x="58" y="111"/>
                    <a:pt x="69" y="104"/>
                  </a:cubicBezTo>
                  <a:cubicBezTo>
                    <a:pt x="81" y="98"/>
                    <a:pt x="85" y="84"/>
                    <a:pt x="79" y="72"/>
                  </a:cubicBezTo>
                  <a:cubicBezTo>
                    <a:pt x="48" y="16"/>
                    <a:pt x="48" y="16"/>
                    <a:pt x="48" y="16"/>
                  </a:cubicBezTo>
                  <a:cubicBezTo>
                    <a:pt x="41" y="5"/>
                    <a:pt x="27" y="0"/>
                    <a:pt x="15" y="7"/>
                  </a:cubicBezTo>
                  <a:cubicBezTo>
                    <a:pt x="4" y="13"/>
                    <a:pt x="0" y="28"/>
                    <a:pt x="6" y="39"/>
                  </a:cubicBezTo>
                  <a:lnTo>
                    <a:pt x="3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6" name="出自【趣你的PPT】(微信:qunideppt)：最优质的PPT资源库"/>
            <p:cNvSpPr/>
            <p:nvPr/>
          </p:nvSpPr>
          <p:spPr bwMode="auto">
            <a:xfrm>
              <a:off x="1484313" y="3792538"/>
              <a:ext cx="750888" cy="981075"/>
            </a:xfrm>
            <a:custGeom>
              <a:avLst/>
              <a:gdLst>
                <a:gd name="T0" fmla="*/ 47 w 85"/>
                <a:gd name="T1" fmla="*/ 95 h 111"/>
                <a:gd name="T2" fmla="*/ 15 w 85"/>
                <a:gd name="T3" fmla="*/ 104 h 111"/>
                <a:gd name="T4" fmla="*/ 6 w 85"/>
                <a:gd name="T5" fmla="*/ 72 h 111"/>
                <a:gd name="T6" fmla="*/ 37 w 85"/>
                <a:gd name="T7" fmla="*/ 16 h 111"/>
                <a:gd name="T8" fmla="*/ 69 w 85"/>
                <a:gd name="T9" fmla="*/ 7 h 111"/>
                <a:gd name="T10" fmla="*/ 78 w 85"/>
                <a:gd name="T11" fmla="*/ 39 h 111"/>
                <a:gd name="T12" fmla="*/ 47 w 85"/>
                <a:gd name="T13" fmla="*/ 95 h 111"/>
              </a:gdLst>
              <a:ahLst/>
              <a:cxnLst>
                <a:cxn ang="0">
                  <a:pos x="T0" y="T1"/>
                </a:cxn>
                <a:cxn ang="0">
                  <a:pos x="T2" y="T3"/>
                </a:cxn>
                <a:cxn ang="0">
                  <a:pos x="T4" y="T5"/>
                </a:cxn>
                <a:cxn ang="0">
                  <a:pos x="T6" y="T7"/>
                </a:cxn>
                <a:cxn ang="0">
                  <a:pos x="T8" y="T9"/>
                </a:cxn>
                <a:cxn ang="0">
                  <a:pos x="T10" y="T11"/>
                </a:cxn>
                <a:cxn ang="0">
                  <a:pos x="T12" y="T13"/>
                </a:cxn>
              </a:cxnLst>
              <a:rect l="0" t="0" r="r" b="b"/>
              <a:pathLst>
                <a:path w="85" h="111">
                  <a:moveTo>
                    <a:pt x="47" y="95"/>
                  </a:moveTo>
                  <a:cubicBezTo>
                    <a:pt x="41" y="107"/>
                    <a:pt x="27" y="111"/>
                    <a:pt x="15" y="104"/>
                  </a:cubicBezTo>
                  <a:cubicBezTo>
                    <a:pt x="4" y="98"/>
                    <a:pt x="0" y="84"/>
                    <a:pt x="6" y="72"/>
                  </a:cubicBezTo>
                  <a:cubicBezTo>
                    <a:pt x="37" y="16"/>
                    <a:pt x="37" y="16"/>
                    <a:pt x="37" y="16"/>
                  </a:cubicBezTo>
                  <a:cubicBezTo>
                    <a:pt x="43" y="5"/>
                    <a:pt x="58" y="0"/>
                    <a:pt x="69" y="7"/>
                  </a:cubicBezTo>
                  <a:cubicBezTo>
                    <a:pt x="81" y="13"/>
                    <a:pt x="85" y="28"/>
                    <a:pt x="78" y="39"/>
                  </a:cubicBezTo>
                  <a:lnTo>
                    <a:pt x="47" y="95"/>
                  </a:lnTo>
                  <a:close/>
                </a:path>
              </a:pathLst>
            </a:custGeom>
            <a:solidFill>
              <a:srgbClr val="354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7" name="出自【趣你的PPT】(微信:qunideppt)：最优质的PPT资源库"/>
            <p:cNvSpPr>
              <a:spLocks noChangeArrowheads="1"/>
            </p:cNvSpPr>
            <p:nvPr/>
          </p:nvSpPr>
          <p:spPr bwMode="auto">
            <a:xfrm>
              <a:off x="1209675" y="1449388"/>
              <a:ext cx="2962275" cy="2962275"/>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8" name="出自【趣你的PPT】(微信:qunideppt)：最优质的PPT资源库"/>
            <p:cNvSpPr>
              <a:spLocks noChangeArrowheads="1"/>
            </p:cNvSpPr>
            <p:nvPr/>
          </p:nvSpPr>
          <p:spPr bwMode="auto">
            <a:xfrm>
              <a:off x="1536700" y="1776413"/>
              <a:ext cx="2317750" cy="2316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9" name="出自【趣你的PPT】(微信:qunideppt)：最优质的PPT资源库"/>
            <p:cNvSpPr>
              <a:spLocks noChangeArrowheads="1"/>
            </p:cNvSpPr>
            <p:nvPr/>
          </p:nvSpPr>
          <p:spPr bwMode="auto">
            <a:xfrm>
              <a:off x="1784350" y="2024063"/>
              <a:ext cx="1812925" cy="1812925"/>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0" name="出自【趣你的PPT】(微信:qunideppt)：最优质的PPT资源库"/>
            <p:cNvSpPr>
              <a:spLocks noChangeArrowheads="1"/>
            </p:cNvSpPr>
            <p:nvPr/>
          </p:nvSpPr>
          <p:spPr bwMode="auto">
            <a:xfrm>
              <a:off x="2200275" y="2439988"/>
              <a:ext cx="981075" cy="981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1" name="出自【趣你的PPT】(微信:qunideppt)：最优质的PPT资源库"/>
            <p:cNvSpPr>
              <a:spLocks noChangeArrowheads="1"/>
            </p:cNvSpPr>
            <p:nvPr/>
          </p:nvSpPr>
          <p:spPr bwMode="auto">
            <a:xfrm>
              <a:off x="2430463" y="2670175"/>
              <a:ext cx="522288" cy="520700"/>
            </a:xfrm>
            <a:prstGeom prst="ellipse">
              <a:avLst/>
            </a:prstGeom>
            <a:solidFill>
              <a:srgbClr val="E9D2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sp>
          <p:nvSpPr>
            <p:cNvPr id="12" name="出自【趣你的PPT】(微信:qunideppt)：最优质的PPT资源库"/>
            <p:cNvSpPr/>
            <p:nvPr/>
          </p:nvSpPr>
          <p:spPr bwMode="auto">
            <a:xfrm>
              <a:off x="917575" y="1635125"/>
              <a:ext cx="1839913" cy="1362075"/>
            </a:xfrm>
            <a:custGeom>
              <a:avLst/>
              <a:gdLst>
                <a:gd name="T0" fmla="*/ 23 w 208"/>
                <a:gd name="T1" fmla="*/ 32 h 154"/>
                <a:gd name="T2" fmla="*/ 5 w 208"/>
                <a:gd name="T3" fmla="*/ 39 h 154"/>
                <a:gd name="T4" fmla="*/ 0 w 208"/>
                <a:gd name="T5" fmla="*/ 35 h 154"/>
                <a:gd name="T6" fmla="*/ 22 w 208"/>
                <a:gd name="T7" fmla="*/ 23 h 154"/>
                <a:gd name="T8" fmla="*/ 24 w 208"/>
                <a:gd name="T9" fmla="*/ 0 h 154"/>
                <a:gd name="T10" fmla="*/ 29 w 208"/>
                <a:gd name="T11" fmla="*/ 3 h 154"/>
                <a:gd name="T12" fmla="*/ 32 w 208"/>
                <a:gd name="T13" fmla="*/ 20 h 154"/>
                <a:gd name="T14" fmla="*/ 34 w 208"/>
                <a:gd name="T15" fmla="*/ 4 h 154"/>
                <a:gd name="T16" fmla="*/ 39 w 208"/>
                <a:gd name="T17" fmla="*/ 7 h 154"/>
                <a:gd name="T18" fmla="*/ 48 w 208"/>
                <a:gd name="T19" fmla="*/ 33 h 154"/>
                <a:gd name="T20" fmla="*/ 168 w 208"/>
                <a:gd name="T21" fmla="*/ 116 h 154"/>
                <a:gd name="T22" fmla="*/ 177 w 208"/>
                <a:gd name="T23" fmla="*/ 102 h 154"/>
                <a:gd name="T24" fmla="*/ 208 w 208"/>
                <a:gd name="T25" fmla="*/ 154 h 154"/>
                <a:gd name="T26" fmla="*/ 150 w 208"/>
                <a:gd name="T27" fmla="*/ 143 h 154"/>
                <a:gd name="T28" fmla="*/ 161 w 208"/>
                <a:gd name="T29" fmla="*/ 127 h 154"/>
                <a:gd name="T30" fmla="*/ 41 w 208"/>
                <a:gd name="T31" fmla="*/ 45 h 154"/>
                <a:gd name="T32" fmla="*/ 14 w 208"/>
                <a:gd name="T33" fmla="*/ 47 h 154"/>
                <a:gd name="T34" fmla="*/ 8 w 208"/>
                <a:gd name="T35" fmla="*/ 43 h 154"/>
                <a:gd name="T36" fmla="*/ 23 w 208"/>
                <a:gd name="T37" fmla="*/ 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 h="154">
                  <a:moveTo>
                    <a:pt x="23" y="32"/>
                  </a:moveTo>
                  <a:cubicBezTo>
                    <a:pt x="5" y="39"/>
                    <a:pt x="5" y="39"/>
                    <a:pt x="5" y="39"/>
                  </a:cubicBezTo>
                  <a:cubicBezTo>
                    <a:pt x="5" y="39"/>
                    <a:pt x="2" y="37"/>
                    <a:pt x="0" y="35"/>
                  </a:cubicBezTo>
                  <a:cubicBezTo>
                    <a:pt x="22" y="23"/>
                    <a:pt x="22" y="23"/>
                    <a:pt x="22" y="23"/>
                  </a:cubicBezTo>
                  <a:cubicBezTo>
                    <a:pt x="24" y="0"/>
                    <a:pt x="24" y="0"/>
                    <a:pt x="24" y="0"/>
                  </a:cubicBezTo>
                  <a:cubicBezTo>
                    <a:pt x="25" y="0"/>
                    <a:pt x="28" y="2"/>
                    <a:pt x="29" y="3"/>
                  </a:cubicBezTo>
                  <a:cubicBezTo>
                    <a:pt x="32" y="20"/>
                    <a:pt x="32" y="20"/>
                    <a:pt x="32" y="20"/>
                  </a:cubicBezTo>
                  <a:cubicBezTo>
                    <a:pt x="34" y="4"/>
                    <a:pt x="34" y="4"/>
                    <a:pt x="34" y="4"/>
                  </a:cubicBezTo>
                  <a:cubicBezTo>
                    <a:pt x="34" y="4"/>
                    <a:pt x="38" y="5"/>
                    <a:pt x="39" y="7"/>
                  </a:cubicBezTo>
                  <a:cubicBezTo>
                    <a:pt x="44" y="14"/>
                    <a:pt x="48" y="24"/>
                    <a:pt x="48" y="33"/>
                  </a:cubicBezTo>
                  <a:cubicBezTo>
                    <a:pt x="168" y="116"/>
                    <a:pt x="168" y="116"/>
                    <a:pt x="168" y="116"/>
                  </a:cubicBezTo>
                  <a:cubicBezTo>
                    <a:pt x="177" y="102"/>
                    <a:pt x="177" y="102"/>
                    <a:pt x="177" y="102"/>
                  </a:cubicBezTo>
                  <a:cubicBezTo>
                    <a:pt x="208" y="154"/>
                    <a:pt x="208" y="154"/>
                    <a:pt x="208" y="154"/>
                  </a:cubicBezTo>
                  <a:cubicBezTo>
                    <a:pt x="150" y="143"/>
                    <a:pt x="150" y="143"/>
                    <a:pt x="150" y="143"/>
                  </a:cubicBezTo>
                  <a:cubicBezTo>
                    <a:pt x="161" y="127"/>
                    <a:pt x="161" y="127"/>
                    <a:pt x="161" y="127"/>
                  </a:cubicBezTo>
                  <a:cubicBezTo>
                    <a:pt x="41" y="45"/>
                    <a:pt x="41" y="45"/>
                    <a:pt x="41" y="45"/>
                  </a:cubicBezTo>
                  <a:cubicBezTo>
                    <a:pt x="33" y="47"/>
                    <a:pt x="23" y="49"/>
                    <a:pt x="14" y="47"/>
                  </a:cubicBezTo>
                  <a:cubicBezTo>
                    <a:pt x="12" y="47"/>
                    <a:pt x="8" y="43"/>
                    <a:pt x="8" y="43"/>
                  </a:cubicBezTo>
                  <a:lnTo>
                    <a:pt x="23" y="32"/>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Calibri" panose="020F0502020204030204"/>
                <a:ea typeface="宋体" panose="02010600030101010101" pitchFamily="2" charset="-122"/>
              </a:endParaRPr>
            </a:p>
          </p:txBody>
        </p:sp>
      </p:grpSp>
      <p:sp>
        <p:nvSpPr>
          <p:cNvPr id="13" name="出自【趣你的PPT】(微信:qunideppt)：最优质的PPT资源库"/>
          <p:cNvSpPr txBox="1"/>
          <p:nvPr/>
        </p:nvSpPr>
        <p:spPr>
          <a:xfrm>
            <a:off x="1436625" y="2794933"/>
            <a:ext cx="2749074" cy="461665"/>
          </a:xfrm>
          <a:prstGeom prst="rect">
            <a:avLst/>
          </a:prstGeom>
          <a:noFill/>
          <a:ln>
            <a:no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单击此处添加标题</a:t>
            </a:r>
          </a:p>
        </p:txBody>
      </p:sp>
      <p:sp>
        <p:nvSpPr>
          <p:cNvPr id="14" name="出自【趣你的PPT】(微信:qunideppt)：最优质的PPT资源库"/>
          <p:cNvSpPr/>
          <p:nvPr/>
        </p:nvSpPr>
        <p:spPr>
          <a:xfrm>
            <a:off x="1526893" y="3441136"/>
            <a:ext cx="4637069" cy="1938992"/>
          </a:xfrm>
          <a:prstGeom prst="rect">
            <a:avLst/>
          </a:prstGeom>
          <a:noFill/>
          <a:ln>
            <a:noFill/>
          </a:ln>
        </p:spPr>
        <p:txBody>
          <a:bodyPr wrap="square" lIns="0" tIns="0" rIns="0" bIns="0" rtlCol="0" anchor="t" anchorCtr="0">
            <a:spAutoFit/>
          </a:bodyPr>
          <a:lstStyle/>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单击此处编辑您要的内容，建议您在展示时采用微软雅黑字体芒果派办公 </a:t>
            </a:r>
            <a:r>
              <a:rPr lang="en-US" altLang="zh-CN" sz="1400" dirty="0">
                <a:latin typeface="微软雅黑" panose="020B0503020204020204" pitchFamily="34" charset="-122"/>
                <a:ea typeface="微软雅黑" panose="020B0503020204020204" pitchFamily="34" charset="-122"/>
                <a:sym typeface="Arial" panose="020B0604020202020204" pitchFamily="34" charset="0"/>
              </a:rPr>
              <a:t>www.686ppt.com</a:t>
            </a:r>
          </a:p>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作品请详阅模版最末的使用手册。</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a:p>
            <a:pPr defTabSz="1216660">
              <a:lnSpc>
                <a:spcPct val="120000"/>
              </a:lnSpc>
              <a:spcBef>
                <a:spcPct val="20000"/>
              </a:spcBef>
            </a:pPr>
            <a:r>
              <a:rPr lang="zh-CN" altLang="en-US" sz="1400"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5" name="出自【趣你的PPT】(微信:qunideppt)：最优质的PPT资源库"/>
          <p:cNvCxnSpPr/>
          <p:nvPr/>
        </p:nvCxnSpPr>
        <p:spPr>
          <a:xfrm>
            <a:off x="6802685" y="2136436"/>
            <a:ext cx="0" cy="3195975"/>
          </a:xfrm>
          <a:prstGeom prst="line">
            <a:avLst/>
          </a:prstGeom>
          <a:noFill/>
          <a:ln w="6350" cap="flat" cmpd="sng" algn="ctr">
            <a:solidFill>
              <a:schemeClr val="tx1"/>
            </a:solidFill>
            <a:prstDash val="solid"/>
            <a:miter lim="800000"/>
          </a:ln>
          <a:effec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276225" y="1694847"/>
            <a:ext cx="7698554" cy="1107996"/>
          </a:xfrm>
          <a:prstGeom prst="rect">
            <a:avLst/>
          </a:prstGeom>
          <a:noFill/>
        </p:spPr>
        <p:txBody>
          <a:bodyPr wrap="square" rtlCol="0">
            <a:spAutoFit/>
          </a:bodyPr>
          <a:lstStyle/>
          <a:p>
            <a:pPr algn="ctr"/>
            <a:r>
              <a:rPr lang="zh-CN" altLang="en-US" sz="6600" dirty="0">
                <a:latin typeface="华文仿宋" panose="02010600040101010101" pitchFamily="2" charset="-122"/>
                <a:ea typeface="华文仿宋" panose="02010600040101010101" pitchFamily="2" charset="-122"/>
              </a:rPr>
              <a:t>铭记师恩 感谢有您</a:t>
            </a:r>
          </a:p>
        </p:txBody>
      </p:sp>
      <p:sp>
        <p:nvSpPr>
          <p:cNvPr id="5" name="矩形 4"/>
          <p:cNvSpPr/>
          <p:nvPr/>
        </p:nvSpPr>
        <p:spPr>
          <a:xfrm>
            <a:off x="794697" y="2664343"/>
            <a:ext cx="6661608" cy="276999"/>
          </a:xfrm>
          <a:prstGeom prst="rect">
            <a:avLst/>
          </a:prstGeom>
        </p:spPr>
        <p:txBody>
          <a:bodyPr wrap="square">
            <a:spAutoFit/>
          </a:bodyPr>
          <a:lstStyle/>
          <a:p>
            <a:pPr algn="dist"/>
            <a:r>
              <a:rPr lang="en-US" altLang="zh-CN" sz="1200" dirty="0">
                <a:latin typeface="等线 Light" panose="02010600030101010101" pitchFamily="2" charset="-122"/>
                <a:ea typeface="等线 Light" panose="02010600030101010101" pitchFamily="2" charset="-122"/>
              </a:rPr>
              <a:t>THE  PROFESSIONAL  POWERPOINT  TEMPLATE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文本框 12"/>
          <p:cNvSpPr txBox="1"/>
          <p:nvPr/>
        </p:nvSpPr>
        <p:spPr>
          <a:xfrm>
            <a:off x="1016692" y="3136423"/>
            <a:ext cx="4939608" cy="523220"/>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12" name="文本框 11"/>
          <p:cNvSpPr txBox="1"/>
          <p:nvPr/>
        </p:nvSpPr>
        <p:spPr>
          <a:xfrm>
            <a:off x="1016692" y="1814519"/>
            <a:ext cx="4939608"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4800" dirty="0">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14" name="矩形 13"/>
          <p:cNvSpPr/>
          <p:nvPr/>
        </p:nvSpPr>
        <p:spPr>
          <a:xfrm>
            <a:off x="1595385" y="2586006"/>
            <a:ext cx="3782223" cy="307777"/>
          </a:xfrm>
          <a:prstGeom prst="rect">
            <a:avLst/>
          </a:prstGeom>
        </p:spPr>
        <p:txBody>
          <a:bodyPr wrap="square">
            <a:spAutoFit/>
          </a:bodyPr>
          <a:lstStyle/>
          <a:p>
            <a:pPr algn="ctr"/>
            <a:r>
              <a:rPr lang="en-US" altLang="zh-CN" sz="1400" dirty="0">
                <a:latin typeface="等线 Light" panose="02010600030101010101" pitchFamily="2" charset="-122"/>
                <a:ea typeface="等线 Light" panose="02010600030101010101" pitchFamily="2" charset="-122"/>
              </a:rPr>
              <a:t>ADD   YOUR  TITLE  HERE</a:t>
            </a:r>
          </a:p>
        </p:txBody>
      </p:sp>
      <p:cxnSp>
        <p:nvCxnSpPr>
          <p:cNvPr id="15" name="直接连接符 14"/>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3C3BF"/>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E9D2A8"/>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6" name="出自【趣你的PPT】(微信:qunideppt)：最优质的PPT资源库"/>
          <p:cNvSpPr txBox="1"/>
          <p:nvPr/>
        </p:nvSpPr>
        <p:spPr bwMode="auto">
          <a:xfrm>
            <a:off x="1256742" y="4623307"/>
            <a:ext cx="2321666"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ounded Rectangle 33"/>
          <p:cNvSpPr/>
          <p:nvPr/>
        </p:nvSpPr>
        <p:spPr>
          <a:xfrm>
            <a:off x="5002058" y="2048407"/>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Oval 14"/>
          <p:cNvSpPr/>
          <p:nvPr/>
        </p:nvSpPr>
        <p:spPr>
          <a:xfrm>
            <a:off x="854149" y="3271373"/>
            <a:ext cx="698205" cy="698205"/>
          </a:xfrm>
          <a:prstGeom prst="ellipse">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6" name="Straight Connector 15"/>
          <p:cNvCxnSpPr/>
          <p:nvPr/>
        </p:nvCxnSpPr>
        <p:spPr>
          <a:xfrm>
            <a:off x="1765005" y="3620475"/>
            <a:ext cx="10424160" cy="0"/>
          </a:xfrm>
          <a:prstGeom prst="line">
            <a:avLst/>
          </a:prstGeom>
          <a:ln w="28575">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 name="Straight Connector 20"/>
          <p:cNvCxnSpPr/>
          <p:nvPr/>
        </p:nvCxnSpPr>
        <p:spPr>
          <a:xfrm>
            <a:off x="3597350"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 name="Oval 23"/>
          <p:cNvSpPr/>
          <p:nvPr/>
        </p:nvSpPr>
        <p:spPr>
          <a:xfrm>
            <a:off x="3501657"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24"/>
          <p:cNvSpPr/>
          <p:nvPr/>
        </p:nvSpPr>
        <p:spPr>
          <a:xfrm>
            <a:off x="3302901" y="2325593"/>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0" name="Straight Connector 25"/>
          <p:cNvCxnSpPr/>
          <p:nvPr/>
        </p:nvCxnSpPr>
        <p:spPr>
          <a:xfrm>
            <a:off x="3597350"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a:off x="3599545"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3" name="Oval 28"/>
          <p:cNvSpPr/>
          <p:nvPr/>
        </p:nvSpPr>
        <p:spPr>
          <a:xfrm>
            <a:off x="4463786"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29"/>
          <p:cNvCxnSpPr/>
          <p:nvPr/>
        </p:nvCxnSpPr>
        <p:spPr>
          <a:xfrm>
            <a:off x="4541252"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5" name="Teardrop 30"/>
          <p:cNvSpPr/>
          <p:nvPr/>
        </p:nvSpPr>
        <p:spPr>
          <a:xfrm>
            <a:off x="4265030" y="4432918"/>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6" name="Straight Connector 31"/>
          <p:cNvCxnSpPr/>
          <p:nvPr/>
        </p:nvCxnSpPr>
        <p:spPr>
          <a:xfrm>
            <a:off x="4559479"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32"/>
          <p:cNvCxnSpPr/>
          <p:nvPr/>
        </p:nvCxnSpPr>
        <p:spPr>
          <a:xfrm>
            <a:off x="3979420"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a:off x="7380996" y="2993163"/>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0" name="Oval 35"/>
          <p:cNvSpPr/>
          <p:nvPr/>
        </p:nvSpPr>
        <p:spPr>
          <a:xfrm>
            <a:off x="728530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36"/>
          <p:cNvSpPr/>
          <p:nvPr/>
        </p:nvSpPr>
        <p:spPr>
          <a:xfrm>
            <a:off x="7086547" y="2325593"/>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2" name="Straight Connector 37"/>
          <p:cNvCxnSpPr/>
          <p:nvPr/>
        </p:nvCxnSpPr>
        <p:spPr>
          <a:xfrm>
            <a:off x="7380996" y="2030037"/>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38"/>
          <p:cNvCxnSpPr/>
          <p:nvPr/>
        </p:nvCxnSpPr>
        <p:spPr>
          <a:xfrm>
            <a:off x="7383191" y="2023835"/>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Oval 40"/>
          <p:cNvSpPr/>
          <p:nvPr/>
        </p:nvSpPr>
        <p:spPr>
          <a:xfrm>
            <a:off x="8553253" y="3524782"/>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41"/>
          <p:cNvCxnSpPr/>
          <p:nvPr/>
        </p:nvCxnSpPr>
        <p:spPr>
          <a:xfrm>
            <a:off x="8630719" y="3756679"/>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27" name="Teardrop 42"/>
          <p:cNvSpPr/>
          <p:nvPr/>
        </p:nvSpPr>
        <p:spPr>
          <a:xfrm>
            <a:off x="8354497" y="4432918"/>
            <a:ext cx="588898" cy="588898"/>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8" name="Straight Connector 43"/>
          <p:cNvCxnSpPr/>
          <p:nvPr/>
        </p:nvCxnSpPr>
        <p:spPr>
          <a:xfrm>
            <a:off x="8648946" y="5082020"/>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44"/>
          <p:cNvCxnSpPr/>
          <p:nvPr/>
        </p:nvCxnSpPr>
        <p:spPr>
          <a:xfrm>
            <a:off x="8068887" y="5262174"/>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13"/>
          <p:cNvSpPr txBox="1"/>
          <p:nvPr/>
        </p:nvSpPr>
        <p:spPr>
          <a:xfrm>
            <a:off x="1552354" y="4966708"/>
            <a:ext cx="2325878"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272419" y="5288709"/>
            <a:ext cx="1613933"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5641820" y="4966708"/>
            <a:ext cx="2325879" cy="27001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6310265" y="5288709"/>
            <a:ext cx="1665554" cy="664797"/>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4319979"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4319980"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8175274" y="1695768"/>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175275" y="2017769"/>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5" name="Straight Connector 14"/>
          <p:cNvCxnSpPr/>
          <p:nvPr/>
        </p:nvCxnSpPr>
        <p:spPr>
          <a:xfrm>
            <a:off x="-3542" y="3611047"/>
            <a:ext cx="9326880" cy="0"/>
          </a:xfrm>
          <a:prstGeom prst="line">
            <a:avLst/>
          </a:prstGeom>
          <a:ln w="28575">
            <a:solidFill>
              <a:schemeClr val="tx1">
                <a:lumMod val="50000"/>
                <a:lumOff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15"/>
          <p:cNvCxnSpPr/>
          <p:nvPr/>
        </p:nvCxnSpPr>
        <p:spPr>
          <a:xfrm>
            <a:off x="183234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7" name="Oval 20"/>
          <p:cNvSpPr/>
          <p:nvPr/>
        </p:nvSpPr>
        <p:spPr>
          <a:xfrm>
            <a:off x="173664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23"/>
          <p:cNvSpPr/>
          <p:nvPr/>
        </p:nvSpPr>
        <p:spPr>
          <a:xfrm>
            <a:off x="153789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9" name="Straight Connector 24"/>
          <p:cNvCxnSpPr/>
          <p:nvPr/>
        </p:nvCxnSpPr>
        <p:spPr>
          <a:xfrm>
            <a:off x="183234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25"/>
          <p:cNvCxnSpPr/>
          <p:nvPr/>
        </p:nvCxnSpPr>
        <p:spPr>
          <a:xfrm>
            <a:off x="183453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2" name="Oval 27"/>
          <p:cNvSpPr/>
          <p:nvPr/>
        </p:nvSpPr>
        <p:spPr>
          <a:xfrm>
            <a:off x="4155434"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28"/>
          <p:cNvCxnSpPr/>
          <p:nvPr/>
        </p:nvCxnSpPr>
        <p:spPr>
          <a:xfrm>
            <a:off x="4232900" y="3747251"/>
            <a:ext cx="0" cy="548640"/>
          </a:xfrm>
          <a:prstGeom prst="line">
            <a:avLst/>
          </a:prstGeom>
          <a:ln>
            <a:solidFill>
              <a:schemeClr val="tx1">
                <a:lumMod val="50000"/>
                <a:lumOff val="50000"/>
              </a:schemeClr>
            </a:solidFill>
            <a:prstDash val="dash"/>
            <a:headEnd type="none"/>
            <a:tailEnd type="oval"/>
          </a:ln>
        </p:spPr>
        <p:style>
          <a:lnRef idx="1">
            <a:schemeClr val="accent1"/>
          </a:lnRef>
          <a:fillRef idx="0">
            <a:schemeClr val="accent1"/>
          </a:fillRef>
          <a:effectRef idx="0">
            <a:schemeClr val="accent1"/>
          </a:effectRef>
          <a:fontRef idx="minor">
            <a:schemeClr val="tx1"/>
          </a:fontRef>
        </p:style>
      </p:cxnSp>
      <p:sp>
        <p:nvSpPr>
          <p:cNvPr id="14" name="Teardrop 29"/>
          <p:cNvSpPr/>
          <p:nvPr/>
        </p:nvSpPr>
        <p:spPr>
          <a:xfrm>
            <a:off x="3956678" y="4423490"/>
            <a:ext cx="588898" cy="58889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15" name="Straight Connector 30"/>
          <p:cNvCxnSpPr/>
          <p:nvPr/>
        </p:nvCxnSpPr>
        <p:spPr>
          <a:xfrm>
            <a:off x="4251127" y="5072592"/>
            <a:ext cx="0" cy="182880"/>
          </a:xfrm>
          <a:prstGeom prst="line">
            <a:avLst/>
          </a:prstGeom>
          <a:ln>
            <a:solidFill>
              <a:schemeClr val="tx1">
                <a:lumMod val="50000"/>
                <a:lumOff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31"/>
          <p:cNvCxnSpPr/>
          <p:nvPr/>
        </p:nvCxnSpPr>
        <p:spPr>
          <a:xfrm>
            <a:off x="3671068" y="5252746"/>
            <a:ext cx="584508" cy="0"/>
          </a:xfrm>
          <a:prstGeom prst="line">
            <a:avLst/>
          </a:prstGeom>
          <a:ln>
            <a:solidFill>
              <a:schemeClr val="bg1">
                <a:lumMod val="50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33"/>
          <p:cNvCxnSpPr/>
          <p:nvPr/>
        </p:nvCxnSpPr>
        <p:spPr>
          <a:xfrm>
            <a:off x="6096000" y="2983735"/>
            <a:ext cx="0" cy="54864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9" name="Oval 34"/>
          <p:cNvSpPr/>
          <p:nvPr/>
        </p:nvSpPr>
        <p:spPr>
          <a:xfrm>
            <a:off x="6000307" y="3515354"/>
            <a:ext cx="191386" cy="191386"/>
          </a:xfrm>
          <a:prstGeom prst="ellipse">
            <a:avLst/>
          </a:prstGeom>
          <a:solidFill>
            <a:schemeClr val="bg1">
              <a:lumMod val="95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35"/>
          <p:cNvSpPr/>
          <p:nvPr/>
        </p:nvSpPr>
        <p:spPr>
          <a:xfrm>
            <a:off x="5801551" y="2316165"/>
            <a:ext cx="588898" cy="588898"/>
          </a:xfrm>
          <a:prstGeom prst="teardrop">
            <a:avLst/>
          </a:prstGeom>
          <a:solidFill>
            <a:srgbClr val="E9D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21" name="Straight Connector 36"/>
          <p:cNvCxnSpPr/>
          <p:nvPr/>
        </p:nvCxnSpPr>
        <p:spPr>
          <a:xfrm>
            <a:off x="6096000" y="2020609"/>
            <a:ext cx="0" cy="182880"/>
          </a:xfrm>
          <a:prstGeom prst="line">
            <a:avLst/>
          </a:prstGeom>
          <a:ln>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37"/>
          <p:cNvCxnSpPr/>
          <p:nvPr/>
        </p:nvCxnSpPr>
        <p:spPr>
          <a:xfrm>
            <a:off x="6098195" y="2014407"/>
            <a:ext cx="584508" cy="0"/>
          </a:xfrm>
          <a:prstGeom prst="line">
            <a:avLst/>
          </a:prstGeom>
          <a:ln>
            <a:solidFill>
              <a:schemeClr val="bg1">
                <a:lumMod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4" name="Oval 39"/>
          <p:cNvSpPr/>
          <p:nvPr/>
        </p:nvSpPr>
        <p:spPr>
          <a:xfrm>
            <a:off x="9757147" y="3258055"/>
            <a:ext cx="698205" cy="6982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TextBox 13"/>
          <p:cNvSpPr txBox="1"/>
          <p:nvPr/>
        </p:nvSpPr>
        <p:spPr>
          <a:xfrm>
            <a:off x="6895691"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6895692"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2632032" y="1718941"/>
            <a:ext cx="1295287" cy="295466"/>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632033" y="2040942"/>
            <a:ext cx="1619094" cy="664797"/>
          </a:xfrm>
          <a:prstGeom prst="rect">
            <a:avLst/>
          </a:prstGeom>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984388" y="4957280"/>
            <a:ext cx="1619095" cy="270010"/>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1984389" y="5279281"/>
            <a:ext cx="1619094" cy="664797"/>
          </a:xfrm>
          <a:prstGeom prst="rect">
            <a:avLst/>
          </a:prstGeom>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6" name="Diamond 14"/>
          <p:cNvSpPr/>
          <p:nvPr/>
        </p:nvSpPr>
        <p:spPr>
          <a:xfrm>
            <a:off x="1527095" y="4306187"/>
            <a:ext cx="339593" cy="339593"/>
          </a:xfrm>
          <a:prstGeom prst="diamond">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p:cNvSpPr/>
          <p:nvPr/>
        </p:nvSpPr>
        <p:spPr>
          <a:xfrm>
            <a:off x="3530004" y="2247900"/>
            <a:ext cx="244549" cy="24454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20"/>
          <p:cNvCxnSpPr>
            <a:stCxn id="16" idx="0"/>
            <a:endCxn id="17" idx="3"/>
          </p:cNvCxnSpPr>
          <p:nvPr/>
        </p:nvCxnSpPr>
        <p:spPr>
          <a:xfrm flipV="1">
            <a:off x="1696892" y="2456636"/>
            <a:ext cx="1868925" cy="184955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19" name="Oval 23"/>
          <p:cNvSpPr/>
          <p:nvPr/>
        </p:nvSpPr>
        <p:spPr>
          <a:xfrm>
            <a:off x="4356947" y="4188903"/>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0" name="Straight Connector 24"/>
          <p:cNvCxnSpPr>
            <a:stCxn id="16" idx="3"/>
            <a:endCxn id="19" idx="2"/>
          </p:cNvCxnSpPr>
          <p:nvPr/>
        </p:nvCxnSpPr>
        <p:spPr>
          <a:xfrm flipV="1">
            <a:off x="1866688" y="4475983"/>
            <a:ext cx="2490259" cy="1"/>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4" name="Rectangle 28"/>
          <p:cNvSpPr/>
          <p:nvPr/>
        </p:nvSpPr>
        <p:spPr>
          <a:xfrm>
            <a:off x="6484713" y="2247900"/>
            <a:ext cx="543408" cy="5434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5" name="Straight Connector 29"/>
          <p:cNvCxnSpPr>
            <a:stCxn id="19" idx="7"/>
            <a:endCxn id="24" idx="1"/>
          </p:cNvCxnSpPr>
          <p:nvPr/>
        </p:nvCxnSpPr>
        <p:spPr>
          <a:xfrm flipV="1">
            <a:off x="4847022" y="2519604"/>
            <a:ext cx="1637691" cy="1753383"/>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27" name="Oval 31"/>
          <p:cNvSpPr/>
          <p:nvPr/>
        </p:nvSpPr>
        <p:spPr>
          <a:xfrm>
            <a:off x="7800244" y="3595408"/>
            <a:ext cx="574159" cy="574159"/>
          </a:xfrm>
          <a:prstGeom prst="ellipse">
            <a:avLst/>
          </a:prstGeom>
          <a:noFill/>
          <a:ln w="28575">
            <a:solidFill>
              <a:srgbClr val="E9D2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29" name="Straight Connector 33"/>
          <p:cNvCxnSpPr>
            <a:stCxn id="24" idx="2"/>
            <a:endCxn id="27" idx="1"/>
          </p:cNvCxnSpPr>
          <p:nvPr/>
        </p:nvCxnSpPr>
        <p:spPr>
          <a:xfrm>
            <a:off x="6756417" y="2791308"/>
            <a:ext cx="1127911" cy="88818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0" name="Flowchart: Manual Input 34"/>
          <p:cNvSpPr/>
          <p:nvPr/>
        </p:nvSpPr>
        <p:spPr>
          <a:xfrm>
            <a:off x="8113332" y="5043930"/>
            <a:ext cx="543408" cy="543408"/>
          </a:xfrm>
          <a:prstGeom prst="flowChartManualInpu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cxnSp>
        <p:nvCxnSpPr>
          <p:cNvPr id="32" name="Straight Connector 36"/>
          <p:cNvCxnSpPr>
            <a:stCxn id="27" idx="4"/>
            <a:endCxn id="30" idx="0"/>
          </p:cNvCxnSpPr>
          <p:nvPr/>
        </p:nvCxnSpPr>
        <p:spPr>
          <a:xfrm>
            <a:off x="8087324" y="4169567"/>
            <a:ext cx="297712" cy="928704"/>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xtBox 13"/>
          <p:cNvSpPr txBox="1"/>
          <p:nvPr/>
        </p:nvSpPr>
        <p:spPr>
          <a:xfrm>
            <a:off x="3851224" y="190437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3851224" y="2226375"/>
            <a:ext cx="209008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527095" y="489619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527096" y="521819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4356947" y="4902334"/>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4356948" y="5224335"/>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7334342" y="222413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334343" y="2546139"/>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672116" y="36014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672117" y="3923448"/>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9088575" y="504393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9088576" y="5365931"/>
            <a:ext cx="212145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016692" y="3136423"/>
            <a:ext cx="4939608" cy="95410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单击此处添加此章节的简要内容，本模板内所有素材均可自由编辑及移动替换，框架完整，套用性强。芒果派办公 </a:t>
            </a:r>
            <a:r>
              <a:rPr lang="en-US" altLang="zh-CN" sz="1400" dirty="0">
                <a:latin typeface="微软雅黑" panose="020B0503020204020204" pitchFamily="34" charset="-122"/>
                <a:ea typeface="微软雅黑" panose="020B0503020204020204" pitchFamily="34" charset="-122"/>
              </a:rPr>
              <a:t>www.686ppt.com</a:t>
            </a:r>
          </a:p>
          <a:p>
            <a:pPr algn="ctr"/>
            <a:endParaRPr lang="zh-CN" altLang="en-US" sz="14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016692" y="1814519"/>
            <a:ext cx="4939608" cy="830997"/>
          </a:xfrm>
          <a:prstGeom prst="rect">
            <a:avLst/>
          </a:prstGeom>
          <a:noFill/>
        </p:spPr>
        <p:txBody>
          <a:bodyPr wrap="square" rtlCol="0">
            <a:spAutoFit/>
          </a:bodyPr>
          <a:lstStyle/>
          <a:p>
            <a:pPr algn="ctr"/>
            <a:r>
              <a:rPr lang="zh-CN" altLang="en-US"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4800" dirty="0">
              <a:solidFill>
                <a:srgbClr val="000000"/>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6" name="矩形 5"/>
          <p:cNvSpPr/>
          <p:nvPr/>
        </p:nvSpPr>
        <p:spPr>
          <a:xfrm>
            <a:off x="1595385" y="2586006"/>
            <a:ext cx="3782223" cy="307777"/>
          </a:xfrm>
          <a:prstGeom prst="rect">
            <a:avLst/>
          </a:prstGeom>
        </p:spPr>
        <p:txBody>
          <a:bodyPr wrap="square">
            <a:spAutoFit/>
          </a:bodyPr>
          <a:lstStyle/>
          <a:p>
            <a:pPr algn="ctr"/>
            <a:r>
              <a:rPr lang="en-US" altLang="zh-CN" sz="1400" dirty="0">
                <a:latin typeface="等线 Light" panose="02010600030101010101" pitchFamily="2" charset="-122"/>
                <a:ea typeface="等线 Light" panose="02010600030101010101" pitchFamily="2" charset="-122"/>
              </a:rPr>
              <a:t>ADD   YOUR  TITLE  HERE</a:t>
            </a:r>
          </a:p>
        </p:txBody>
      </p:sp>
      <p:cxnSp>
        <p:nvCxnSpPr>
          <p:cNvPr id="7" name="直接连接符 6"/>
          <p:cNvCxnSpPr/>
          <p:nvPr/>
        </p:nvCxnSpPr>
        <p:spPr>
          <a:xfrm>
            <a:off x="1595385" y="2590098"/>
            <a:ext cx="3782223"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44546A"/>
      </a:dk2>
      <a:lt2>
        <a:srgbClr val="E7E6E6"/>
      </a:lt2>
      <a:accent1>
        <a:srgbClr val="E9D2A8"/>
      </a:accent1>
      <a:accent2>
        <a:srgbClr val="C3C3BF"/>
      </a:accent2>
      <a:accent3>
        <a:srgbClr val="E9D2A8"/>
      </a:accent3>
      <a:accent4>
        <a:srgbClr val="C3C3BF"/>
      </a:accent4>
      <a:accent5>
        <a:srgbClr val="E9D2A8"/>
      </a:accent5>
      <a:accent6>
        <a:srgbClr val="C3C3B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2121</Words>
  <Application>Microsoft Office PowerPoint</Application>
  <PresentationFormat>宽屏</PresentationFormat>
  <Paragraphs>233</Paragraphs>
  <Slides>27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Abel</vt:lpstr>
      <vt:lpstr>等线 Light</vt:lpstr>
      <vt:lpstr>华文仿宋</vt:lpstr>
      <vt:lpstr>微软雅黑</vt:lpstr>
      <vt:lpstr>Arial</vt:lpstr>
      <vt:lpstr>Calibri</vt:lpstr>
      <vt:lpstr>Calibri Light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房飞羊</dc:creator>
  <cp:lastModifiedBy>天 下</cp:lastModifiedBy>
  <cp:revision>14</cp:revision>
  <dcterms:created xsi:type="dcterms:W3CDTF">2017-03-26T15:42:00Z</dcterms:created>
  <dcterms:modified xsi:type="dcterms:W3CDTF">2021-01-05T23:00:19Z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