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5" r:id="rId3"/>
    <p:sldMasterId id="2147483670" r:id="rId4"/>
    <p:sldMasterId id="2147483675" r:id="rId5"/>
    <p:sldMasterId id="2147483680" r:id="rId6"/>
  </p:sldMasterIdLst>
  <p:notesMasterIdLst>
    <p:notesMasterId r:id="rId35"/>
  </p:notesMasterIdLst>
  <p:handoutMasterIdLst>
    <p:handoutMasterId r:id="rId36"/>
  </p:handoutMasterIdLst>
  <p:sldIdLst>
    <p:sldId id="257" r:id="rId7"/>
    <p:sldId id="258" r:id="rId8"/>
    <p:sldId id="259" r:id="rId9"/>
    <p:sldId id="260" r:id="rId10"/>
    <p:sldId id="261" r:id="rId11"/>
    <p:sldId id="262" r:id="rId12"/>
    <p:sldId id="286" r:id="rId13"/>
    <p:sldId id="263" r:id="rId14"/>
    <p:sldId id="265" r:id="rId15"/>
    <p:sldId id="266" r:id="rId16"/>
    <p:sldId id="267" r:id="rId17"/>
    <p:sldId id="264" r:id="rId18"/>
    <p:sldId id="268" r:id="rId19"/>
    <p:sldId id="269" r:id="rId20"/>
    <p:sldId id="271" r:id="rId21"/>
    <p:sldId id="272" r:id="rId22"/>
    <p:sldId id="287" r:id="rId23"/>
    <p:sldId id="273" r:id="rId24"/>
    <p:sldId id="274" r:id="rId25"/>
    <p:sldId id="275" r:id="rId26"/>
    <p:sldId id="276" r:id="rId27"/>
    <p:sldId id="278" r:id="rId28"/>
    <p:sldId id="279" r:id="rId29"/>
    <p:sldId id="280" r:id="rId30"/>
    <p:sldId id="281" r:id="rId31"/>
    <p:sldId id="282" r:id="rId32"/>
    <p:sldId id="283" r:id="rId33"/>
    <p:sldId id="284" r:id="rId34"/>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2">
          <p15:clr>
            <a:srgbClr val="A4A3A4"/>
          </p15:clr>
        </p15:guide>
        <p15:guide id="2" pos="2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84" y="564"/>
      </p:cViewPr>
      <p:guideLst>
        <p:guide orient="horz" pos="1602"/>
        <p:guide pos="28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720FC-3972-4AA1-84ED-E3775E4AAF1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67757-EC27-434B-A995-FD21A4C4867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22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46D882AB-6A44-46BB-8A83-72EC962B730F}" type="slidenum">
              <a:rPr lang="zh-CN" altLang="en-US" smtClean="0">
                <a:solidFill>
                  <a:prstClr val="black"/>
                </a:solidFill>
                <a:latin typeface="等线" panose="02010600030101010101" pitchFamily="2" charset="-122"/>
                <a:ea typeface="等线" panose="02010600030101010101" pitchFamily="2" charset="-122"/>
              </a:rPr>
              <a:t>1</a:t>
            </a:fld>
            <a:endParaRPr lang="zh-CN" altLang="en-US">
              <a:solidFill>
                <a:prstClr val="black"/>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r>
              <a:rPr lang="zh-CN" altLang="en-US" b="1">
                <a:latin typeface="Arial" panose="020B0604020202020204" pitchFamily="34" charset="0"/>
                <a:ea typeface="微软雅黑" panose="020B0503020204020204" pitchFamily="34" charset="-122"/>
                <a:sym typeface="Arial" panose="020B0604020202020204" pitchFamily="34" charset="0"/>
              </a:rPr>
              <a:t>更多作品请搜索</a:t>
            </a:r>
            <a:r>
              <a:rPr lang="en-US" altLang="zh-CN" b="1">
                <a:latin typeface="Arial" panose="020B0604020202020204" pitchFamily="34" charset="0"/>
                <a:ea typeface="微软雅黑" panose="020B0503020204020204" pitchFamily="34" charset="-122"/>
                <a:sym typeface="Arial" panose="020B0604020202020204" pitchFamily="34" charset="0"/>
              </a:rPr>
              <a:t>:  http://dwz.cn/Wu2UP</a:t>
            </a:r>
            <a:endParaRPr lang="zh-CN" altLang="en-US" b="1">
              <a:latin typeface="Arial" panose="020B0604020202020204" pitchFamily="34" charset="0"/>
              <a:ea typeface="微软雅黑" panose="020B0503020204020204" pitchFamily="34" charset="-122"/>
              <a:sym typeface="Arial" panose="020B0604020202020204" pitchFamily="34" charset="0"/>
            </a:endParaRPr>
          </a:p>
          <a:p>
            <a:pPr eaLnBrk="1" hangingPunct="1">
              <a:spcBef>
                <a:spcPct val="0"/>
              </a:spcBef>
            </a:pPr>
            <a:endParaRPr lang="zh-CN" altLang="en-US"/>
          </a:p>
          <a:p>
            <a:pPr eaLnBrk="1" hangingPunct="1">
              <a:spcBef>
                <a:spcPct val="0"/>
              </a:spcBef>
            </a:pPr>
            <a:endParaRPr lang="zh-CN" altLang="en-US"/>
          </a:p>
        </p:txBody>
      </p:sp>
      <p:sp>
        <p:nvSpPr>
          <p:cNvPr id="61444"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defTabSz="914400" fontAlgn="base">
              <a:spcBef>
                <a:spcPct val="0"/>
              </a:spcBef>
              <a:spcAft>
                <a:spcPct val="0"/>
              </a:spcAft>
              <a:buFont typeface="Arial" panose="020B0604020202020204" pitchFamily="34" charset="0"/>
              <a:buNone/>
            </a:pPr>
            <a:fld id="{FB15ED20-4F55-4436-BF1D-93F1D9989B66}" type="slidenum">
              <a:rPr lang="zh-CN" altLang="en-US" sz="1200">
                <a:solidFill>
                  <a:srgbClr val="000000"/>
                </a:solidFill>
                <a:latin typeface="等线" panose="02010600030101010101" pitchFamily="2" charset="-122"/>
                <a:ea typeface="等线" panose="02010600030101010101" pitchFamily="2" charset="-122"/>
              </a:rPr>
              <a:t>10</a:t>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246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857BA1EB-C85D-4E0B-9C30-AAFF6F9FD395}" type="slidenum">
              <a:rPr lang="zh-CN" altLang="en-US" smtClean="0">
                <a:solidFill>
                  <a:srgbClr val="000000"/>
                </a:solidFill>
                <a:latin typeface="等线" panose="02010600030101010101" pitchFamily="2" charset="-122"/>
                <a:ea typeface="等线" panose="02010600030101010101" pitchFamily="2" charset="-122"/>
              </a:rPr>
              <a:t>11</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39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AAE93003-A1A6-4C51-B074-CCFFA92872A8}" type="slidenum">
              <a:rPr lang="zh-CN" altLang="en-US" smtClean="0">
                <a:solidFill>
                  <a:srgbClr val="000000"/>
                </a:solidFill>
                <a:latin typeface="等线" panose="02010600030101010101" pitchFamily="2" charset="-122"/>
                <a:ea typeface="等线" panose="02010600030101010101" pitchFamily="2" charset="-122"/>
              </a:rPr>
              <a:t>12</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p:sp>
      <p:sp>
        <p:nvSpPr>
          <p:cNvPr id="6349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349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1821AA54-4C98-418A-809D-13378198B912}" type="slidenum">
              <a:rPr lang="zh-CN" altLang="en-US" smtClean="0">
                <a:solidFill>
                  <a:srgbClr val="000000"/>
                </a:solidFill>
                <a:latin typeface="等线" panose="02010600030101010101" pitchFamily="2" charset="-122"/>
                <a:ea typeface="等线" panose="02010600030101010101" pitchFamily="2" charset="-122"/>
              </a:rPr>
              <a:t>13</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p:sp>
      <p:sp>
        <p:nvSpPr>
          <p:cNvPr id="6451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451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65B47897-9B62-419D-9537-42FFDEA59D4C}" type="slidenum">
              <a:rPr lang="zh-CN" altLang="en-US" smtClean="0">
                <a:solidFill>
                  <a:srgbClr val="000000"/>
                </a:solidFill>
                <a:latin typeface="等线" panose="02010600030101010101" pitchFamily="2" charset="-122"/>
                <a:ea typeface="等线" panose="02010600030101010101" pitchFamily="2" charset="-122"/>
              </a:rPr>
              <a:t>14</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p:sp>
      <p:sp>
        <p:nvSpPr>
          <p:cNvPr id="6656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656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F96601DA-41A4-4886-AEA6-CE159C704E98}" type="slidenum">
              <a:rPr lang="zh-CN" altLang="en-US" smtClean="0">
                <a:solidFill>
                  <a:prstClr val="black"/>
                </a:solidFill>
                <a:latin typeface="等线" panose="02010600030101010101" pitchFamily="2" charset="-122"/>
                <a:ea typeface="等线" panose="02010600030101010101" pitchFamily="2" charset="-122"/>
              </a:rPr>
              <a:t>15</a:t>
            </a:fld>
            <a:endParaRPr lang="zh-CN" altLang="en-US">
              <a:solidFill>
                <a:prstClr val="black"/>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p:sp>
      <p:sp>
        <p:nvSpPr>
          <p:cNvPr id="675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r>
              <a:rPr lang="zh-CN" altLang="en-US" b="1">
                <a:latin typeface="Arial" panose="020B0604020202020204" pitchFamily="34" charset="0"/>
                <a:ea typeface="微软雅黑" panose="020B0503020204020204" pitchFamily="34" charset="-122"/>
                <a:sym typeface="Arial" panose="020B0604020202020204" pitchFamily="34" charset="0"/>
              </a:rPr>
              <a:t>更多作品请搜索</a:t>
            </a:r>
            <a:r>
              <a:rPr lang="en-US" altLang="zh-CN" b="1">
                <a:latin typeface="Arial" panose="020B0604020202020204" pitchFamily="34" charset="0"/>
                <a:ea typeface="微软雅黑" panose="020B0503020204020204" pitchFamily="34" charset="-122"/>
                <a:sym typeface="Arial" panose="020B0604020202020204" pitchFamily="34" charset="0"/>
              </a:rPr>
              <a:t>:  http://dwz.cn/Wu2UP</a:t>
            </a:r>
            <a:endParaRPr lang="zh-CN" altLang="en-US" b="1">
              <a:latin typeface="Arial" panose="020B0604020202020204" pitchFamily="34" charset="0"/>
              <a:ea typeface="微软雅黑" panose="020B0503020204020204" pitchFamily="34" charset="-122"/>
              <a:sym typeface="Arial" panose="020B0604020202020204" pitchFamily="34" charset="0"/>
            </a:endParaRPr>
          </a:p>
          <a:p>
            <a:pPr eaLnBrk="1" hangingPunct="1">
              <a:spcBef>
                <a:spcPct val="0"/>
              </a:spcBef>
            </a:pPr>
            <a:endParaRPr lang="zh-CN" altLang="en-US"/>
          </a:p>
          <a:p>
            <a:pPr eaLnBrk="1" hangingPunct="1">
              <a:spcBef>
                <a:spcPct val="0"/>
              </a:spcBef>
            </a:pPr>
            <a:endParaRPr lang="zh-CN" altLang="en-US"/>
          </a:p>
        </p:txBody>
      </p:sp>
      <p:sp>
        <p:nvSpPr>
          <p:cNvPr id="6758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defTabSz="914400" fontAlgn="base">
              <a:spcBef>
                <a:spcPct val="0"/>
              </a:spcBef>
              <a:spcAft>
                <a:spcPct val="0"/>
              </a:spcAft>
              <a:buFont typeface="Arial" panose="020B0604020202020204" pitchFamily="34" charset="0"/>
              <a:buNone/>
            </a:pPr>
            <a:fld id="{3E897E8C-03B8-42E2-8B47-8C79632AB2AD}" type="slidenum">
              <a:rPr lang="zh-CN" altLang="en-US" sz="1200">
                <a:solidFill>
                  <a:srgbClr val="000000"/>
                </a:solidFill>
                <a:latin typeface="等线" panose="02010600030101010101" pitchFamily="2" charset="-122"/>
                <a:ea typeface="等线" panose="02010600030101010101" pitchFamily="2" charset="-122"/>
              </a:rPr>
              <a:t>16</a:t>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p:sp>
      <p:sp>
        <p:nvSpPr>
          <p:cNvPr id="655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67A43C79-E4FA-45D4-B923-BABAA47226B8}" type="slidenum">
              <a:rPr lang="zh-CN" altLang="en-US" smtClean="0">
                <a:solidFill>
                  <a:srgbClr val="000000"/>
                </a:solidFill>
                <a:latin typeface="等线" panose="02010600030101010101" pitchFamily="2" charset="-122"/>
                <a:ea typeface="等线" panose="02010600030101010101" pitchFamily="2" charset="-122"/>
              </a:rPr>
              <a:t>17</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r>
              <a:rPr lang="zh-CN" altLang="en-US" b="1">
                <a:latin typeface="Arial" panose="020B0604020202020204" pitchFamily="34" charset="0"/>
                <a:ea typeface="微软雅黑" panose="020B0503020204020204" pitchFamily="34" charset="-122"/>
                <a:sym typeface="Arial" panose="020B0604020202020204" pitchFamily="34" charset="0"/>
              </a:rPr>
              <a:t>更多作品请搜索</a:t>
            </a:r>
            <a:r>
              <a:rPr lang="en-US" altLang="zh-CN" b="1">
                <a:latin typeface="Arial" panose="020B0604020202020204" pitchFamily="34" charset="0"/>
                <a:ea typeface="微软雅黑" panose="020B0503020204020204" pitchFamily="34" charset="-122"/>
                <a:sym typeface="Arial" panose="020B0604020202020204" pitchFamily="34" charset="0"/>
              </a:rPr>
              <a:t>:  http://dwz.cn/Wu2UP</a:t>
            </a:r>
            <a:endParaRPr lang="zh-CN" altLang="en-US" b="1">
              <a:latin typeface="Arial" panose="020B0604020202020204" pitchFamily="34" charset="0"/>
              <a:ea typeface="微软雅黑" panose="020B0503020204020204" pitchFamily="34" charset="-122"/>
              <a:sym typeface="Arial" panose="020B0604020202020204" pitchFamily="34" charset="0"/>
            </a:endParaRPr>
          </a:p>
          <a:p>
            <a:pPr eaLnBrk="1" hangingPunct="1">
              <a:spcBef>
                <a:spcPct val="0"/>
              </a:spcBef>
            </a:pPr>
            <a:endParaRPr lang="zh-CN" altLang="en-US"/>
          </a:p>
          <a:p>
            <a:pPr eaLnBrk="1" hangingPunct="1">
              <a:spcBef>
                <a:spcPct val="0"/>
              </a:spcBef>
            </a:pPr>
            <a:endParaRPr lang="zh-CN" altLang="en-US"/>
          </a:p>
        </p:txBody>
      </p:sp>
      <p:sp>
        <p:nvSpPr>
          <p:cNvPr id="68612"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defTabSz="914400" fontAlgn="base">
              <a:spcBef>
                <a:spcPct val="0"/>
              </a:spcBef>
              <a:spcAft>
                <a:spcPct val="0"/>
              </a:spcAft>
              <a:buFont typeface="Arial" panose="020B0604020202020204" pitchFamily="34" charset="0"/>
              <a:buNone/>
            </a:pPr>
            <a:fld id="{6359B81D-32BE-4F39-AE89-AFA312726207}" type="slidenum">
              <a:rPr lang="zh-CN" altLang="en-US" sz="1200">
                <a:solidFill>
                  <a:srgbClr val="000000"/>
                </a:solidFill>
                <a:latin typeface="等线" panose="02010600030101010101" pitchFamily="2" charset="-122"/>
                <a:ea typeface="等线" panose="02010600030101010101" pitchFamily="2" charset="-122"/>
              </a:rPr>
              <a:t>18</a:t>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r>
              <a:rPr lang="zh-CN" altLang="en-US" b="1">
                <a:latin typeface="Arial" panose="020B0604020202020204" pitchFamily="34" charset="0"/>
                <a:ea typeface="微软雅黑" panose="020B0503020204020204" pitchFamily="34" charset="-122"/>
                <a:sym typeface="Arial" panose="020B0604020202020204" pitchFamily="34" charset="0"/>
              </a:rPr>
              <a:t>更多作品请搜索</a:t>
            </a:r>
            <a:r>
              <a:rPr lang="en-US" altLang="zh-CN" b="1">
                <a:latin typeface="Arial" panose="020B0604020202020204" pitchFamily="34" charset="0"/>
                <a:ea typeface="微软雅黑" panose="020B0503020204020204" pitchFamily="34" charset="-122"/>
                <a:sym typeface="Arial" panose="020B0604020202020204" pitchFamily="34" charset="0"/>
              </a:rPr>
              <a:t>:  http://dwz.cn/Wu2UP</a:t>
            </a:r>
            <a:endParaRPr lang="zh-CN" altLang="en-US" b="1">
              <a:latin typeface="Arial" panose="020B0604020202020204" pitchFamily="34" charset="0"/>
              <a:ea typeface="微软雅黑" panose="020B0503020204020204" pitchFamily="34" charset="-122"/>
              <a:sym typeface="Arial" panose="020B0604020202020204" pitchFamily="34" charset="0"/>
            </a:endParaRPr>
          </a:p>
          <a:p>
            <a:pPr eaLnBrk="1" hangingPunct="1">
              <a:spcBef>
                <a:spcPct val="0"/>
              </a:spcBef>
            </a:pPr>
            <a:endParaRPr lang="zh-CN" altLang="en-US"/>
          </a:p>
          <a:p>
            <a:pPr eaLnBrk="1" hangingPunct="1">
              <a:spcBef>
                <a:spcPct val="0"/>
              </a:spcBef>
            </a:pPr>
            <a:endParaRPr lang="zh-CN" altLang="en-US"/>
          </a:p>
        </p:txBody>
      </p:sp>
      <p:sp>
        <p:nvSpPr>
          <p:cNvPr id="69636"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defTabSz="914400" fontAlgn="base">
              <a:spcBef>
                <a:spcPct val="0"/>
              </a:spcBef>
              <a:spcAft>
                <a:spcPct val="0"/>
              </a:spcAft>
              <a:buFont typeface="Arial" panose="020B0604020202020204" pitchFamily="34" charset="0"/>
              <a:buNone/>
            </a:pPr>
            <a:fld id="{B834058C-EEA0-4CF2-87DA-662F1FAC44BE}" type="slidenum">
              <a:rPr lang="zh-CN" altLang="en-US" sz="1200">
                <a:solidFill>
                  <a:srgbClr val="000000"/>
                </a:solidFill>
                <a:latin typeface="等线" panose="02010600030101010101" pitchFamily="2" charset="-122"/>
                <a:ea typeface="等线" panose="02010600030101010101" pitchFamily="2" charset="-122"/>
              </a:rPr>
              <a:t>19</a:t>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55635EAC-08F1-47FB-8ADD-96BD7B8A436A}" type="slidenum">
              <a:rPr lang="zh-CN" altLang="en-US" smtClean="0">
                <a:solidFill>
                  <a:prstClr val="black"/>
                </a:solidFill>
                <a:latin typeface="等线" panose="02010600030101010101" pitchFamily="2" charset="-122"/>
                <a:ea typeface="等线" panose="02010600030101010101" pitchFamily="2" charset="-122"/>
              </a:rPr>
              <a:t>2</a:t>
            </a:fld>
            <a:endParaRPr lang="zh-CN" altLang="en-US">
              <a:solidFill>
                <a:prstClr val="black"/>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p:sp>
      <p:sp>
        <p:nvSpPr>
          <p:cNvPr id="706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06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F4E072DB-0937-4A9A-9FF0-8FF70936103A}" type="slidenum">
              <a:rPr lang="zh-CN" altLang="en-US" smtClean="0">
                <a:solidFill>
                  <a:prstClr val="black"/>
                </a:solidFill>
                <a:latin typeface="等线" panose="02010600030101010101" pitchFamily="2" charset="-122"/>
                <a:ea typeface="等线" panose="02010600030101010101" pitchFamily="2" charset="-122"/>
              </a:rPr>
              <a:t>20</a:t>
            </a:fld>
            <a:endParaRPr lang="zh-CN" altLang="en-US">
              <a:solidFill>
                <a:prstClr val="black"/>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p:sp>
      <p:sp>
        <p:nvSpPr>
          <p:cNvPr id="716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r>
              <a:rPr lang="zh-CN" altLang="en-US" b="1">
                <a:latin typeface="Arial" panose="020B0604020202020204" pitchFamily="34" charset="0"/>
                <a:ea typeface="微软雅黑" panose="020B0503020204020204" pitchFamily="34" charset="-122"/>
                <a:sym typeface="Arial" panose="020B0604020202020204" pitchFamily="34" charset="0"/>
              </a:rPr>
              <a:t>更多作品请搜索</a:t>
            </a:r>
            <a:r>
              <a:rPr lang="en-US" altLang="zh-CN" b="1">
                <a:latin typeface="Arial" panose="020B0604020202020204" pitchFamily="34" charset="0"/>
                <a:ea typeface="微软雅黑" panose="020B0503020204020204" pitchFamily="34" charset="-122"/>
                <a:sym typeface="Arial" panose="020B0604020202020204" pitchFamily="34" charset="0"/>
              </a:rPr>
              <a:t>:  http://dwz.cn/Wu2UP</a:t>
            </a:r>
            <a:endParaRPr lang="zh-CN" altLang="en-US" b="1">
              <a:latin typeface="Arial" panose="020B0604020202020204" pitchFamily="34" charset="0"/>
              <a:ea typeface="微软雅黑" panose="020B0503020204020204" pitchFamily="34" charset="-122"/>
              <a:sym typeface="Arial" panose="020B0604020202020204" pitchFamily="34" charset="0"/>
            </a:endParaRPr>
          </a:p>
          <a:p>
            <a:pPr eaLnBrk="1" hangingPunct="1">
              <a:spcBef>
                <a:spcPct val="0"/>
              </a:spcBef>
            </a:pPr>
            <a:endParaRPr lang="zh-CN" altLang="en-US"/>
          </a:p>
          <a:p>
            <a:pPr eaLnBrk="1" hangingPunct="1">
              <a:spcBef>
                <a:spcPct val="0"/>
              </a:spcBef>
            </a:pPr>
            <a:endParaRPr lang="zh-CN" altLang="en-US"/>
          </a:p>
        </p:txBody>
      </p:sp>
      <p:sp>
        <p:nvSpPr>
          <p:cNvPr id="71684"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defTabSz="914400" fontAlgn="base">
              <a:spcBef>
                <a:spcPct val="0"/>
              </a:spcBef>
              <a:spcAft>
                <a:spcPct val="0"/>
              </a:spcAft>
              <a:buFont typeface="Arial" panose="020B0604020202020204" pitchFamily="34" charset="0"/>
              <a:buNone/>
            </a:pPr>
            <a:fld id="{19C5EDF1-BB1D-4ABC-8E78-6992403BC2DC}" type="slidenum">
              <a:rPr lang="zh-CN" altLang="en-US" sz="1200">
                <a:solidFill>
                  <a:srgbClr val="000000"/>
                </a:solidFill>
                <a:latin typeface="等线" panose="02010600030101010101" pitchFamily="2" charset="-122"/>
                <a:ea typeface="等线" panose="02010600030101010101" pitchFamily="2" charset="-122"/>
              </a:rPr>
              <a:t>21</a:t>
            </a:fld>
            <a:endParaRPr lang="zh-CN" altLang="en-US" sz="1200">
              <a:solidFill>
                <a:srgbClr val="000000"/>
              </a:solidFill>
              <a:latin typeface="等线" panose="02010600030101010101" pitchFamily="2" charset="-122"/>
              <a:ea typeface="等线"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37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D3E2F5A4-A8B0-40B3-A81D-24A3DFEDB479}" type="slidenum">
              <a:rPr lang="zh-CN" altLang="en-US" smtClean="0">
                <a:solidFill>
                  <a:srgbClr val="000000"/>
                </a:solidFill>
                <a:latin typeface="等线" panose="02010600030101010101" pitchFamily="2" charset="-122"/>
                <a:ea typeface="等线" panose="02010600030101010101" pitchFamily="2" charset="-122"/>
              </a:rPr>
              <a:t>22</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p:sp>
      <p:sp>
        <p:nvSpPr>
          <p:cNvPr id="7475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475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39D8479D-189B-4B69-8A3A-3EED47722B79}" type="slidenum">
              <a:rPr lang="zh-CN" altLang="en-US" smtClean="0">
                <a:solidFill>
                  <a:srgbClr val="000000"/>
                </a:solidFill>
                <a:latin typeface="等线" panose="02010600030101010101" pitchFamily="2" charset="-122"/>
                <a:ea typeface="等线" panose="02010600030101010101" pitchFamily="2" charset="-122"/>
              </a:rPr>
              <a:t>23</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p:sp>
      <p:sp>
        <p:nvSpPr>
          <p:cNvPr id="757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57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E7A091EA-963B-4B0B-9078-6EC1D4655EDE}" type="slidenum">
              <a:rPr lang="zh-CN" altLang="en-US" smtClean="0">
                <a:solidFill>
                  <a:prstClr val="black"/>
                </a:solidFill>
                <a:latin typeface="等线" panose="02010600030101010101" pitchFamily="2" charset="-122"/>
                <a:ea typeface="等线" panose="02010600030101010101" pitchFamily="2" charset="-122"/>
              </a:rPr>
              <a:t>24</a:t>
            </a:fld>
            <a:endParaRPr lang="zh-CN" altLang="en-US">
              <a:solidFill>
                <a:prstClr val="black"/>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p:sp>
      <p:sp>
        <p:nvSpPr>
          <p:cNvPr id="7680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680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ECFBBCC0-FEDB-46DB-ACC0-168C426CF6DC}" type="slidenum">
              <a:rPr lang="zh-CN" altLang="en-US" smtClean="0">
                <a:solidFill>
                  <a:srgbClr val="000000"/>
                </a:solidFill>
                <a:latin typeface="等线" panose="02010600030101010101" pitchFamily="2" charset="-122"/>
                <a:ea typeface="等线" panose="02010600030101010101" pitchFamily="2" charset="-122"/>
              </a:rPr>
              <a:t>25</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p:sp>
      <p:sp>
        <p:nvSpPr>
          <p:cNvPr id="778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78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0E0CF9C7-F17C-4494-AB05-AFCA945042CA}" type="slidenum">
              <a:rPr lang="zh-CN" altLang="en-US" smtClean="0">
                <a:solidFill>
                  <a:srgbClr val="000000"/>
                </a:solidFill>
                <a:latin typeface="等线" panose="02010600030101010101" pitchFamily="2" charset="-122"/>
                <a:ea typeface="等线" panose="02010600030101010101" pitchFamily="2" charset="-122"/>
              </a:rPr>
              <a:t>26</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p:sp>
      <p:sp>
        <p:nvSpPr>
          <p:cNvPr id="7885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88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354517AB-5D10-48A3-B0E9-832971BA6F91}" type="slidenum">
              <a:rPr lang="zh-CN" altLang="en-US" smtClean="0">
                <a:solidFill>
                  <a:srgbClr val="000000"/>
                </a:solidFill>
                <a:latin typeface="等线" panose="02010600030101010101" pitchFamily="2" charset="-122"/>
                <a:ea typeface="等线" panose="02010600030101010101" pitchFamily="2" charset="-122"/>
              </a:rPr>
              <a:t>27</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p:sp>
      <p:sp>
        <p:nvSpPr>
          <p:cNvPr id="798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98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F4719925-1BA4-4FA2-A18F-67E58502D34C}" type="slidenum">
              <a:rPr lang="zh-CN" altLang="en-US" smtClean="0">
                <a:solidFill>
                  <a:prstClr val="black"/>
                </a:solidFill>
                <a:latin typeface="等线" panose="02010600030101010101" pitchFamily="2" charset="-122"/>
                <a:ea typeface="等线" panose="02010600030101010101" pitchFamily="2" charset="-122"/>
              </a:rPr>
              <a:t>28</a:t>
            </a:fld>
            <a:endParaRPr lang="zh-CN" altLang="en-US">
              <a:solidFill>
                <a:prstClr val="black"/>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42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4BBEAD9A-BF2D-481B-9C49-F6837DF2FB9C}" type="slidenum">
              <a:rPr lang="zh-CN" altLang="en-US" smtClean="0">
                <a:solidFill>
                  <a:prstClr val="black"/>
                </a:solidFill>
                <a:latin typeface="等线" panose="02010600030101010101" pitchFamily="2" charset="-122"/>
                <a:ea typeface="等线" panose="02010600030101010101" pitchFamily="2" charset="-122"/>
              </a:rPr>
              <a:t>3</a:t>
            </a:fld>
            <a:endParaRPr lang="zh-CN" altLang="en-US">
              <a:solidFill>
                <a:prstClr val="black"/>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530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FF9FD14E-2D0C-42AA-9ADC-3B11D9320ED6}" type="slidenum">
              <a:rPr lang="zh-CN" altLang="en-US" smtClean="0">
                <a:solidFill>
                  <a:srgbClr val="000000"/>
                </a:solidFill>
                <a:latin typeface="等线" panose="02010600030101010101" pitchFamily="2" charset="-122"/>
                <a:ea typeface="等线" panose="02010600030101010101" pitchFamily="2" charset="-122"/>
              </a:rPr>
              <a:t>4</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3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4F472F5E-4F34-4AC6-AE1C-4C50D5821821}" type="slidenum">
              <a:rPr lang="zh-CN" altLang="en-US" smtClean="0">
                <a:solidFill>
                  <a:srgbClr val="000000"/>
                </a:solidFill>
                <a:latin typeface="等线" panose="02010600030101010101" pitchFamily="2" charset="-122"/>
                <a:ea typeface="等线" panose="02010600030101010101" pitchFamily="2" charset="-122"/>
              </a:rPr>
              <a:t>5</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34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B42FF51B-E9DC-479B-8E26-0E87303B5837}" type="slidenum">
              <a:rPr lang="zh-CN" altLang="en-US" smtClean="0">
                <a:solidFill>
                  <a:srgbClr val="000000"/>
                </a:solidFill>
                <a:latin typeface="等线" panose="02010600030101010101" pitchFamily="2" charset="-122"/>
                <a:ea typeface="等线" panose="02010600030101010101" pitchFamily="2" charset="-122"/>
              </a:rPr>
              <a:t>6</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p:sp>
      <p:sp>
        <p:nvSpPr>
          <p:cNvPr id="655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55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67A43C79-E4FA-45D4-B923-BABAA47226B8}" type="slidenum">
              <a:rPr lang="zh-CN" altLang="en-US" smtClean="0">
                <a:solidFill>
                  <a:srgbClr val="000000"/>
                </a:solidFill>
                <a:latin typeface="等线" panose="02010600030101010101" pitchFamily="2" charset="-122"/>
                <a:ea typeface="等线" panose="02010600030101010101" pitchFamily="2" charset="-122"/>
              </a:rPr>
              <a:t>7</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p:sp>
      <p:sp>
        <p:nvSpPr>
          <p:cNvPr id="5837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37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3CDF809F-F313-4FD4-8170-904D45A0FF3D}" type="slidenum">
              <a:rPr lang="zh-CN" altLang="en-US" smtClean="0">
                <a:solidFill>
                  <a:srgbClr val="000000"/>
                </a:solidFill>
                <a:latin typeface="等线" panose="02010600030101010101" pitchFamily="2" charset="-122"/>
                <a:ea typeface="等线" panose="02010600030101010101" pitchFamily="2" charset="-122"/>
              </a:rPr>
              <a:t>8</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p:sp>
      <p:sp>
        <p:nvSpPr>
          <p:cNvPr id="604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042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fld id="{626E5256-EC71-43F8-862B-B361977973D1}" type="slidenum">
              <a:rPr lang="zh-CN" altLang="en-US" smtClean="0">
                <a:solidFill>
                  <a:prstClr val="black"/>
                </a:solidFill>
                <a:latin typeface="等线" panose="02010600030101010101" pitchFamily="2" charset="-122"/>
                <a:ea typeface="等线" panose="02010600030101010101" pitchFamily="2" charset="-122"/>
              </a:rPr>
              <a:t>9</a:t>
            </a:fld>
            <a:endParaRPr lang="zh-CN" altLang="en-US">
              <a:solidFill>
                <a:prstClr val="black"/>
              </a:solidFill>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34"/>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065" indent="0" algn="ctr">
              <a:buNone/>
              <a:defRPr/>
            </a:lvl4pPr>
            <a:lvl5pPr marL="1370965" indent="0" algn="ctr">
              <a:buNone/>
              <a:defRPr/>
            </a:lvl5pPr>
            <a:lvl6pPr marL="1713865" indent="0" algn="ctr">
              <a:buNone/>
              <a:defRPr/>
            </a:lvl6pPr>
            <a:lvl7pPr marL="2056765" indent="0" algn="ctr">
              <a:buNone/>
              <a:defRPr/>
            </a:lvl7pPr>
            <a:lvl8pPr marL="2399665" indent="0" algn="ctr">
              <a:buNone/>
              <a:defRPr/>
            </a:lvl8pPr>
            <a:lvl9pPr marL="274193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207C857A-60ED-4E5B-A91E-40C19E2A6FB6}"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779FD42-0320-40B2-BD98-C7E581C9E3C7}"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74FBD79-43B5-411A-8EEC-4ED27CF4C2EF}"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1034789-BB3C-4E4C-8AE5-4D3844C1281A}"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5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27385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42EAB1DD-1C06-400B-B032-E4D067F9421E}"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CC9AC6B-BF0B-4FF9-93D8-F541146D5194}"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3" name="组合 7"/>
          <p:cNvGrpSpPr/>
          <p:nvPr userDrawn="1"/>
        </p:nvGrpSpPr>
        <p:grpSpPr bwMode="auto">
          <a:xfrm>
            <a:off x="486973" y="135733"/>
            <a:ext cx="397669" cy="403622"/>
            <a:chOff x="528290" y="67185"/>
            <a:chExt cx="818819" cy="832878"/>
          </a:xfrm>
        </p:grpSpPr>
        <p:sp>
          <p:nvSpPr>
            <p:cNvPr id="4" name="六边形 3"/>
            <p:cNvSpPr/>
            <p:nvPr userDrawn="1"/>
          </p:nvSpPr>
          <p:spPr>
            <a:xfrm rot="5400000">
              <a:off x="497157" y="479133"/>
              <a:ext cx="452063" cy="38979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sp>
          <p:nvSpPr>
            <p:cNvPr id="5" name="六边形 4"/>
            <p:cNvSpPr/>
            <p:nvPr userDrawn="1"/>
          </p:nvSpPr>
          <p:spPr>
            <a:xfrm rot="5400000">
              <a:off x="693281" y="98318"/>
              <a:ext cx="452063" cy="3897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sp>
          <p:nvSpPr>
            <p:cNvPr id="6" name="六边形 5"/>
            <p:cNvSpPr/>
            <p:nvPr userDrawn="1"/>
          </p:nvSpPr>
          <p:spPr>
            <a:xfrm rot="5400000">
              <a:off x="926179" y="476674"/>
              <a:ext cx="452063" cy="38979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grpSp>
      <p:cxnSp>
        <p:nvCxnSpPr>
          <p:cNvPr id="7" name="直接连接符 6"/>
          <p:cNvCxnSpPr/>
          <p:nvPr userDrawn="1"/>
        </p:nvCxnSpPr>
        <p:spPr>
          <a:xfrm>
            <a:off x="884635" y="539354"/>
            <a:ext cx="752832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3" name="组合 7"/>
          <p:cNvGrpSpPr/>
          <p:nvPr userDrawn="1"/>
        </p:nvGrpSpPr>
        <p:grpSpPr bwMode="auto">
          <a:xfrm>
            <a:off x="486973" y="135733"/>
            <a:ext cx="397669" cy="403622"/>
            <a:chOff x="528290" y="67185"/>
            <a:chExt cx="818819" cy="832878"/>
          </a:xfrm>
        </p:grpSpPr>
        <p:sp>
          <p:nvSpPr>
            <p:cNvPr id="4" name="六边形 3"/>
            <p:cNvSpPr/>
            <p:nvPr userDrawn="1"/>
          </p:nvSpPr>
          <p:spPr>
            <a:xfrm rot="5400000">
              <a:off x="497157" y="479133"/>
              <a:ext cx="452063" cy="38979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sp>
          <p:nvSpPr>
            <p:cNvPr id="5" name="六边形 4"/>
            <p:cNvSpPr/>
            <p:nvPr userDrawn="1"/>
          </p:nvSpPr>
          <p:spPr>
            <a:xfrm rot="5400000">
              <a:off x="693281" y="98318"/>
              <a:ext cx="452063" cy="3897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sp>
          <p:nvSpPr>
            <p:cNvPr id="6" name="六边形 5"/>
            <p:cNvSpPr/>
            <p:nvPr userDrawn="1"/>
          </p:nvSpPr>
          <p:spPr>
            <a:xfrm rot="5400000">
              <a:off x="926179" y="476674"/>
              <a:ext cx="452063" cy="38979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grpSp>
      <p:cxnSp>
        <p:nvCxnSpPr>
          <p:cNvPr id="7" name="直接连接符 6"/>
          <p:cNvCxnSpPr/>
          <p:nvPr userDrawn="1"/>
        </p:nvCxnSpPr>
        <p:spPr>
          <a:xfrm>
            <a:off x="884635" y="539354"/>
            <a:ext cx="752832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D7751574-64EE-4514-A171-C74EF536660E}"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8BEDB4C-718C-4246-8119-4414069ABAE6}"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3" name="组合 7"/>
          <p:cNvGrpSpPr/>
          <p:nvPr userDrawn="1"/>
        </p:nvGrpSpPr>
        <p:grpSpPr bwMode="auto">
          <a:xfrm>
            <a:off x="486972" y="135733"/>
            <a:ext cx="397669" cy="403622"/>
            <a:chOff x="528290" y="67185"/>
            <a:chExt cx="818819" cy="832878"/>
          </a:xfrm>
        </p:grpSpPr>
        <p:sp>
          <p:nvSpPr>
            <p:cNvPr id="4" name="六边形 3"/>
            <p:cNvSpPr/>
            <p:nvPr userDrawn="1"/>
          </p:nvSpPr>
          <p:spPr>
            <a:xfrm rot="5400000">
              <a:off x="497157" y="479133"/>
              <a:ext cx="452063" cy="38979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sp>
          <p:nvSpPr>
            <p:cNvPr id="5" name="六边形 4"/>
            <p:cNvSpPr/>
            <p:nvPr userDrawn="1"/>
          </p:nvSpPr>
          <p:spPr>
            <a:xfrm rot="5400000">
              <a:off x="693281" y="98318"/>
              <a:ext cx="452063" cy="3897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sp>
          <p:nvSpPr>
            <p:cNvPr id="6" name="六边形 5"/>
            <p:cNvSpPr/>
            <p:nvPr userDrawn="1"/>
          </p:nvSpPr>
          <p:spPr>
            <a:xfrm rot="5400000">
              <a:off x="926179" y="476674"/>
              <a:ext cx="452063" cy="38979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grpSp>
      <p:cxnSp>
        <p:nvCxnSpPr>
          <p:cNvPr id="7" name="直接连接符 6"/>
          <p:cNvCxnSpPr/>
          <p:nvPr userDrawn="1"/>
        </p:nvCxnSpPr>
        <p:spPr>
          <a:xfrm>
            <a:off x="884635" y="539354"/>
            <a:ext cx="752832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3" name="组合 7"/>
          <p:cNvGrpSpPr/>
          <p:nvPr userDrawn="1"/>
        </p:nvGrpSpPr>
        <p:grpSpPr bwMode="auto">
          <a:xfrm>
            <a:off x="486970" y="135733"/>
            <a:ext cx="397669" cy="403622"/>
            <a:chOff x="528290" y="67185"/>
            <a:chExt cx="818819" cy="832878"/>
          </a:xfrm>
        </p:grpSpPr>
        <p:sp>
          <p:nvSpPr>
            <p:cNvPr id="4" name="六边形 3"/>
            <p:cNvSpPr/>
            <p:nvPr userDrawn="1"/>
          </p:nvSpPr>
          <p:spPr>
            <a:xfrm rot="5400000">
              <a:off x="497157" y="479133"/>
              <a:ext cx="452063" cy="38979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sp>
          <p:nvSpPr>
            <p:cNvPr id="5" name="六边形 4"/>
            <p:cNvSpPr/>
            <p:nvPr userDrawn="1"/>
          </p:nvSpPr>
          <p:spPr>
            <a:xfrm rot="5400000">
              <a:off x="693281" y="98318"/>
              <a:ext cx="452063" cy="3897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sp>
          <p:nvSpPr>
            <p:cNvPr id="6" name="六边形 5"/>
            <p:cNvSpPr/>
            <p:nvPr userDrawn="1"/>
          </p:nvSpPr>
          <p:spPr>
            <a:xfrm rot="5400000">
              <a:off x="926179" y="476674"/>
              <a:ext cx="452063" cy="38979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a:solidFill>
                  <a:prstClr val="white"/>
                </a:solidFill>
              </a:endParaRPr>
            </a:p>
          </p:txBody>
        </p:sp>
      </p:grpSp>
      <p:cxnSp>
        <p:nvCxnSpPr>
          <p:cNvPr id="7" name="直接连接符 6"/>
          <p:cNvCxnSpPr/>
          <p:nvPr userDrawn="1"/>
        </p:nvCxnSpPr>
        <p:spPr>
          <a:xfrm>
            <a:off x="884635" y="539354"/>
            <a:ext cx="752832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33"/>
            <a:ext cx="7772400" cy="1102519"/>
          </a:xfrm>
          <a:prstGeom prst="rect">
            <a:avLst/>
          </a:prstGeom>
        </p:spPr>
        <p:txBody>
          <a:bodyPr lIns="68559" tIns="34289" rIns="68559" bIns="34289"/>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lIns="68559" tIns="34289" rIns="68559" bIns="34289"/>
          <a:lstStyle>
            <a:lvl1pPr marL="0" indent="0" algn="ctr">
              <a:buNone/>
              <a:defRPr/>
            </a:lvl1pPr>
            <a:lvl2pPr marL="342900" indent="0" algn="ctr">
              <a:buNone/>
              <a:defRPr/>
            </a:lvl2pPr>
            <a:lvl3pPr marL="685800" indent="0" algn="ctr">
              <a:buNone/>
              <a:defRPr/>
            </a:lvl3pPr>
            <a:lvl4pPr marL="1028065" indent="0" algn="ctr">
              <a:buNone/>
              <a:defRPr/>
            </a:lvl4pPr>
            <a:lvl5pPr marL="1370965" indent="0" algn="ctr">
              <a:buNone/>
              <a:defRPr/>
            </a:lvl5pPr>
            <a:lvl6pPr marL="1713865" indent="0" algn="ctr">
              <a:buNone/>
              <a:defRPr/>
            </a:lvl6pPr>
            <a:lvl7pPr marL="2056765" indent="0" algn="ctr">
              <a:buNone/>
              <a:defRPr/>
            </a:lvl7pPr>
            <a:lvl8pPr marL="2399665" indent="0" algn="ctr">
              <a:buNone/>
              <a:defRPr/>
            </a:lvl8pPr>
            <a:lvl9pPr marL="2741930" indent="0" algn="ctr">
              <a:buNone/>
              <a:defRPr/>
            </a:lvl9pPr>
          </a:lstStyle>
          <a:p>
            <a:r>
              <a:rPr lang="zh-CN" altLang="en-US"/>
              <a:t>单击此处编辑母版副标题样式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59" tIns="34289" rIns="68559" bIns="34289"/>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lIns="68559" tIns="34289" rIns="68559" bIns="3428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p:spPr>
        <p:txBody>
          <a:bodyPr anchor="b"/>
          <a:lstStyle>
            <a:lvl1pPr marL="0" indent="0">
              <a:buNone/>
              <a:defRPr sz="1500"/>
            </a:lvl1pPr>
            <a:lvl2pPr marL="342900" indent="0">
              <a:buNone/>
              <a:defRPr sz="1400"/>
            </a:lvl2pPr>
            <a:lvl3pPr marL="685800" indent="0">
              <a:buNone/>
              <a:defRPr sz="1200"/>
            </a:lvl3pPr>
            <a:lvl4pPr marL="1028065" indent="0">
              <a:buNone/>
              <a:defRPr sz="1100"/>
            </a:lvl4pPr>
            <a:lvl5pPr marL="1370965" indent="0">
              <a:buNone/>
              <a:defRPr sz="1100"/>
            </a:lvl5pPr>
            <a:lvl6pPr marL="1713865" indent="0">
              <a:buNone/>
              <a:defRPr sz="1100"/>
            </a:lvl6pPr>
            <a:lvl7pPr marL="2056765" indent="0">
              <a:buNone/>
              <a:defRPr sz="1100"/>
            </a:lvl7pPr>
            <a:lvl8pPr marL="2399665" indent="0">
              <a:buNone/>
              <a:defRPr sz="1100"/>
            </a:lvl8pPr>
            <a:lvl9pPr marL="2741930" indent="0">
              <a:buNone/>
              <a:defRPr sz="11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09230A56-2F95-4B3F-A425-0BC6401394CF}"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8B725E0-0410-46ED-AA1D-CF10CFE02138}"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710" y="3305176"/>
            <a:ext cx="7772400" cy="1021556"/>
          </a:xfrm>
          <a:prstGeom prst="rect">
            <a:avLst/>
          </a:prstGeom>
        </p:spPr>
        <p:txBody>
          <a:bodyPr lIns="68559" tIns="34289" rIns="68559" bIns="34289"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710" y="2180035"/>
            <a:ext cx="7772400" cy="1125140"/>
          </a:xfrm>
          <a:prstGeom prst="rect">
            <a:avLst/>
          </a:prstGeom>
        </p:spPr>
        <p:txBody>
          <a:bodyPr lIns="68559" tIns="34289" rIns="68559" bIns="34289" anchor="b"/>
          <a:lstStyle>
            <a:lvl1pPr marL="0" indent="0">
              <a:buNone/>
              <a:defRPr sz="1500"/>
            </a:lvl1pPr>
            <a:lvl2pPr marL="342900" indent="0">
              <a:buNone/>
              <a:defRPr sz="1400"/>
            </a:lvl2pPr>
            <a:lvl3pPr marL="685800" indent="0">
              <a:buNone/>
              <a:defRPr sz="1200"/>
            </a:lvl3pPr>
            <a:lvl4pPr marL="1028065" indent="0">
              <a:buNone/>
              <a:defRPr sz="1100"/>
            </a:lvl4pPr>
            <a:lvl5pPr marL="1370965" indent="0">
              <a:buNone/>
              <a:defRPr sz="1100"/>
            </a:lvl5pPr>
            <a:lvl6pPr marL="1713865" indent="0">
              <a:buNone/>
              <a:defRPr sz="1100"/>
            </a:lvl6pPr>
            <a:lvl7pPr marL="2056765" indent="0">
              <a:buNone/>
              <a:defRPr sz="1100"/>
            </a:lvl7pPr>
            <a:lvl8pPr marL="2399665" indent="0">
              <a:buNone/>
              <a:defRPr sz="1100"/>
            </a:lvl8pPr>
            <a:lvl9pPr marL="2741930" indent="0">
              <a:buNone/>
              <a:defRPr sz="11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59" tIns="34289" rIns="68559" bIns="34289"/>
          <a:lstStyle/>
          <a:p>
            <a:r>
              <a:rPr lang="zh-CN" altLang="en-US"/>
              <a:t>单击此处编辑母版标题样式</a:t>
            </a:r>
          </a:p>
        </p:txBody>
      </p:sp>
      <p:sp>
        <p:nvSpPr>
          <p:cNvPr id="3" name="内容占位符 2"/>
          <p:cNvSpPr>
            <a:spLocks noGrp="1"/>
          </p:cNvSpPr>
          <p:nvPr>
            <p:ph sz="half" idx="1"/>
          </p:nvPr>
        </p:nvSpPr>
        <p:spPr>
          <a:xfrm>
            <a:off x="457200" y="1200151"/>
            <a:ext cx="4057650" cy="3394472"/>
          </a:xfrm>
          <a:prstGeom prst="rect">
            <a:avLst/>
          </a:prstGeom>
        </p:spPr>
        <p:txBody>
          <a:bodyPr lIns="68559" tIns="34289" rIns="68559" bIns="34289"/>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200151"/>
            <a:ext cx="4057650" cy="3394472"/>
          </a:xfrm>
          <a:prstGeom prst="rect">
            <a:avLst/>
          </a:prstGeom>
        </p:spPr>
        <p:txBody>
          <a:bodyPr lIns="68559" tIns="34289" rIns="68559" bIns="34289"/>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59" tIns="34289" rIns="68559" bIns="34289"/>
          <a:lstStyle>
            <a:lvl1pPr>
              <a:defRPr/>
            </a:lvl1pPr>
          </a:lstStyle>
          <a:p>
            <a:r>
              <a:rPr lang="zh-CN" altLang="en-US"/>
              <a:t>单击此处编辑母版标题样式</a:t>
            </a:r>
          </a:p>
        </p:txBody>
      </p:sp>
      <p:sp>
        <p:nvSpPr>
          <p:cNvPr id="3" name="文本占位符 2"/>
          <p:cNvSpPr>
            <a:spLocks noGrp="1"/>
          </p:cNvSpPr>
          <p:nvPr>
            <p:ph type="body" idx="1"/>
          </p:nvPr>
        </p:nvSpPr>
        <p:spPr>
          <a:xfrm>
            <a:off x="457202" y="1151335"/>
            <a:ext cx="4039791" cy="479822"/>
          </a:xfrm>
          <a:prstGeom prst="rect">
            <a:avLst/>
          </a:prstGeom>
        </p:spPr>
        <p:txBody>
          <a:bodyPr lIns="68559" tIns="34289" rIns="68559" bIns="34289" anchor="b"/>
          <a:lstStyle>
            <a:lvl1pPr marL="0" indent="0">
              <a:buNone/>
              <a:defRPr sz="1800" b="1"/>
            </a:lvl1pPr>
            <a:lvl2pPr marL="342900" indent="0">
              <a:buNone/>
              <a:defRPr sz="1500" b="1"/>
            </a:lvl2pPr>
            <a:lvl3pPr marL="685800" indent="0">
              <a:buNone/>
              <a:defRPr sz="140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193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2" y="1631156"/>
            <a:ext cx="4039791" cy="2963466"/>
          </a:xfrm>
          <a:prstGeom prst="rect">
            <a:avLst/>
          </a:prstGeom>
        </p:spPr>
        <p:txBody>
          <a:bodyPr lIns="68559" tIns="34289" rIns="68559" bIns="34289"/>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a:prstGeom prst="rect">
            <a:avLst/>
          </a:prstGeom>
        </p:spPr>
        <p:txBody>
          <a:bodyPr lIns="68559" tIns="34289" rIns="68559" bIns="34289" anchor="b"/>
          <a:lstStyle>
            <a:lvl1pPr marL="0" indent="0">
              <a:buNone/>
              <a:defRPr sz="1800" b="1"/>
            </a:lvl1pPr>
            <a:lvl2pPr marL="342900" indent="0">
              <a:buNone/>
              <a:defRPr sz="1500" b="1"/>
            </a:lvl2pPr>
            <a:lvl3pPr marL="685800" indent="0">
              <a:buNone/>
              <a:defRPr sz="140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193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a:prstGeom prst="rect">
            <a:avLst/>
          </a:prstGeom>
        </p:spPr>
        <p:txBody>
          <a:bodyPr lIns="68559" tIns="34289" rIns="68559" bIns="34289"/>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59" tIns="34289" rIns="68559" bIns="34289"/>
          <a:lstStyle/>
          <a:p>
            <a:r>
              <a:rPr lang="zh-CN" altLang="en-US"/>
              <a:t>单击此处编辑母版标题样式</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a:prstGeom prst="rect">
            <a:avLst/>
          </a:prstGeom>
        </p:spPr>
        <p:txBody>
          <a:bodyPr lIns="68559" tIns="34289" rIns="68559" bIns="34289"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60" y="204802"/>
            <a:ext cx="5111353" cy="4389835"/>
          </a:xfrm>
          <a:prstGeom prst="rect">
            <a:avLst/>
          </a:prstGeom>
        </p:spPr>
        <p:txBody>
          <a:bodyPr lIns="68559" tIns="34289" rIns="68559" bIns="34289"/>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8"/>
            <a:ext cx="3008710" cy="3518297"/>
          </a:xfrm>
          <a:prstGeom prst="rect">
            <a:avLst/>
          </a:prstGeom>
        </p:spPr>
        <p:txBody>
          <a:bodyPr lIns="68559" tIns="34289" rIns="68559" bIns="34289"/>
          <a:lstStyle>
            <a:lvl1pPr marL="0" indent="0">
              <a:buNone/>
              <a:defRPr sz="1100"/>
            </a:lvl1pPr>
            <a:lvl2pPr marL="342900" indent="0">
              <a:buNone/>
              <a:defRPr sz="900"/>
            </a:lvl2pPr>
            <a:lvl3pPr marL="685800" indent="0">
              <a:buNone/>
              <a:defRPr sz="800"/>
            </a:lvl3pPr>
            <a:lvl4pPr marL="1028065" indent="0">
              <a:buNone/>
              <a:defRPr sz="700"/>
            </a:lvl4pPr>
            <a:lvl5pPr marL="1370965" indent="0">
              <a:buNone/>
              <a:defRPr sz="700"/>
            </a:lvl5pPr>
            <a:lvl6pPr marL="1713865" indent="0">
              <a:buNone/>
              <a:defRPr sz="700"/>
            </a:lvl6pPr>
            <a:lvl7pPr marL="2056765" indent="0">
              <a:buNone/>
              <a:defRPr sz="700"/>
            </a:lvl7pPr>
            <a:lvl8pPr marL="2399665" indent="0">
              <a:buNone/>
              <a:defRPr sz="700"/>
            </a:lvl8pPr>
            <a:lvl9pPr marL="2741930" indent="0">
              <a:buNone/>
              <a:defRPr sz="700"/>
            </a:lvl9pPr>
          </a:lstStyle>
          <a:p>
            <a:pPr lvl="0"/>
            <a:r>
              <a:rPr lang="zh-CN" altLang="en-US"/>
              <a:t>单击此处编辑母版文本样式</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1"/>
            <a:ext cx="5486400" cy="425054"/>
          </a:xfrm>
          <a:prstGeom prst="rect">
            <a:avLst/>
          </a:prstGeom>
        </p:spPr>
        <p:txBody>
          <a:bodyPr lIns="68559" tIns="34289" rIns="68559" bIns="34289"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a:prstGeom prst="rect">
            <a:avLst/>
          </a:prstGeom>
        </p:spPr>
        <p:txBody>
          <a:bodyPr lIns="68559" tIns="34289" rIns="68559" bIns="34289"/>
          <a:lstStyle>
            <a:lvl1pPr marL="0" indent="0">
              <a:buNone/>
              <a:defRPr sz="2400"/>
            </a:lvl1pPr>
            <a:lvl2pPr marL="342900" indent="0">
              <a:buNone/>
              <a:defRPr sz="2100"/>
            </a:lvl2pPr>
            <a:lvl3pPr marL="685800" indent="0">
              <a:buNone/>
              <a:defRPr sz="1800"/>
            </a:lvl3pPr>
            <a:lvl4pPr marL="1028065"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1930" indent="0">
              <a:buNone/>
              <a:defRPr sz="1500"/>
            </a:lvl9pPr>
          </a:lstStyle>
          <a:p>
            <a:pPr lvl="0"/>
            <a:endParaRPr lang="zh-CN" altLang="en-US" noProof="0"/>
          </a:p>
        </p:txBody>
      </p:sp>
      <p:sp>
        <p:nvSpPr>
          <p:cNvPr id="4" name="文本占位符 3"/>
          <p:cNvSpPr>
            <a:spLocks noGrp="1"/>
          </p:cNvSpPr>
          <p:nvPr>
            <p:ph type="body" sz="half" idx="2"/>
          </p:nvPr>
        </p:nvSpPr>
        <p:spPr>
          <a:xfrm>
            <a:off x="1791891" y="4025517"/>
            <a:ext cx="5486400" cy="603647"/>
          </a:xfrm>
          <a:prstGeom prst="rect">
            <a:avLst/>
          </a:prstGeom>
        </p:spPr>
        <p:txBody>
          <a:bodyPr lIns="68559" tIns="34289" rIns="68559" bIns="34289"/>
          <a:lstStyle>
            <a:lvl1pPr marL="0" indent="0">
              <a:buNone/>
              <a:defRPr sz="1100"/>
            </a:lvl1pPr>
            <a:lvl2pPr marL="342900" indent="0">
              <a:buNone/>
              <a:defRPr sz="900"/>
            </a:lvl2pPr>
            <a:lvl3pPr marL="685800" indent="0">
              <a:buNone/>
              <a:defRPr sz="800"/>
            </a:lvl3pPr>
            <a:lvl4pPr marL="1028065" indent="0">
              <a:buNone/>
              <a:defRPr sz="700"/>
            </a:lvl4pPr>
            <a:lvl5pPr marL="1370965" indent="0">
              <a:buNone/>
              <a:defRPr sz="700"/>
            </a:lvl5pPr>
            <a:lvl6pPr marL="1713865" indent="0">
              <a:buNone/>
              <a:defRPr sz="700"/>
            </a:lvl6pPr>
            <a:lvl7pPr marL="2056765" indent="0">
              <a:buNone/>
              <a:defRPr sz="700"/>
            </a:lvl7pPr>
            <a:lvl8pPr marL="2399665" indent="0">
              <a:buNone/>
              <a:defRPr sz="700"/>
            </a:lvl8pPr>
            <a:lvl9pPr marL="2741930" indent="0">
              <a:buNone/>
              <a:defRPr sz="700"/>
            </a:lvl9pPr>
          </a:lstStyle>
          <a:p>
            <a:pPr lvl="0"/>
            <a:r>
              <a:rPr lang="zh-CN" altLang="en-US"/>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lIns="68559" tIns="34289" rIns="68559" bIns="34289"/>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lIns="68559" tIns="34289" rIns="68559" bIns="3428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lIns="68559" tIns="34289" rIns="68559" bIns="34289"/>
          <a:lstStyle/>
          <a:p>
            <a:r>
              <a:rPr lang="zh-CN" altLang="en-US"/>
              <a:t>单击此处编辑母版标题样式</a:t>
            </a:r>
          </a:p>
        </p:txBody>
      </p:sp>
      <p:sp>
        <p:nvSpPr>
          <p:cNvPr id="3" name="竖排文字占位符 2"/>
          <p:cNvSpPr>
            <a:spLocks noGrp="1"/>
          </p:cNvSpPr>
          <p:nvPr>
            <p:ph type="body" orient="vert" idx="1"/>
          </p:nvPr>
        </p:nvSpPr>
        <p:spPr>
          <a:xfrm>
            <a:off x="457200" y="205980"/>
            <a:ext cx="6057900" cy="4388644"/>
          </a:xfrm>
          <a:prstGeom prst="rect">
            <a:avLst/>
          </a:prstGeom>
        </p:spPr>
        <p:txBody>
          <a:bodyPr vert="eaVert" lIns="68559" tIns="34289" rIns="68559" bIns="3428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2E955DE9-218B-4026-923F-27CD96D593AE}"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881BDEB-7CFD-4147-BE2A-99A71122AD7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2" y="1151335"/>
            <a:ext cx="4039791" cy="479822"/>
          </a:xfrm>
        </p:spPr>
        <p:txBody>
          <a:bodyPr anchor="b"/>
          <a:lstStyle>
            <a:lvl1pPr marL="0" indent="0">
              <a:buNone/>
              <a:defRPr sz="1800" b="1"/>
            </a:lvl1pPr>
            <a:lvl2pPr marL="342900" indent="0">
              <a:buNone/>
              <a:defRPr sz="1500" b="1"/>
            </a:lvl2pPr>
            <a:lvl3pPr marL="685800" indent="0">
              <a:buNone/>
              <a:defRPr sz="140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193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2" y="1631156"/>
            <a:ext cx="4039791"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628" y="1151335"/>
            <a:ext cx="4042172" cy="479822"/>
          </a:xfrm>
        </p:spPr>
        <p:txBody>
          <a:bodyPr anchor="b"/>
          <a:lstStyle>
            <a:lvl1pPr marL="0" indent="0">
              <a:buNone/>
              <a:defRPr sz="1800" b="1"/>
            </a:lvl1pPr>
            <a:lvl2pPr marL="342900" indent="0">
              <a:buNone/>
              <a:defRPr sz="1500" b="1"/>
            </a:lvl2pPr>
            <a:lvl3pPr marL="685800" indent="0">
              <a:buNone/>
              <a:defRPr sz="1400" b="1"/>
            </a:lvl3pPr>
            <a:lvl4pPr marL="1028065"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193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4628" y="1631156"/>
            <a:ext cx="4042172"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AC18CF1A-67EC-4F67-899D-1ABED78BCD3C}" type="datetimeFigureOut">
              <a:rPr lang="zh-CN" altLang="en-US"/>
              <a:t>2021/1/6</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518B35AD-E35C-49B4-B6C1-D648679ACC76}"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870E0EB-7B02-40B9-B150-14113D0E0F3A}" type="datetimeFigureOut">
              <a:rPr lang="zh-CN" altLang="en-US"/>
              <a:t>2021/1/6</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DFA06C85-1D8C-4E83-A318-55018E5CEC29}"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5C2E4AD-66DA-4681-8C34-03F7ADF6C554}" type="datetimeFigureOut">
              <a:rPr lang="zh-CN" altLang="en-US"/>
              <a:t>2021/1/6</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DAF06EC1-D61C-4F73-8BE3-22C3D196BE81}"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7"/>
            <a:ext cx="3008710"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461" y="204803"/>
            <a:ext cx="511135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8"/>
            <a:ext cx="3008710" cy="3518297"/>
          </a:xfrm>
        </p:spPr>
        <p:txBody>
          <a:bodyPr/>
          <a:lstStyle>
            <a:lvl1pPr marL="0" indent="0">
              <a:buNone/>
              <a:defRPr sz="1100"/>
            </a:lvl1pPr>
            <a:lvl2pPr marL="342900" indent="0">
              <a:buNone/>
              <a:defRPr sz="900"/>
            </a:lvl2pPr>
            <a:lvl3pPr marL="685800" indent="0">
              <a:buNone/>
              <a:defRPr sz="800"/>
            </a:lvl3pPr>
            <a:lvl4pPr marL="1028065" indent="0">
              <a:buNone/>
              <a:defRPr sz="700"/>
            </a:lvl4pPr>
            <a:lvl5pPr marL="1370965" indent="0">
              <a:buNone/>
              <a:defRPr sz="700"/>
            </a:lvl5pPr>
            <a:lvl6pPr marL="1713865" indent="0">
              <a:buNone/>
              <a:defRPr sz="700"/>
            </a:lvl6pPr>
            <a:lvl7pPr marL="2056765" indent="0">
              <a:buNone/>
              <a:defRPr sz="700"/>
            </a:lvl7pPr>
            <a:lvl8pPr marL="2399665" indent="0">
              <a:buNone/>
              <a:defRPr sz="700"/>
            </a:lvl8pPr>
            <a:lvl9pPr marL="274193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5254CFF-B166-4F8F-9FD2-CCDBD4A2B9AB}"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A1297B9-E96D-408E-821E-995C10CF0C7E}"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1891" y="3600451"/>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1891" y="459581"/>
            <a:ext cx="5486400" cy="3086100"/>
          </a:xfrm>
        </p:spPr>
        <p:txBody>
          <a:bodyPr/>
          <a:lstStyle>
            <a:lvl1pPr marL="0" indent="0">
              <a:buNone/>
              <a:defRPr sz="2400"/>
            </a:lvl1pPr>
            <a:lvl2pPr marL="342900" indent="0">
              <a:buNone/>
              <a:defRPr sz="2100"/>
            </a:lvl2pPr>
            <a:lvl3pPr marL="685800" indent="0">
              <a:buNone/>
              <a:defRPr sz="1800"/>
            </a:lvl3pPr>
            <a:lvl4pPr marL="1028065"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1930" indent="0">
              <a:buNone/>
              <a:defRPr sz="1500"/>
            </a:lvl9pPr>
          </a:lstStyle>
          <a:p>
            <a:pPr lvl="0"/>
            <a:endParaRPr lang="zh-CN" altLang="en-US" noProof="0"/>
          </a:p>
        </p:txBody>
      </p:sp>
      <p:sp>
        <p:nvSpPr>
          <p:cNvPr id="4" name="文本占位符 3"/>
          <p:cNvSpPr>
            <a:spLocks noGrp="1"/>
          </p:cNvSpPr>
          <p:nvPr>
            <p:ph type="body" sz="half" idx="2"/>
          </p:nvPr>
        </p:nvSpPr>
        <p:spPr>
          <a:xfrm>
            <a:off x="1791891" y="4025518"/>
            <a:ext cx="5486400" cy="603647"/>
          </a:xfrm>
        </p:spPr>
        <p:txBody>
          <a:bodyPr/>
          <a:lstStyle>
            <a:lvl1pPr marL="0" indent="0">
              <a:buNone/>
              <a:defRPr sz="1100"/>
            </a:lvl1pPr>
            <a:lvl2pPr marL="342900" indent="0">
              <a:buNone/>
              <a:defRPr sz="900"/>
            </a:lvl2pPr>
            <a:lvl3pPr marL="685800" indent="0">
              <a:buNone/>
              <a:defRPr sz="800"/>
            </a:lvl3pPr>
            <a:lvl4pPr marL="1028065" indent="0">
              <a:buNone/>
              <a:defRPr sz="700"/>
            </a:lvl4pPr>
            <a:lvl5pPr marL="1370965" indent="0">
              <a:buNone/>
              <a:defRPr sz="700"/>
            </a:lvl5pPr>
            <a:lvl6pPr marL="1713865" indent="0">
              <a:buNone/>
              <a:defRPr sz="700"/>
            </a:lvl6pPr>
            <a:lvl7pPr marL="2056765" indent="0">
              <a:buNone/>
              <a:defRPr sz="700"/>
            </a:lvl7pPr>
            <a:lvl8pPr marL="2399665" indent="0">
              <a:buNone/>
              <a:defRPr sz="700"/>
            </a:lvl8pPr>
            <a:lvl9pPr marL="2741930" indent="0">
              <a:buNone/>
              <a:defRPr sz="7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A809A22-66F4-43BE-8C20-EEADFB35FEFB}"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3327089-3000-424B-9FB5-92814093A110}"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6.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8" tIns="34289" rIns="68558" bIns="34289"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8" tIns="34289" rIns="68558" bIns="34289" numCol="1" anchor="t" anchorCtr="0" compatLnSpc="1"/>
          <a:lstStyle/>
          <a:p>
            <a:pPr lvl="0"/>
            <a:r>
              <a:rPr lang="zh-CN"/>
              <a:t>编辑母版文本样式</a:t>
            </a:r>
          </a:p>
          <a:p>
            <a:pPr lvl="1"/>
            <a:r>
              <a:rPr lang="zh-CN"/>
              <a:t>第二级</a:t>
            </a:r>
          </a:p>
          <a:p>
            <a:pPr lvl="2"/>
            <a:r>
              <a:rPr lang="zh-CN"/>
              <a:t>第三级</a:t>
            </a:r>
          </a:p>
          <a:p>
            <a:pPr lvl="3"/>
            <a:r>
              <a:rPr lang="zh-CN"/>
              <a:t>第四级</a:t>
            </a:r>
          </a:p>
          <a:p>
            <a:pPr lvl="4"/>
            <a:r>
              <a:rPr lang="zh-CN"/>
              <a:t>第五级</a:t>
            </a:r>
          </a:p>
        </p:txBody>
      </p:sp>
      <p:sp>
        <p:nvSpPr>
          <p:cNvPr id="2052" name="日期占位符 3"/>
          <p:cNvSpPr>
            <a:spLocks noGrp="1" noChangeArrowheads="1"/>
          </p:cNvSpPr>
          <p:nvPr>
            <p:ph type="dt" sz="half" idx="2"/>
          </p:nvPr>
        </p:nvSpPr>
        <p:spPr bwMode="auto">
          <a:xfrm>
            <a:off x="628650" y="4767264"/>
            <a:ext cx="2057400" cy="273844"/>
          </a:xfrm>
          <a:prstGeom prst="rect">
            <a:avLst/>
          </a:prstGeom>
          <a:noFill/>
          <a:ln w="9525">
            <a:noFill/>
            <a:miter lim="800000"/>
          </a:ln>
        </p:spPr>
        <p:txBody>
          <a:bodyPr vert="horz" wrap="square" lIns="68558" tIns="34289" rIns="68558" bIns="34289" numCol="1" anchor="ctr" anchorCtr="0" compatLnSpc="1"/>
          <a:lstStyle>
            <a:lvl1pPr eaLnBrk="1" hangingPunct="1">
              <a:defRPr sz="900">
                <a:solidFill>
                  <a:srgbClr val="898989"/>
                </a:solidFill>
              </a:defRPr>
            </a:lvl1pPr>
          </a:lstStyle>
          <a:p>
            <a:pPr defTabSz="914400" fontAlgn="base">
              <a:spcBef>
                <a:spcPct val="0"/>
              </a:spcBef>
              <a:spcAft>
                <a:spcPct val="0"/>
              </a:spcAft>
              <a:defRPr/>
            </a:pPr>
            <a:fld id="{061ED638-4D29-4CDB-B505-34602A8DE245}" type="datetimeFigureOut">
              <a:rPr lang="zh-CN" altLang="en-US" smtClean="0"/>
              <a:t>2021/1/6</a:t>
            </a:fld>
            <a:endParaRPr lang="zh-CN" altLang="en-US"/>
          </a:p>
        </p:txBody>
      </p:sp>
      <p:sp>
        <p:nvSpPr>
          <p:cNvPr id="2053" name="页脚占位符 4"/>
          <p:cNvSpPr>
            <a:spLocks noGrp="1" noChangeArrowheads="1"/>
          </p:cNvSpPr>
          <p:nvPr>
            <p:ph type="ftr" sz="quarter" idx="3"/>
          </p:nvPr>
        </p:nvSpPr>
        <p:spPr bwMode="auto">
          <a:xfrm>
            <a:off x="3028950" y="4767264"/>
            <a:ext cx="3086100" cy="273844"/>
          </a:xfrm>
          <a:prstGeom prst="rect">
            <a:avLst/>
          </a:prstGeom>
          <a:noFill/>
          <a:ln w="9525">
            <a:noFill/>
            <a:miter lim="800000"/>
          </a:ln>
        </p:spPr>
        <p:txBody>
          <a:bodyPr vert="horz" wrap="square" lIns="68558" tIns="34289" rIns="68558" bIns="34289" numCol="1" anchor="ctr" anchorCtr="0" compatLnSpc="1"/>
          <a:lstStyle>
            <a:lvl1pPr algn="ctr" eaLnBrk="1" hangingPunct="1">
              <a:defRPr sz="900">
                <a:solidFill>
                  <a:srgbClr val="898989"/>
                </a:solidFill>
              </a:defRPr>
            </a:lvl1pPr>
          </a:lstStyle>
          <a:p>
            <a:pPr defTabSz="914400" fontAlgn="base">
              <a:spcBef>
                <a:spcPct val="0"/>
              </a:spcBef>
              <a:spcAft>
                <a:spcPct val="0"/>
              </a:spcAft>
              <a:defRPr/>
            </a:pPr>
            <a:endParaRPr lang="zh-CN" altLang="en-US"/>
          </a:p>
        </p:txBody>
      </p:sp>
      <p:sp>
        <p:nvSpPr>
          <p:cNvPr id="2054" name="灯片编号占位符 5"/>
          <p:cNvSpPr>
            <a:spLocks noGrp="1" noChangeArrowheads="1"/>
          </p:cNvSpPr>
          <p:nvPr>
            <p:ph type="sldNum" sz="quarter" idx="4"/>
          </p:nvPr>
        </p:nvSpPr>
        <p:spPr bwMode="auto">
          <a:xfrm>
            <a:off x="6457950" y="4767264"/>
            <a:ext cx="2057400" cy="273844"/>
          </a:xfrm>
          <a:prstGeom prst="rect">
            <a:avLst/>
          </a:prstGeom>
          <a:noFill/>
          <a:ln w="9525">
            <a:noFill/>
            <a:miter lim="800000"/>
          </a:ln>
        </p:spPr>
        <p:txBody>
          <a:bodyPr vert="horz" wrap="square" lIns="68558" tIns="34289" rIns="68558" bIns="34289" numCol="1" anchor="ctr" anchorCtr="0" compatLnSpc="1"/>
          <a:lstStyle>
            <a:lvl1pPr algn="r" eaLnBrk="1" hangingPunct="1">
              <a:defRPr sz="900">
                <a:solidFill>
                  <a:srgbClr val="898989"/>
                </a:solidFill>
              </a:defRPr>
            </a:lvl1pPr>
          </a:lstStyle>
          <a:p>
            <a:pPr defTabSz="914400" fontAlgn="base">
              <a:spcBef>
                <a:spcPct val="0"/>
              </a:spcBef>
              <a:spcAft>
                <a:spcPct val="0"/>
              </a:spcAft>
              <a:defRPr/>
            </a:pPr>
            <a:fld id="{E08F824A-F719-424B-B81D-9142C558AF7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065"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0965"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0180" indent="-17018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3080" indent="-17018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5980" indent="-17018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198880" indent="-17018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1780" indent="-17018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5315"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8215"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048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338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665"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31" tIns="32474" rIns="64931" bIns="32474" numCol="1" anchor="ctr" anchorCtr="0" compatLnSpc="1"/>
          <a:lstStyle/>
          <a:p>
            <a:pPr lvl="0"/>
            <a:r>
              <a:rPr lang="zh-CN" altLang="en-US"/>
              <a:t>单击此处编辑母版标题样式</a:t>
            </a:r>
          </a:p>
        </p:txBody>
      </p:sp>
      <p:sp>
        <p:nvSpPr>
          <p:cNvPr id="2051" name="文本占位符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31" tIns="32474" rIns="64931" bIns="32474"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648970" rtl="0" fontAlgn="base">
        <a:lnSpc>
          <a:spcPct val="90000"/>
        </a:lnSpc>
        <a:spcBef>
          <a:spcPct val="0"/>
        </a:spcBef>
        <a:spcAft>
          <a:spcPct val="0"/>
        </a:spcAft>
        <a:defRPr sz="3100" kern="1200">
          <a:solidFill>
            <a:schemeClr val="tx1"/>
          </a:solidFill>
          <a:latin typeface="+mj-lt"/>
          <a:ea typeface="+mj-ea"/>
          <a:cs typeface="+mj-cs"/>
        </a:defRPr>
      </a:lvl1pPr>
      <a:lvl2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2pPr>
      <a:lvl3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3pPr>
      <a:lvl4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4pPr>
      <a:lvl5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5pPr>
      <a:lvl6pPr marL="3429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6pPr>
      <a:lvl7pPr marL="6858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7pPr>
      <a:lvl8pPr marL="10287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8pPr>
      <a:lvl9pPr marL="13716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9pPr>
    </p:titleStyle>
    <p:bodyStyle>
      <a:lvl1pPr marL="161925" indent="-161925" algn="l" defTabSz="648970" rtl="0" fontAlgn="base">
        <a:lnSpc>
          <a:spcPct val="90000"/>
        </a:lnSpc>
        <a:spcBef>
          <a:spcPts val="715"/>
        </a:spcBef>
        <a:spcAft>
          <a:spcPct val="0"/>
        </a:spcAft>
        <a:buFont typeface="Arial" panose="020B0604020202020204" pitchFamily="34" charset="0"/>
        <a:buChar char="•"/>
        <a:defRPr sz="2000" kern="1200">
          <a:solidFill>
            <a:schemeClr val="tx1"/>
          </a:solidFill>
          <a:latin typeface="+mn-lt"/>
          <a:ea typeface="+mn-ea"/>
          <a:cs typeface="+mn-cs"/>
        </a:defRPr>
      </a:lvl1pPr>
      <a:lvl2pPr marL="487045" indent="-161925" algn="l" defTabSz="648970" rtl="0" fontAlgn="base">
        <a:lnSpc>
          <a:spcPct val="90000"/>
        </a:lnSpc>
        <a:spcBef>
          <a:spcPts val="355"/>
        </a:spcBef>
        <a:spcAft>
          <a:spcPct val="0"/>
        </a:spcAft>
        <a:buFont typeface="Arial" panose="020B0604020202020204" pitchFamily="34" charset="0"/>
        <a:buChar char="•"/>
        <a:defRPr sz="1700" kern="1200">
          <a:solidFill>
            <a:schemeClr val="tx1"/>
          </a:solidFill>
          <a:latin typeface="+mn-lt"/>
          <a:ea typeface="+mn-ea"/>
          <a:cs typeface="+mn-cs"/>
        </a:defRPr>
      </a:lvl2pPr>
      <a:lvl3pPr marL="810895" indent="-161925" algn="l" defTabSz="648970" rtl="0" fontAlgn="base">
        <a:lnSpc>
          <a:spcPct val="90000"/>
        </a:lnSpc>
        <a:spcBef>
          <a:spcPts val="355"/>
        </a:spcBef>
        <a:spcAft>
          <a:spcPct val="0"/>
        </a:spcAft>
        <a:buFont typeface="Arial" panose="020B0604020202020204" pitchFamily="34" charset="0"/>
        <a:buChar char="•"/>
        <a:defRPr sz="1400" kern="1200">
          <a:solidFill>
            <a:schemeClr val="tx1"/>
          </a:solidFill>
          <a:latin typeface="+mn-lt"/>
          <a:ea typeface="+mn-ea"/>
          <a:cs typeface="+mn-cs"/>
        </a:defRPr>
      </a:lvl3pPr>
      <a:lvl4pPr marL="1135380" indent="-161925" algn="l" defTabSz="648970" rtl="0" fontAlgn="base">
        <a:lnSpc>
          <a:spcPct val="90000"/>
        </a:lnSpc>
        <a:spcBef>
          <a:spcPts val="355"/>
        </a:spcBef>
        <a:spcAft>
          <a:spcPct val="0"/>
        </a:spcAft>
        <a:buFont typeface="Arial" panose="020B0604020202020204" pitchFamily="34" charset="0"/>
        <a:buChar char="•"/>
        <a:defRPr sz="1300" kern="1200">
          <a:solidFill>
            <a:schemeClr val="tx1"/>
          </a:solidFill>
          <a:latin typeface="+mn-lt"/>
          <a:ea typeface="+mn-ea"/>
          <a:cs typeface="+mn-cs"/>
        </a:defRPr>
      </a:lvl4pPr>
      <a:lvl5pPr marL="1460500" indent="-161925" algn="l" defTabSz="648970" rtl="0" fontAlgn="base">
        <a:lnSpc>
          <a:spcPct val="90000"/>
        </a:lnSpc>
        <a:spcBef>
          <a:spcPts val="355"/>
        </a:spcBef>
        <a:spcAft>
          <a:spcPct val="0"/>
        </a:spcAft>
        <a:buFont typeface="Arial" panose="020B0604020202020204" pitchFamily="34" charset="0"/>
        <a:buChar char="•"/>
        <a:defRPr sz="1300" kern="1200">
          <a:solidFill>
            <a:schemeClr val="tx1"/>
          </a:solidFill>
          <a:latin typeface="+mn-lt"/>
          <a:ea typeface="+mn-ea"/>
          <a:cs typeface="+mn-cs"/>
        </a:defRPr>
      </a:lvl5pPr>
      <a:lvl6pPr marL="1785620"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0105"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4590"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59710"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49605" rtl="0" eaLnBrk="1" latinLnBrk="0" hangingPunct="1">
        <a:defRPr sz="1300" kern="1200">
          <a:solidFill>
            <a:schemeClr val="tx1"/>
          </a:solidFill>
          <a:latin typeface="+mn-lt"/>
          <a:ea typeface="+mn-ea"/>
          <a:cs typeface="+mn-cs"/>
        </a:defRPr>
      </a:lvl1pPr>
      <a:lvl2pPr marL="324485" algn="l" defTabSz="649605" rtl="0" eaLnBrk="1" latinLnBrk="0" hangingPunct="1">
        <a:defRPr sz="1300" kern="1200">
          <a:solidFill>
            <a:schemeClr val="tx1"/>
          </a:solidFill>
          <a:latin typeface="+mn-lt"/>
          <a:ea typeface="+mn-ea"/>
          <a:cs typeface="+mn-cs"/>
        </a:defRPr>
      </a:lvl2pPr>
      <a:lvl3pPr marL="649605" algn="l" defTabSz="649605" rtl="0" eaLnBrk="1" latinLnBrk="0" hangingPunct="1">
        <a:defRPr sz="1300" kern="1200">
          <a:solidFill>
            <a:schemeClr val="tx1"/>
          </a:solidFill>
          <a:latin typeface="+mn-lt"/>
          <a:ea typeface="+mn-ea"/>
          <a:cs typeface="+mn-cs"/>
        </a:defRPr>
      </a:lvl3pPr>
      <a:lvl4pPr marL="974090" algn="l" defTabSz="649605" rtl="0" eaLnBrk="1" latinLnBrk="0" hangingPunct="1">
        <a:defRPr sz="1300" kern="1200">
          <a:solidFill>
            <a:schemeClr val="tx1"/>
          </a:solidFill>
          <a:latin typeface="+mn-lt"/>
          <a:ea typeface="+mn-ea"/>
          <a:cs typeface="+mn-cs"/>
        </a:defRPr>
      </a:lvl4pPr>
      <a:lvl5pPr marL="1298575" algn="l" defTabSz="649605" rtl="0" eaLnBrk="1" latinLnBrk="0" hangingPunct="1">
        <a:defRPr sz="1300" kern="1200">
          <a:solidFill>
            <a:schemeClr val="tx1"/>
          </a:solidFill>
          <a:latin typeface="+mn-lt"/>
          <a:ea typeface="+mn-ea"/>
          <a:cs typeface="+mn-cs"/>
        </a:defRPr>
      </a:lvl5pPr>
      <a:lvl6pPr marL="1623060" algn="l" defTabSz="649605" rtl="0" eaLnBrk="1" latinLnBrk="0" hangingPunct="1">
        <a:defRPr sz="1300" kern="1200">
          <a:solidFill>
            <a:schemeClr val="tx1"/>
          </a:solidFill>
          <a:latin typeface="+mn-lt"/>
          <a:ea typeface="+mn-ea"/>
          <a:cs typeface="+mn-cs"/>
        </a:defRPr>
      </a:lvl6pPr>
      <a:lvl7pPr marL="1948180" algn="l" defTabSz="649605" rtl="0" eaLnBrk="1" latinLnBrk="0" hangingPunct="1">
        <a:defRPr sz="1300" kern="1200">
          <a:solidFill>
            <a:schemeClr val="tx1"/>
          </a:solidFill>
          <a:latin typeface="+mn-lt"/>
          <a:ea typeface="+mn-ea"/>
          <a:cs typeface="+mn-cs"/>
        </a:defRPr>
      </a:lvl7pPr>
      <a:lvl8pPr marL="2272665" algn="l" defTabSz="649605" rtl="0" eaLnBrk="1" latinLnBrk="0" hangingPunct="1">
        <a:defRPr sz="1300" kern="1200">
          <a:solidFill>
            <a:schemeClr val="tx1"/>
          </a:solidFill>
          <a:latin typeface="+mn-lt"/>
          <a:ea typeface="+mn-ea"/>
          <a:cs typeface="+mn-cs"/>
        </a:defRPr>
      </a:lvl8pPr>
      <a:lvl9pPr marL="2597150" algn="l" defTabSz="64960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66" tIns="32489" rIns="64966" bIns="32489" numCol="1" anchor="ctr" anchorCtr="0" compatLnSpc="1"/>
          <a:lstStyle/>
          <a:p>
            <a:pPr lvl="0"/>
            <a:r>
              <a:rPr lang="zh-CN" altLang="en-US"/>
              <a:t>单击此处编辑母版标题样式</a:t>
            </a:r>
          </a:p>
        </p:txBody>
      </p:sp>
      <p:sp>
        <p:nvSpPr>
          <p:cNvPr id="4099" name="文本占位符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66" tIns="32489" rIns="64966" bIns="32489"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648970" rtl="0" fontAlgn="base">
        <a:lnSpc>
          <a:spcPct val="90000"/>
        </a:lnSpc>
        <a:spcBef>
          <a:spcPct val="0"/>
        </a:spcBef>
        <a:spcAft>
          <a:spcPct val="0"/>
        </a:spcAft>
        <a:defRPr sz="3100" kern="1200">
          <a:solidFill>
            <a:schemeClr val="tx1"/>
          </a:solidFill>
          <a:latin typeface="+mj-lt"/>
          <a:ea typeface="+mj-ea"/>
          <a:cs typeface="+mj-cs"/>
        </a:defRPr>
      </a:lvl1pPr>
      <a:lvl2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2pPr>
      <a:lvl3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3pPr>
      <a:lvl4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4pPr>
      <a:lvl5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5pPr>
      <a:lvl6pPr marL="3429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6pPr>
      <a:lvl7pPr marL="6858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7pPr>
      <a:lvl8pPr marL="10287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8pPr>
      <a:lvl9pPr marL="13716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9pPr>
    </p:titleStyle>
    <p:bodyStyle>
      <a:lvl1pPr marL="161925" indent="-161925" algn="l" defTabSz="648970" rtl="0" fontAlgn="base">
        <a:lnSpc>
          <a:spcPct val="90000"/>
        </a:lnSpc>
        <a:spcBef>
          <a:spcPts val="715"/>
        </a:spcBef>
        <a:spcAft>
          <a:spcPct val="0"/>
        </a:spcAft>
        <a:buFont typeface="Arial" panose="020B0604020202020204" pitchFamily="34" charset="0"/>
        <a:buChar char="•"/>
        <a:defRPr sz="2000" kern="1200">
          <a:solidFill>
            <a:schemeClr val="tx1"/>
          </a:solidFill>
          <a:latin typeface="+mn-lt"/>
          <a:ea typeface="+mn-ea"/>
          <a:cs typeface="+mn-cs"/>
        </a:defRPr>
      </a:lvl1pPr>
      <a:lvl2pPr marL="487045" indent="-161925" algn="l" defTabSz="648970" rtl="0" fontAlgn="base">
        <a:lnSpc>
          <a:spcPct val="90000"/>
        </a:lnSpc>
        <a:spcBef>
          <a:spcPts val="355"/>
        </a:spcBef>
        <a:spcAft>
          <a:spcPct val="0"/>
        </a:spcAft>
        <a:buFont typeface="Arial" panose="020B0604020202020204" pitchFamily="34" charset="0"/>
        <a:buChar char="•"/>
        <a:defRPr sz="1700" kern="1200">
          <a:solidFill>
            <a:schemeClr val="tx1"/>
          </a:solidFill>
          <a:latin typeface="+mn-lt"/>
          <a:ea typeface="+mn-ea"/>
          <a:cs typeface="+mn-cs"/>
        </a:defRPr>
      </a:lvl2pPr>
      <a:lvl3pPr marL="812165" indent="-161925" algn="l" defTabSz="648970" rtl="0" fontAlgn="base">
        <a:lnSpc>
          <a:spcPct val="90000"/>
        </a:lnSpc>
        <a:spcBef>
          <a:spcPts val="355"/>
        </a:spcBef>
        <a:spcAft>
          <a:spcPct val="0"/>
        </a:spcAft>
        <a:buFont typeface="Arial" panose="020B0604020202020204" pitchFamily="34" charset="0"/>
        <a:buChar char="•"/>
        <a:defRPr sz="1400" kern="1200">
          <a:solidFill>
            <a:schemeClr val="tx1"/>
          </a:solidFill>
          <a:latin typeface="+mn-lt"/>
          <a:ea typeface="+mn-ea"/>
          <a:cs typeface="+mn-cs"/>
        </a:defRPr>
      </a:lvl3pPr>
      <a:lvl4pPr marL="1136650" indent="-161925" algn="l" defTabSz="648970" rtl="0" fontAlgn="base">
        <a:lnSpc>
          <a:spcPct val="90000"/>
        </a:lnSpc>
        <a:spcBef>
          <a:spcPts val="355"/>
        </a:spcBef>
        <a:spcAft>
          <a:spcPct val="0"/>
        </a:spcAft>
        <a:buFont typeface="Arial" panose="020B0604020202020204" pitchFamily="34" charset="0"/>
        <a:buChar char="•"/>
        <a:defRPr sz="1300" kern="1200">
          <a:solidFill>
            <a:schemeClr val="tx1"/>
          </a:solidFill>
          <a:latin typeface="+mn-lt"/>
          <a:ea typeface="+mn-ea"/>
          <a:cs typeface="+mn-cs"/>
        </a:defRPr>
      </a:lvl4pPr>
      <a:lvl5pPr marL="1460500" indent="-161925" algn="l" defTabSz="648970" rtl="0" fontAlgn="base">
        <a:lnSpc>
          <a:spcPct val="90000"/>
        </a:lnSpc>
        <a:spcBef>
          <a:spcPts val="355"/>
        </a:spcBef>
        <a:spcAft>
          <a:spcPct val="0"/>
        </a:spcAft>
        <a:buFont typeface="Arial" panose="020B0604020202020204" pitchFamily="34" charset="0"/>
        <a:buChar char="•"/>
        <a:defRPr sz="1300" kern="1200">
          <a:solidFill>
            <a:schemeClr val="tx1"/>
          </a:solidFill>
          <a:latin typeface="+mn-lt"/>
          <a:ea typeface="+mn-ea"/>
          <a:cs typeface="+mn-cs"/>
        </a:defRPr>
      </a:lvl5pPr>
      <a:lvl6pPr marL="1786255"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1375"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6495"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0980"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49605" rtl="0" eaLnBrk="1" latinLnBrk="0" hangingPunct="1">
        <a:defRPr sz="1300" kern="1200">
          <a:solidFill>
            <a:schemeClr val="tx1"/>
          </a:solidFill>
          <a:latin typeface="+mn-lt"/>
          <a:ea typeface="+mn-ea"/>
          <a:cs typeface="+mn-cs"/>
        </a:defRPr>
      </a:lvl1pPr>
      <a:lvl2pPr marL="325120" algn="l" defTabSz="649605" rtl="0" eaLnBrk="1" latinLnBrk="0" hangingPunct="1">
        <a:defRPr sz="1300" kern="1200">
          <a:solidFill>
            <a:schemeClr val="tx1"/>
          </a:solidFill>
          <a:latin typeface="+mn-lt"/>
          <a:ea typeface="+mn-ea"/>
          <a:cs typeface="+mn-cs"/>
        </a:defRPr>
      </a:lvl2pPr>
      <a:lvl3pPr marL="649605" algn="l" defTabSz="649605" rtl="0" eaLnBrk="1" latinLnBrk="0" hangingPunct="1">
        <a:defRPr sz="1300" kern="1200">
          <a:solidFill>
            <a:schemeClr val="tx1"/>
          </a:solidFill>
          <a:latin typeface="+mn-lt"/>
          <a:ea typeface="+mn-ea"/>
          <a:cs typeface="+mn-cs"/>
        </a:defRPr>
      </a:lvl3pPr>
      <a:lvl4pPr marL="974725" algn="l" defTabSz="649605" rtl="0" eaLnBrk="1" latinLnBrk="0" hangingPunct="1">
        <a:defRPr sz="1300" kern="1200">
          <a:solidFill>
            <a:schemeClr val="tx1"/>
          </a:solidFill>
          <a:latin typeface="+mn-lt"/>
          <a:ea typeface="+mn-ea"/>
          <a:cs typeface="+mn-cs"/>
        </a:defRPr>
      </a:lvl4pPr>
      <a:lvl5pPr marL="1299210" algn="l" defTabSz="649605" rtl="0" eaLnBrk="1" latinLnBrk="0" hangingPunct="1">
        <a:defRPr sz="1300" kern="1200">
          <a:solidFill>
            <a:schemeClr val="tx1"/>
          </a:solidFill>
          <a:latin typeface="+mn-lt"/>
          <a:ea typeface="+mn-ea"/>
          <a:cs typeface="+mn-cs"/>
        </a:defRPr>
      </a:lvl5pPr>
      <a:lvl6pPr marL="1624330" algn="l" defTabSz="649605" rtl="0" eaLnBrk="1" latinLnBrk="0" hangingPunct="1">
        <a:defRPr sz="1300" kern="1200">
          <a:solidFill>
            <a:schemeClr val="tx1"/>
          </a:solidFill>
          <a:latin typeface="+mn-lt"/>
          <a:ea typeface="+mn-ea"/>
          <a:cs typeface="+mn-cs"/>
        </a:defRPr>
      </a:lvl6pPr>
      <a:lvl7pPr marL="1948815" algn="l" defTabSz="649605" rtl="0" eaLnBrk="1" latinLnBrk="0" hangingPunct="1">
        <a:defRPr sz="1300" kern="1200">
          <a:solidFill>
            <a:schemeClr val="tx1"/>
          </a:solidFill>
          <a:latin typeface="+mn-lt"/>
          <a:ea typeface="+mn-ea"/>
          <a:cs typeface="+mn-cs"/>
        </a:defRPr>
      </a:lvl7pPr>
      <a:lvl8pPr marL="2273935" algn="l" defTabSz="649605" rtl="0" eaLnBrk="1" latinLnBrk="0" hangingPunct="1">
        <a:defRPr sz="1300" kern="1200">
          <a:solidFill>
            <a:schemeClr val="tx1"/>
          </a:solidFill>
          <a:latin typeface="+mn-lt"/>
          <a:ea typeface="+mn-ea"/>
          <a:cs typeface="+mn-cs"/>
        </a:defRPr>
      </a:lvl8pPr>
      <a:lvl9pPr marL="2598420" algn="l" defTabSz="649605"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37" tIns="32477" rIns="64937" bIns="32477" numCol="1" anchor="ctr" anchorCtr="0" compatLnSpc="1"/>
          <a:lstStyle/>
          <a:p>
            <a:pPr lvl="0"/>
            <a:r>
              <a:rPr lang="zh-CN" altLang="en-US"/>
              <a:t>单击此处编辑母版标题样式</a:t>
            </a:r>
          </a:p>
        </p:txBody>
      </p:sp>
      <p:sp>
        <p:nvSpPr>
          <p:cNvPr id="3075" name="文本占位符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37" tIns="32477" rIns="64937" bIns="32477"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l" defTabSz="648970" rtl="0" fontAlgn="base">
        <a:lnSpc>
          <a:spcPct val="90000"/>
        </a:lnSpc>
        <a:spcBef>
          <a:spcPct val="0"/>
        </a:spcBef>
        <a:spcAft>
          <a:spcPct val="0"/>
        </a:spcAft>
        <a:defRPr sz="3100" kern="1200">
          <a:solidFill>
            <a:schemeClr val="tx1"/>
          </a:solidFill>
          <a:latin typeface="+mj-lt"/>
          <a:ea typeface="+mj-ea"/>
          <a:cs typeface="+mj-cs"/>
        </a:defRPr>
      </a:lvl1pPr>
      <a:lvl2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2pPr>
      <a:lvl3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3pPr>
      <a:lvl4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4pPr>
      <a:lvl5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5pPr>
      <a:lvl6pPr marL="3429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6pPr>
      <a:lvl7pPr marL="6858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7pPr>
      <a:lvl8pPr marL="10287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8pPr>
      <a:lvl9pPr marL="13716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9pPr>
    </p:titleStyle>
    <p:bodyStyle>
      <a:lvl1pPr marL="161925" indent="-161925" algn="l" defTabSz="648970" rtl="0" fontAlgn="base">
        <a:lnSpc>
          <a:spcPct val="90000"/>
        </a:lnSpc>
        <a:spcBef>
          <a:spcPts val="715"/>
        </a:spcBef>
        <a:spcAft>
          <a:spcPct val="0"/>
        </a:spcAft>
        <a:buFont typeface="Arial" panose="020B0604020202020204" pitchFamily="34" charset="0"/>
        <a:buChar char="•"/>
        <a:defRPr sz="2000" kern="1200">
          <a:solidFill>
            <a:schemeClr val="tx1"/>
          </a:solidFill>
          <a:latin typeface="+mn-lt"/>
          <a:ea typeface="+mn-ea"/>
          <a:cs typeface="+mn-cs"/>
        </a:defRPr>
      </a:lvl1pPr>
      <a:lvl2pPr marL="487045" indent="-161925" algn="l" defTabSz="648970" rtl="0" fontAlgn="base">
        <a:lnSpc>
          <a:spcPct val="90000"/>
        </a:lnSpc>
        <a:spcBef>
          <a:spcPts val="355"/>
        </a:spcBef>
        <a:spcAft>
          <a:spcPct val="0"/>
        </a:spcAft>
        <a:buFont typeface="Arial" panose="020B0604020202020204" pitchFamily="34" charset="0"/>
        <a:buChar char="•"/>
        <a:defRPr sz="1700" kern="1200">
          <a:solidFill>
            <a:schemeClr val="tx1"/>
          </a:solidFill>
          <a:latin typeface="+mn-lt"/>
          <a:ea typeface="+mn-ea"/>
          <a:cs typeface="+mn-cs"/>
        </a:defRPr>
      </a:lvl2pPr>
      <a:lvl3pPr marL="810895" indent="-161925" algn="l" defTabSz="648970" rtl="0" fontAlgn="base">
        <a:lnSpc>
          <a:spcPct val="90000"/>
        </a:lnSpc>
        <a:spcBef>
          <a:spcPts val="355"/>
        </a:spcBef>
        <a:spcAft>
          <a:spcPct val="0"/>
        </a:spcAft>
        <a:buFont typeface="Arial" panose="020B0604020202020204" pitchFamily="34" charset="0"/>
        <a:buChar char="•"/>
        <a:defRPr sz="1400" kern="1200">
          <a:solidFill>
            <a:schemeClr val="tx1"/>
          </a:solidFill>
          <a:latin typeface="+mn-lt"/>
          <a:ea typeface="+mn-ea"/>
          <a:cs typeface="+mn-cs"/>
        </a:defRPr>
      </a:lvl3pPr>
      <a:lvl4pPr marL="1135380" indent="-161925" algn="l" defTabSz="648970" rtl="0" fontAlgn="base">
        <a:lnSpc>
          <a:spcPct val="90000"/>
        </a:lnSpc>
        <a:spcBef>
          <a:spcPts val="355"/>
        </a:spcBef>
        <a:spcAft>
          <a:spcPct val="0"/>
        </a:spcAft>
        <a:buFont typeface="Arial" panose="020B0604020202020204" pitchFamily="34" charset="0"/>
        <a:buChar char="•"/>
        <a:defRPr sz="1300" kern="1200">
          <a:solidFill>
            <a:schemeClr val="tx1"/>
          </a:solidFill>
          <a:latin typeface="+mn-lt"/>
          <a:ea typeface="+mn-ea"/>
          <a:cs typeface="+mn-cs"/>
        </a:defRPr>
      </a:lvl4pPr>
      <a:lvl5pPr marL="1460500" indent="-161925" algn="l" defTabSz="648970" rtl="0" fontAlgn="base">
        <a:lnSpc>
          <a:spcPct val="90000"/>
        </a:lnSpc>
        <a:spcBef>
          <a:spcPts val="355"/>
        </a:spcBef>
        <a:spcAft>
          <a:spcPct val="0"/>
        </a:spcAft>
        <a:buFont typeface="Arial" panose="020B0604020202020204" pitchFamily="34" charset="0"/>
        <a:buChar char="•"/>
        <a:defRPr sz="1300" kern="1200">
          <a:solidFill>
            <a:schemeClr val="tx1"/>
          </a:solidFill>
          <a:latin typeface="+mn-lt"/>
          <a:ea typeface="+mn-ea"/>
          <a:cs typeface="+mn-cs"/>
        </a:defRPr>
      </a:lvl5pPr>
      <a:lvl6pPr marL="1785620"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0740"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5225"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59710"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49605" rtl="0" eaLnBrk="1" latinLnBrk="0" hangingPunct="1">
        <a:defRPr sz="1300" kern="1200">
          <a:solidFill>
            <a:schemeClr val="tx1"/>
          </a:solidFill>
          <a:latin typeface="+mn-lt"/>
          <a:ea typeface="+mn-ea"/>
          <a:cs typeface="+mn-cs"/>
        </a:defRPr>
      </a:lvl1pPr>
      <a:lvl2pPr marL="324485" algn="l" defTabSz="649605" rtl="0" eaLnBrk="1" latinLnBrk="0" hangingPunct="1">
        <a:defRPr sz="1300" kern="1200">
          <a:solidFill>
            <a:schemeClr val="tx1"/>
          </a:solidFill>
          <a:latin typeface="+mn-lt"/>
          <a:ea typeface="+mn-ea"/>
          <a:cs typeface="+mn-cs"/>
        </a:defRPr>
      </a:lvl2pPr>
      <a:lvl3pPr marL="649605" algn="l" defTabSz="649605" rtl="0" eaLnBrk="1" latinLnBrk="0" hangingPunct="1">
        <a:defRPr sz="1300" kern="1200">
          <a:solidFill>
            <a:schemeClr val="tx1"/>
          </a:solidFill>
          <a:latin typeface="+mn-lt"/>
          <a:ea typeface="+mn-ea"/>
          <a:cs typeface="+mn-cs"/>
        </a:defRPr>
      </a:lvl3pPr>
      <a:lvl4pPr marL="974090" algn="l" defTabSz="649605" rtl="0" eaLnBrk="1" latinLnBrk="0" hangingPunct="1">
        <a:defRPr sz="1300" kern="1200">
          <a:solidFill>
            <a:schemeClr val="tx1"/>
          </a:solidFill>
          <a:latin typeface="+mn-lt"/>
          <a:ea typeface="+mn-ea"/>
          <a:cs typeface="+mn-cs"/>
        </a:defRPr>
      </a:lvl4pPr>
      <a:lvl5pPr marL="1298575" algn="l" defTabSz="649605" rtl="0" eaLnBrk="1" latinLnBrk="0" hangingPunct="1">
        <a:defRPr sz="1300" kern="1200">
          <a:solidFill>
            <a:schemeClr val="tx1"/>
          </a:solidFill>
          <a:latin typeface="+mn-lt"/>
          <a:ea typeface="+mn-ea"/>
          <a:cs typeface="+mn-cs"/>
        </a:defRPr>
      </a:lvl5pPr>
      <a:lvl6pPr marL="1623695" algn="l" defTabSz="649605" rtl="0" eaLnBrk="1" latinLnBrk="0" hangingPunct="1">
        <a:defRPr sz="1300" kern="1200">
          <a:solidFill>
            <a:schemeClr val="tx1"/>
          </a:solidFill>
          <a:latin typeface="+mn-lt"/>
          <a:ea typeface="+mn-ea"/>
          <a:cs typeface="+mn-cs"/>
        </a:defRPr>
      </a:lvl6pPr>
      <a:lvl7pPr marL="1948180" algn="l" defTabSz="649605" rtl="0" eaLnBrk="1" latinLnBrk="0" hangingPunct="1">
        <a:defRPr sz="1300" kern="1200">
          <a:solidFill>
            <a:schemeClr val="tx1"/>
          </a:solidFill>
          <a:latin typeface="+mn-lt"/>
          <a:ea typeface="+mn-ea"/>
          <a:cs typeface="+mn-cs"/>
        </a:defRPr>
      </a:lvl7pPr>
      <a:lvl8pPr marL="2272665" algn="l" defTabSz="649605" rtl="0" eaLnBrk="1" latinLnBrk="0" hangingPunct="1">
        <a:defRPr sz="1300" kern="1200">
          <a:solidFill>
            <a:schemeClr val="tx1"/>
          </a:solidFill>
          <a:latin typeface="+mn-lt"/>
          <a:ea typeface="+mn-ea"/>
          <a:cs typeface="+mn-cs"/>
        </a:defRPr>
      </a:lvl8pPr>
      <a:lvl9pPr marL="2597785" algn="l" defTabSz="649605"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标题占位符 1"/>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91" tIns="32498" rIns="64991" bIns="32498" numCol="1" anchor="ctr" anchorCtr="0" compatLnSpc="1"/>
          <a:lstStyle/>
          <a:p>
            <a:pPr lvl="0"/>
            <a:r>
              <a:rPr lang="zh-CN" altLang="en-US"/>
              <a:t>单击此处编辑母版标题样式</a:t>
            </a:r>
          </a:p>
        </p:txBody>
      </p:sp>
      <p:sp>
        <p:nvSpPr>
          <p:cNvPr id="5123" name="文本占位符 2"/>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991" tIns="32498" rIns="64991" bIns="32498"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648970" rtl="0" fontAlgn="base">
        <a:lnSpc>
          <a:spcPct val="90000"/>
        </a:lnSpc>
        <a:spcBef>
          <a:spcPct val="0"/>
        </a:spcBef>
        <a:spcAft>
          <a:spcPct val="0"/>
        </a:spcAft>
        <a:defRPr sz="3100" kern="1200">
          <a:solidFill>
            <a:schemeClr val="tx1"/>
          </a:solidFill>
          <a:latin typeface="+mj-lt"/>
          <a:ea typeface="+mj-ea"/>
          <a:cs typeface="+mj-cs"/>
        </a:defRPr>
      </a:lvl1pPr>
      <a:lvl2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2pPr>
      <a:lvl3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3pPr>
      <a:lvl4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4pPr>
      <a:lvl5pPr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5pPr>
      <a:lvl6pPr marL="3429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6pPr>
      <a:lvl7pPr marL="6858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7pPr>
      <a:lvl8pPr marL="10287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8pPr>
      <a:lvl9pPr marL="1371600" algn="l" defTabSz="648970" rtl="0" fontAlgn="base">
        <a:lnSpc>
          <a:spcPct val="90000"/>
        </a:lnSpc>
        <a:spcBef>
          <a:spcPct val="0"/>
        </a:spcBef>
        <a:spcAft>
          <a:spcPct val="0"/>
        </a:spcAft>
        <a:defRPr sz="3100">
          <a:solidFill>
            <a:schemeClr val="tx1"/>
          </a:solidFill>
          <a:latin typeface="Calibri Light" panose="020F0302020204030204" pitchFamily="34" charset="0"/>
          <a:ea typeface="宋体" panose="02010600030101010101" pitchFamily="2" charset="-122"/>
        </a:defRPr>
      </a:lvl9pPr>
    </p:titleStyle>
    <p:bodyStyle>
      <a:lvl1pPr marL="161925" indent="-161925" algn="l" defTabSz="648970" rtl="0" fontAlgn="base">
        <a:lnSpc>
          <a:spcPct val="90000"/>
        </a:lnSpc>
        <a:spcBef>
          <a:spcPts val="715"/>
        </a:spcBef>
        <a:spcAft>
          <a:spcPct val="0"/>
        </a:spcAft>
        <a:buFont typeface="Arial" panose="020B0604020202020204" pitchFamily="34" charset="0"/>
        <a:buChar char="•"/>
        <a:defRPr sz="2000" kern="1200">
          <a:solidFill>
            <a:schemeClr val="tx1"/>
          </a:solidFill>
          <a:latin typeface="+mn-lt"/>
          <a:ea typeface="+mn-ea"/>
          <a:cs typeface="+mn-cs"/>
        </a:defRPr>
      </a:lvl1pPr>
      <a:lvl2pPr marL="487045" indent="-161925" algn="l" defTabSz="648970" rtl="0" fontAlgn="base">
        <a:lnSpc>
          <a:spcPct val="90000"/>
        </a:lnSpc>
        <a:spcBef>
          <a:spcPts val="355"/>
        </a:spcBef>
        <a:spcAft>
          <a:spcPct val="0"/>
        </a:spcAft>
        <a:buFont typeface="Arial" panose="020B0604020202020204" pitchFamily="34" charset="0"/>
        <a:buChar char="•"/>
        <a:defRPr sz="1700" kern="1200">
          <a:solidFill>
            <a:schemeClr val="tx1"/>
          </a:solidFill>
          <a:latin typeface="+mn-lt"/>
          <a:ea typeface="+mn-ea"/>
          <a:cs typeface="+mn-cs"/>
        </a:defRPr>
      </a:lvl2pPr>
      <a:lvl3pPr marL="812165" indent="-161925" algn="l" defTabSz="648970" rtl="0" fontAlgn="base">
        <a:lnSpc>
          <a:spcPct val="90000"/>
        </a:lnSpc>
        <a:spcBef>
          <a:spcPts val="355"/>
        </a:spcBef>
        <a:spcAft>
          <a:spcPct val="0"/>
        </a:spcAft>
        <a:buFont typeface="Arial" panose="020B0604020202020204" pitchFamily="34" charset="0"/>
        <a:buChar char="•"/>
        <a:defRPr sz="1400" kern="1200">
          <a:solidFill>
            <a:schemeClr val="tx1"/>
          </a:solidFill>
          <a:latin typeface="+mn-lt"/>
          <a:ea typeface="+mn-ea"/>
          <a:cs typeface="+mn-cs"/>
        </a:defRPr>
      </a:lvl3pPr>
      <a:lvl4pPr marL="1136650" indent="-161925" algn="l" defTabSz="648970" rtl="0" fontAlgn="base">
        <a:lnSpc>
          <a:spcPct val="90000"/>
        </a:lnSpc>
        <a:spcBef>
          <a:spcPts val="355"/>
        </a:spcBef>
        <a:spcAft>
          <a:spcPct val="0"/>
        </a:spcAft>
        <a:buFont typeface="Arial" panose="020B0604020202020204" pitchFamily="34" charset="0"/>
        <a:buChar char="•"/>
        <a:defRPr sz="1300" kern="1200">
          <a:solidFill>
            <a:schemeClr val="tx1"/>
          </a:solidFill>
          <a:latin typeface="+mn-lt"/>
          <a:ea typeface="+mn-ea"/>
          <a:cs typeface="+mn-cs"/>
        </a:defRPr>
      </a:lvl4pPr>
      <a:lvl5pPr marL="1461770" indent="-161925" algn="l" defTabSz="648970" rtl="0" fontAlgn="base">
        <a:lnSpc>
          <a:spcPct val="90000"/>
        </a:lnSpc>
        <a:spcBef>
          <a:spcPts val="355"/>
        </a:spcBef>
        <a:spcAft>
          <a:spcPct val="0"/>
        </a:spcAft>
        <a:buFont typeface="Arial" panose="020B0604020202020204" pitchFamily="34" charset="0"/>
        <a:buChar char="•"/>
        <a:defRPr sz="1300" kern="1200">
          <a:solidFill>
            <a:schemeClr val="tx1"/>
          </a:solidFill>
          <a:latin typeface="+mn-lt"/>
          <a:ea typeface="+mn-ea"/>
          <a:cs typeface="+mn-cs"/>
        </a:defRPr>
      </a:lvl5pPr>
      <a:lvl6pPr marL="1787525"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2010"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7130"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2250" indent="-162560" algn="l" defTabSz="649605"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49605" rtl="0" eaLnBrk="1" latinLnBrk="0" hangingPunct="1">
        <a:defRPr sz="1300" kern="1200">
          <a:solidFill>
            <a:schemeClr val="tx1"/>
          </a:solidFill>
          <a:latin typeface="+mn-lt"/>
          <a:ea typeface="+mn-ea"/>
          <a:cs typeface="+mn-cs"/>
        </a:defRPr>
      </a:lvl1pPr>
      <a:lvl2pPr marL="325120" algn="l" defTabSz="649605" rtl="0" eaLnBrk="1" latinLnBrk="0" hangingPunct="1">
        <a:defRPr sz="1300" kern="1200">
          <a:solidFill>
            <a:schemeClr val="tx1"/>
          </a:solidFill>
          <a:latin typeface="+mn-lt"/>
          <a:ea typeface="+mn-ea"/>
          <a:cs typeface="+mn-cs"/>
        </a:defRPr>
      </a:lvl2pPr>
      <a:lvl3pPr marL="649605" algn="l" defTabSz="649605" rtl="0" eaLnBrk="1" latinLnBrk="0" hangingPunct="1">
        <a:defRPr sz="1300" kern="1200">
          <a:solidFill>
            <a:schemeClr val="tx1"/>
          </a:solidFill>
          <a:latin typeface="+mn-lt"/>
          <a:ea typeface="+mn-ea"/>
          <a:cs typeface="+mn-cs"/>
        </a:defRPr>
      </a:lvl3pPr>
      <a:lvl4pPr marL="974725" algn="l" defTabSz="649605" rtl="0" eaLnBrk="1" latinLnBrk="0" hangingPunct="1">
        <a:defRPr sz="1300" kern="1200">
          <a:solidFill>
            <a:schemeClr val="tx1"/>
          </a:solidFill>
          <a:latin typeface="+mn-lt"/>
          <a:ea typeface="+mn-ea"/>
          <a:cs typeface="+mn-cs"/>
        </a:defRPr>
      </a:lvl4pPr>
      <a:lvl5pPr marL="1299845" algn="l" defTabSz="649605" rtl="0" eaLnBrk="1" latinLnBrk="0" hangingPunct="1">
        <a:defRPr sz="1300" kern="1200">
          <a:solidFill>
            <a:schemeClr val="tx1"/>
          </a:solidFill>
          <a:latin typeface="+mn-lt"/>
          <a:ea typeface="+mn-ea"/>
          <a:cs typeface="+mn-cs"/>
        </a:defRPr>
      </a:lvl5pPr>
      <a:lvl6pPr marL="1624965" algn="l" defTabSz="649605" rtl="0" eaLnBrk="1" latinLnBrk="0" hangingPunct="1">
        <a:defRPr sz="1300" kern="1200">
          <a:solidFill>
            <a:schemeClr val="tx1"/>
          </a:solidFill>
          <a:latin typeface="+mn-lt"/>
          <a:ea typeface="+mn-ea"/>
          <a:cs typeface="+mn-cs"/>
        </a:defRPr>
      </a:lvl6pPr>
      <a:lvl7pPr marL="1949450" algn="l" defTabSz="649605" rtl="0" eaLnBrk="1" latinLnBrk="0" hangingPunct="1">
        <a:defRPr sz="1300" kern="1200">
          <a:solidFill>
            <a:schemeClr val="tx1"/>
          </a:solidFill>
          <a:latin typeface="+mn-lt"/>
          <a:ea typeface="+mn-ea"/>
          <a:cs typeface="+mn-cs"/>
        </a:defRPr>
      </a:lvl7pPr>
      <a:lvl8pPr marL="2274570" algn="l" defTabSz="649605" rtl="0" eaLnBrk="1" latinLnBrk="0" hangingPunct="1">
        <a:defRPr sz="1300" kern="1200">
          <a:solidFill>
            <a:schemeClr val="tx1"/>
          </a:solidFill>
          <a:latin typeface="+mn-lt"/>
          <a:ea typeface="+mn-ea"/>
          <a:cs typeface="+mn-cs"/>
        </a:defRPr>
      </a:lvl8pPr>
      <a:lvl9pPr marL="2599690" algn="l" defTabSz="649605"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0" fontAlgn="base" hangingPunct="0">
        <a:lnSpc>
          <a:spcPct val="90000"/>
        </a:lnSpc>
        <a:spcBef>
          <a:spcPct val="0"/>
        </a:spcBef>
        <a:spcAft>
          <a:spcPct val="0"/>
        </a:spcAft>
        <a:defRPr sz="33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3429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685800"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028065"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370965" algn="l"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0180" indent="-170180" algn="l" rtl="0" eaLnBrk="0" fontAlgn="base" hangingPunct="0">
        <a:lnSpc>
          <a:spcPct val="90000"/>
        </a:lnSpc>
        <a:spcBef>
          <a:spcPts val="750"/>
        </a:spcBef>
        <a:spcAft>
          <a:spcPct val="0"/>
        </a:spcAft>
        <a:buFont typeface="Arial" panose="020B0604020202020204" pitchFamily="34" charset="0"/>
        <a:buChar char="•"/>
        <a:defRPr sz="2100">
          <a:solidFill>
            <a:schemeClr val="tx1"/>
          </a:solidFill>
          <a:latin typeface="+mn-lt"/>
          <a:ea typeface="+mn-ea"/>
          <a:cs typeface="+mn-cs"/>
        </a:defRPr>
      </a:lvl1pPr>
      <a:lvl2pPr marL="513080" indent="-170180" algn="l" rtl="0" eaLnBrk="0" fontAlgn="base" hangingPunct="0">
        <a:lnSpc>
          <a:spcPct val="90000"/>
        </a:lnSpc>
        <a:spcBef>
          <a:spcPts val="375"/>
        </a:spcBef>
        <a:spcAft>
          <a:spcPct val="0"/>
        </a:spcAft>
        <a:buFont typeface="Arial" panose="020B0604020202020204" pitchFamily="34" charset="0"/>
        <a:buChar char="•"/>
        <a:defRPr sz="1800">
          <a:solidFill>
            <a:schemeClr val="tx1"/>
          </a:solidFill>
          <a:latin typeface="+mn-lt"/>
          <a:ea typeface="+mn-ea"/>
        </a:defRPr>
      </a:lvl2pPr>
      <a:lvl3pPr marL="855980" indent="-170180" algn="l" rtl="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mn-lt"/>
          <a:ea typeface="+mn-ea"/>
        </a:defRPr>
      </a:lvl3pPr>
      <a:lvl4pPr marL="1198880" indent="-17018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4pPr>
      <a:lvl5pPr marL="1541780" indent="-170180" algn="l" rtl="0" eaLnBrk="0" fontAlgn="base" hangingPunct="0">
        <a:lnSpc>
          <a:spcPct val="90000"/>
        </a:lnSpc>
        <a:spcBef>
          <a:spcPts val="375"/>
        </a:spcBef>
        <a:spcAft>
          <a:spcPct val="0"/>
        </a:spcAft>
        <a:buFont typeface="Arial" panose="020B0604020202020204" pitchFamily="34" charset="0"/>
        <a:buChar char="•"/>
        <a:defRPr>
          <a:solidFill>
            <a:schemeClr val="tx1"/>
          </a:solidFill>
          <a:latin typeface="+mn-lt"/>
          <a:ea typeface="+mn-ea"/>
        </a:defRPr>
      </a:lvl5pPr>
      <a:lvl6pPr marL="1885315"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6pPr>
      <a:lvl7pPr marL="2228215"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7pPr>
      <a:lvl8pPr marL="2571115"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8pPr>
      <a:lvl9pPr marL="2913380" indent="-171450" algn="l" rtl="0" fontAlgn="base">
        <a:lnSpc>
          <a:spcPct val="90000"/>
        </a:lnSpc>
        <a:spcBef>
          <a:spcPts val="375"/>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665"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556" name="椭圆 7"/>
          <p:cNvSpPr>
            <a:spLocks noChangeArrowheads="1"/>
          </p:cNvSpPr>
          <p:nvPr/>
        </p:nvSpPr>
        <p:spPr bwMode="auto">
          <a:xfrm>
            <a:off x="2556279" y="638182"/>
            <a:ext cx="3833813" cy="3833813"/>
          </a:xfrm>
          <a:prstGeom prst="ellipse">
            <a:avLst/>
          </a:prstGeom>
          <a:solidFill>
            <a:schemeClr val="bg1">
              <a:alpha val="48000"/>
            </a:schemeClr>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algn="ctr" defTabSz="685800" fontAlgn="base">
              <a:spcBef>
                <a:spcPct val="0"/>
              </a:spcBef>
              <a:spcAft>
                <a:spcPct val="0"/>
              </a:spcAft>
            </a:pPr>
            <a:endParaRPr lang="zh-CN" altLang="en-US">
              <a:solidFill>
                <a:schemeClr val="tx1"/>
              </a:solidFill>
              <a:sym typeface="Arial" panose="020B0604020202020204" pitchFamily="34" charset="0"/>
            </a:endParaRPr>
          </a:p>
        </p:txBody>
      </p:sp>
      <p:sp>
        <p:nvSpPr>
          <p:cNvPr id="4125" name="文本框 4"/>
          <p:cNvSpPr txBox="1">
            <a:spLocks noChangeArrowheads="1"/>
          </p:cNvSpPr>
          <p:nvPr/>
        </p:nvSpPr>
        <p:spPr bwMode="auto">
          <a:xfrm>
            <a:off x="2650331" y="945363"/>
            <a:ext cx="36671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en-US" altLang="zh-CN" sz="7500" dirty="0">
                <a:solidFill>
                  <a:schemeClr val="tx1"/>
                </a:solidFill>
                <a:cs typeface="Vrinda" panose="020B0502040204020203" pitchFamily="34" charset="0"/>
                <a:sym typeface="Arial" panose="020B0604020202020204" pitchFamily="34" charset="0"/>
              </a:rPr>
              <a:t>202X</a:t>
            </a:r>
          </a:p>
        </p:txBody>
      </p:sp>
      <p:sp>
        <p:nvSpPr>
          <p:cNvPr id="37" name="文本框 18"/>
          <p:cNvSpPr txBox="1">
            <a:spLocks noChangeArrowheads="1"/>
          </p:cNvSpPr>
          <p:nvPr/>
        </p:nvSpPr>
        <p:spPr bwMode="auto">
          <a:xfrm>
            <a:off x="2589612" y="2168135"/>
            <a:ext cx="5626894"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defTabSz="913130">
              <a:defRPr>
                <a:solidFill>
                  <a:schemeClr val="tx1"/>
                </a:solidFill>
                <a:latin typeface="Arial" panose="020B0604020202020204" pitchFamily="34" charset="0"/>
                <a:ea typeface="微软雅黑" panose="020B0503020204020204" pitchFamily="34" charset="-122"/>
              </a:defRPr>
            </a:lvl1pPr>
            <a:lvl2pPr marL="742950" indent="-285750" defTabSz="913130">
              <a:defRPr>
                <a:solidFill>
                  <a:schemeClr val="tx1"/>
                </a:solidFill>
                <a:latin typeface="Arial" panose="020B0604020202020204" pitchFamily="34" charset="0"/>
                <a:ea typeface="微软雅黑" panose="020B0503020204020204" pitchFamily="34" charset="-122"/>
              </a:defRPr>
            </a:lvl2pPr>
            <a:lvl3pPr marL="1143000" indent="-228600" defTabSz="913130">
              <a:defRPr>
                <a:solidFill>
                  <a:schemeClr val="tx1"/>
                </a:solidFill>
                <a:latin typeface="Arial" panose="020B0604020202020204" pitchFamily="34" charset="0"/>
                <a:ea typeface="微软雅黑" panose="020B0503020204020204" pitchFamily="34" charset="-122"/>
              </a:defRPr>
            </a:lvl3pPr>
            <a:lvl4pPr marL="1600200" indent="-228600" defTabSz="913130">
              <a:defRPr>
                <a:solidFill>
                  <a:schemeClr val="tx1"/>
                </a:solidFill>
                <a:latin typeface="Arial" panose="020B0604020202020204" pitchFamily="34" charset="0"/>
                <a:ea typeface="微软雅黑" panose="020B0503020204020204" pitchFamily="34" charset="-122"/>
              </a:defRPr>
            </a:lvl4pPr>
            <a:lvl5pPr marL="2057400" indent="-228600" defTabSz="913130">
              <a:defRPr>
                <a:solidFill>
                  <a:schemeClr val="tx1"/>
                </a:solidFill>
                <a:latin typeface="Arial" panose="020B0604020202020204" pitchFamily="34" charset="0"/>
                <a:ea typeface="微软雅黑" panose="020B0503020204020204" pitchFamily="34"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3600">
                <a:solidFill>
                  <a:schemeClr val="tx1"/>
                </a:solidFill>
                <a:latin typeface="微软雅黑" panose="020B0503020204020204" pitchFamily="34" charset="-122"/>
              </a:rPr>
              <a:t>清晰时尚毕业答辩</a:t>
            </a:r>
          </a:p>
        </p:txBody>
      </p:sp>
      <p:sp>
        <p:nvSpPr>
          <p:cNvPr id="38" name="矩形 259"/>
          <p:cNvSpPr>
            <a:spLocks noChangeArrowheads="1"/>
          </p:cNvSpPr>
          <p:nvPr/>
        </p:nvSpPr>
        <p:spPr bwMode="auto">
          <a:xfrm>
            <a:off x="1700213" y="2947988"/>
            <a:ext cx="5535216"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684530" fontAlgn="base">
              <a:spcBef>
                <a:spcPct val="20000"/>
              </a:spcBef>
              <a:spcAft>
                <a:spcPct val="0"/>
              </a:spcAft>
            </a:pPr>
            <a:r>
              <a:rPr lang="zh-CN" altLang="en-US" sz="1400">
                <a:solidFill>
                  <a:schemeClr val="tx1"/>
                </a:solidFill>
                <a:latin typeface="微软雅黑" panose="020B0503020204020204" pitchFamily="34" charset="-122"/>
                <a:cs typeface="Arial" panose="020B0604020202020204" pitchFamily="34" charset="0"/>
                <a:sym typeface="Calibri" panose="020F0502020204030204" pitchFamily="34" charset="0"/>
              </a:rPr>
              <a:t>职业生涯</a:t>
            </a:r>
            <a:r>
              <a:rPr lang="en-US" altLang="zh-CN" sz="1400">
                <a:solidFill>
                  <a:schemeClr val="tx1"/>
                </a:solidFill>
                <a:latin typeface="微软雅黑" panose="020B0503020204020204" pitchFamily="34" charset="-122"/>
                <a:cs typeface="Arial" panose="020B0604020202020204" pitchFamily="34" charset="0"/>
                <a:sym typeface="Calibri" panose="020F0502020204030204" pitchFamily="34" charset="0"/>
              </a:rPr>
              <a:t>//</a:t>
            </a:r>
            <a:r>
              <a:rPr lang="zh-CN" altLang="en-US" sz="1400">
                <a:solidFill>
                  <a:schemeClr val="tx1"/>
                </a:solidFill>
                <a:latin typeface="微软雅黑" panose="020B0503020204020204" pitchFamily="34" charset="-122"/>
                <a:cs typeface="Arial" panose="020B0604020202020204" pitchFamily="34" charset="0"/>
                <a:sym typeface="Calibri" panose="020F0502020204030204" pitchFamily="34" charset="0"/>
              </a:rPr>
              <a:t>大学生</a:t>
            </a:r>
            <a:r>
              <a:rPr lang="en-US" altLang="zh-CN" sz="1400">
                <a:solidFill>
                  <a:schemeClr val="tx1"/>
                </a:solidFill>
                <a:latin typeface="微软雅黑" panose="020B0503020204020204" pitchFamily="34" charset="-122"/>
                <a:cs typeface="Arial" panose="020B0604020202020204" pitchFamily="34" charset="0"/>
                <a:sym typeface="Calibri" panose="020F0502020204030204" pitchFamily="34" charset="0"/>
              </a:rPr>
              <a:t>//</a:t>
            </a:r>
            <a:r>
              <a:rPr lang="zh-CN" altLang="en-US" sz="1400">
                <a:solidFill>
                  <a:schemeClr val="tx1"/>
                </a:solidFill>
                <a:latin typeface="微软雅黑" panose="020B0503020204020204" pitchFamily="34" charset="-122"/>
                <a:cs typeface="Arial" panose="020B0604020202020204" pitchFamily="34" charset="0"/>
                <a:sym typeface="Calibri" panose="020F0502020204030204" pitchFamily="34" charset="0"/>
              </a:rPr>
              <a:t>毕业论文</a:t>
            </a:r>
            <a:r>
              <a:rPr lang="en-US" altLang="zh-CN" sz="1400">
                <a:solidFill>
                  <a:schemeClr val="tx1"/>
                </a:solidFill>
                <a:latin typeface="微软雅黑" panose="020B0503020204020204" pitchFamily="34" charset="-122"/>
                <a:cs typeface="Arial" panose="020B0604020202020204" pitchFamily="34" charset="0"/>
                <a:sym typeface="Calibri" panose="020F0502020204030204" pitchFamily="34" charset="0"/>
              </a:rPr>
              <a:t>//</a:t>
            </a:r>
            <a:r>
              <a:rPr lang="zh-CN" altLang="en-US" sz="1400">
                <a:solidFill>
                  <a:schemeClr val="tx1"/>
                </a:solidFill>
                <a:latin typeface="微软雅黑" panose="020B0503020204020204" pitchFamily="34" charset="-122"/>
                <a:cs typeface="Arial" panose="020B0604020202020204" pitchFamily="34" charset="0"/>
                <a:sym typeface="Calibri" panose="020F0502020204030204" pitchFamily="34" charset="0"/>
              </a:rPr>
              <a:t>毕业答辩</a:t>
            </a:r>
          </a:p>
        </p:txBody>
      </p:sp>
      <p:cxnSp>
        <p:nvCxnSpPr>
          <p:cNvPr id="39" name="直接连接符 38"/>
          <p:cNvCxnSpPr/>
          <p:nvPr/>
        </p:nvCxnSpPr>
        <p:spPr>
          <a:xfrm flipH="1" flipV="1">
            <a:off x="2589611" y="2824163"/>
            <a:ext cx="3800475" cy="2976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文本框 18"/>
          <p:cNvSpPr>
            <a:spLocks noChangeArrowheads="1"/>
          </p:cNvSpPr>
          <p:nvPr/>
        </p:nvSpPr>
        <p:spPr bwMode="auto">
          <a:xfrm>
            <a:off x="3039668" y="3564733"/>
            <a:ext cx="4352925" cy="30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2" rIns="91305" bIns="45652">
            <a:spAutoFit/>
          </a:bodyPr>
          <a:lstStyle/>
          <a:p>
            <a:pPr defTabSz="684530" fontAlgn="base">
              <a:spcBef>
                <a:spcPct val="0"/>
              </a:spcBef>
              <a:spcAft>
                <a:spcPct val="0"/>
              </a:spcAft>
            </a:pPr>
            <a:r>
              <a:rPr lang="zh-CN" altLang="en-US" sz="1400">
                <a:solidFill>
                  <a:schemeClr val="tx1"/>
                </a:solidFill>
                <a:latin typeface="微软雅黑" panose="020B0503020204020204" pitchFamily="34" charset="-122"/>
                <a:sym typeface="微软雅黑" panose="020B0503020204020204" pitchFamily="34" charset="-122"/>
              </a:rPr>
              <a:t>答辩人：</a:t>
            </a:r>
            <a:r>
              <a:rPr lang="en-US" altLang="zh-CN" sz="1400">
                <a:solidFill>
                  <a:schemeClr val="tx1"/>
                </a:solidFill>
                <a:latin typeface="微软雅黑" panose="020B0503020204020204" pitchFamily="34" charset="-122"/>
                <a:sym typeface="微软雅黑" panose="020B0503020204020204" pitchFamily="34" charset="-122"/>
              </a:rPr>
              <a:t>xiazaii       </a:t>
            </a:r>
            <a:r>
              <a:rPr lang="zh-CN" altLang="en-US" sz="1400">
                <a:solidFill>
                  <a:schemeClr val="tx1"/>
                </a:solidFill>
                <a:latin typeface="微软雅黑" panose="020B0503020204020204" pitchFamily="34" charset="-122"/>
                <a:sym typeface="微软雅黑" panose="020B0503020204020204" pitchFamily="34" charset="-122"/>
              </a:rPr>
              <a:t>指导老师：</a:t>
            </a:r>
            <a:r>
              <a:rPr lang="en-US" altLang="zh-CN" sz="1400">
                <a:solidFill>
                  <a:schemeClr val="tx1"/>
                </a:solidFill>
                <a:latin typeface="微软雅黑" panose="020B0503020204020204" pitchFamily="34" charset="-122"/>
                <a:sym typeface="微软雅黑" panose="020B0503020204020204" pitchFamily="34" charset="-122"/>
              </a:rPr>
              <a:t>xxx</a:t>
            </a:r>
          </a:p>
        </p:txBody>
      </p:sp>
      <p:sp>
        <p:nvSpPr>
          <p:cNvPr id="2" name="椭圆 7"/>
          <p:cNvSpPr>
            <a:spLocks noChangeArrowheads="1"/>
          </p:cNvSpPr>
          <p:nvPr/>
        </p:nvSpPr>
        <p:spPr bwMode="auto">
          <a:xfrm>
            <a:off x="2390775" y="478790"/>
            <a:ext cx="4185920" cy="4185920"/>
          </a:xfrm>
          <a:prstGeom prst="ellipse">
            <a:avLst/>
          </a:prstGeom>
          <a:noFill/>
          <a:ln w="12700">
            <a:solidFill>
              <a:schemeClr val="bg1"/>
            </a:solidFill>
            <a:round/>
          </a:ln>
          <a:extLst>
            <a:ext uri="{909E8E84-426E-40DD-AFC4-6F175D3DCCD1}">
              <a14:hiddenFill xmlns:a14="http://schemas.microsoft.com/office/drawing/2010/main">
                <a:solidFill>
                  <a:schemeClr val="bg1">
                    <a:alpha val="48000"/>
                  </a:schemeClr>
                </a:solidFill>
              </a14:hiddenFill>
            </a:ext>
          </a:extLst>
        </p:spPr>
        <p:txBody>
          <a:bodyPr lIns="68556" tIns="34289" rIns="68556" bIns="34289" anchor="ctr"/>
          <a:lstStyle/>
          <a:p>
            <a:pPr algn="ctr" defTabSz="685800" fontAlgn="base">
              <a:spcBef>
                <a:spcPct val="0"/>
              </a:spcBef>
              <a:spcAft>
                <a:spcPct val="0"/>
              </a:spcAft>
            </a:pPr>
            <a:endParaRPr lang="zh-CN" altLang="en-US">
              <a:solidFill>
                <a:schemeClr val="tx1"/>
              </a:solidFill>
              <a:sym typeface="Arial" panose="020B0604020202020204" pitchFamily="34" charset="0"/>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25"/>
                                        </p:tgtEl>
                                        <p:attrNameLst>
                                          <p:attrName>style.visibility</p:attrName>
                                        </p:attrNameLst>
                                      </p:cBhvr>
                                      <p:to>
                                        <p:strVal val="visible"/>
                                      </p:to>
                                    </p:set>
                                    <p:animEffect transition="in" filter="randombar(horizontal)">
                                      <p:cBhvr>
                                        <p:cTn id="7" dur="500"/>
                                        <p:tgtEl>
                                          <p:spTgt spid="41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5" grpId="0"/>
      <p:bldP spid="37" grpId="0"/>
      <p:bldP spid="38"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稻壳儿小白白(http://dwz.cn/Wu2UP)"/>
          <p:cNvSpPr>
            <a:spLocks noChangeShapeType="1"/>
          </p:cNvSpPr>
          <p:nvPr/>
        </p:nvSpPr>
        <p:spPr bwMode="auto">
          <a:xfrm flipV="1">
            <a:off x="4404122" y="1275168"/>
            <a:ext cx="0" cy="3015853"/>
          </a:xfrm>
          <a:prstGeom prst="line">
            <a:avLst/>
          </a:prstGeom>
          <a:noFill/>
          <a:ln w="12700">
            <a:solidFill>
              <a:srgbClr val="ADBACA"/>
            </a:solidFill>
            <a:round/>
          </a:ln>
          <a:extLst>
            <a:ext uri="{909E8E84-426E-40DD-AFC4-6F175D3DCCD1}">
              <a14:hiddenFill xmlns:a14="http://schemas.microsoft.com/office/drawing/2010/main">
                <a:noFill/>
              </a14:hiddenFill>
            </a:ext>
          </a:extLst>
        </p:spPr>
        <p:txBody>
          <a:bodyPr lIns="0" tIns="0" rIns="0" bIns="0" anchor="ctr"/>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10244" name="稻壳儿小白白(http://dwz.cn/Wu2UP)"/>
          <p:cNvSpPr>
            <a:spLocks noChangeArrowheads="1"/>
          </p:cNvSpPr>
          <p:nvPr/>
        </p:nvSpPr>
        <p:spPr bwMode="auto">
          <a:xfrm>
            <a:off x="1129904" y="1531144"/>
            <a:ext cx="685800" cy="685800"/>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5" tIns="34289" rIns="68555" bIns="34289" anchor="ctr"/>
          <a:lstStyle/>
          <a:p>
            <a:pPr algn="ctr" defTabSz="685800" fontAlgn="base">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45" name="稻壳儿小白白(http://dwz.cn/Wu2UP)"/>
          <p:cNvSpPr>
            <a:spLocks noChangeArrowheads="1"/>
          </p:cNvSpPr>
          <p:nvPr/>
        </p:nvSpPr>
        <p:spPr bwMode="auto">
          <a:xfrm>
            <a:off x="4702969" y="1501379"/>
            <a:ext cx="685800" cy="685800"/>
          </a:xfrm>
          <a:prstGeom prst="ellipse">
            <a:avLst/>
          </a:prstGeom>
          <a:solidFill>
            <a:srgbClr val="FBB9CC"/>
          </a:solidFill>
          <a:ln>
            <a:noFill/>
          </a:ln>
          <a:extLst>
            <a:ext uri="{91240B29-F687-4F45-9708-019B960494DF}">
              <a14:hiddenLine xmlns:a14="http://schemas.microsoft.com/office/drawing/2010/main" w="9525">
                <a:solidFill>
                  <a:srgbClr val="000000"/>
                </a:solidFill>
                <a:round/>
              </a14:hiddenLine>
            </a:ext>
          </a:extLst>
        </p:spPr>
        <p:txBody>
          <a:bodyPr lIns="68555" tIns="34289" rIns="68555" bIns="34289" anchor="ctr"/>
          <a:lstStyle/>
          <a:p>
            <a:pPr algn="ctr" defTabSz="685800" fontAlgn="base">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46" name="稻壳儿小白白(http://dwz.cn/Wu2UP)"/>
          <p:cNvSpPr>
            <a:spLocks noChangeArrowheads="1"/>
          </p:cNvSpPr>
          <p:nvPr/>
        </p:nvSpPr>
        <p:spPr bwMode="auto">
          <a:xfrm>
            <a:off x="1129904" y="3237310"/>
            <a:ext cx="685800" cy="685800"/>
          </a:xfrm>
          <a:prstGeom prst="ellipse">
            <a:avLst/>
          </a:prstGeom>
          <a:solidFill>
            <a:srgbClr val="FBB9CC"/>
          </a:solidFill>
          <a:ln>
            <a:noFill/>
          </a:ln>
          <a:extLst>
            <a:ext uri="{91240B29-F687-4F45-9708-019B960494DF}">
              <a14:hiddenLine xmlns:a14="http://schemas.microsoft.com/office/drawing/2010/main" w="9525">
                <a:solidFill>
                  <a:srgbClr val="000000"/>
                </a:solidFill>
                <a:round/>
              </a14:hiddenLine>
            </a:ext>
          </a:extLst>
        </p:spPr>
        <p:txBody>
          <a:bodyPr lIns="68555" tIns="34289" rIns="68555" bIns="34289" anchor="ctr"/>
          <a:lstStyle/>
          <a:p>
            <a:pPr algn="ctr" defTabSz="685800" fontAlgn="base">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47" name="稻壳儿小白白(http://dwz.cn/Wu2UP)"/>
          <p:cNvSpPr>
            <a:spLocks noChangeArrowheads="1"/>
          </p:cNvSpPr>
          <p:nvPr/>
        </p:nvSpPr>
        <p:spPr bwMode="auto">
          <a:xfrm>
            <a:off x="4702969" y="3207544"/>
            <a:ext cx="685800" cy="685800"/>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5" tIns="34289" rIns="68555" bIns="34289" anchor="ctr"/>
          <a:lstStyle/>
          <a:p>
            <a:pPr algn="ctr" defTabSz="685800" fontAlgn="base">
              <a:spcBef>
                <a:spcPct val="0"/>
              </a:spcBef>
              <a:spcAft>
                <a:spcPct val="0"/>
              </a:spcAft>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752" name="稻壳儿小白白(http://dwz.cn/Wu2UP)"/>
          <p:cNvSpPr/>
          <p:nvPr/>
        </p:nvSpPr>
        <p:spPr bwMode="auto">
          <a:xfrm>
            <a:off x="1333509" y="3470674"/>
            <a:ext cx="260747" cy="261938"/>
          </a:xfrm>
          <a:custGeom>
            <a:avLst/>
            <a:gdLst>
              <a:gd name="T0" fmla="*/ 115888 w 288"/>
              <a:gd name="T1" fmla="*/ 0 h 288"/>
              <a:gd name="T2" fmla="*/ 173832 w 288"/>
              <a:gd name="T3" fmla="*/ 48507 h 288"/>
              <a:gd name="T4" fmla="*/ 231775 w 288"/>
              <a:gd name="T5" fmla="*/ 0 h 288"/>
              <a:gd name="T6" fmla="*/ 347663 w 288"/>
              <a:gd name="T7" fmla="*/ 43656 h 288"/>
              <a:gd name="T8" fmla="*/ 347663 w 288"/>
              <a:gd name="T9" fmla="*/ 130969 h 288"/>
              <a:gd name="T10" fmla="*/ 270405 w 288"/>
              <a:gd name="T11" fmla="*/ 109141 h 288"/>
              <a:gd name="T12" fmla="*/ 270405 w 288"/>
              <a:gd name="T13" fmla="*/ 349251 h 288"/>
              <a:gd name="T14" fmla="*/ 77258 w 288"/>
              <a:gd name="T15" fmla="*/ 349251 h 288"/>
              <a:gd name="T16" fmla="*/ 77258 w 288"/>
              <a:gd name="T17" fmla="*/ 109141 h 288"/>
              <a:gd name="T18" fmla="*/ 0 w 288"/>
              <a:gd name="T19" fmla="*/ 130969 h 288"/>
              <a:gd name="T20" fmla="*/ 0 w 288"/>
              <a:gd name="T21" fmla="*/ 43656 h 288"/>
              <a:gd name="T22" fmla="*/ 115888 w 288"/>
              <a:gd name="T23" fmla="*/ 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0"/>
                </a:moveTo>
                <a:cubicBezTo>
                  <a:pt x="96" y="0"/>
                  <a:pt x="109" y="40"/>
                  <a:pt x="144" y="40"/>
                </a:cubicBezTo>
                <a:cubicBezTo>
                  <a:pt x="179" y="40"/>
                  <a:pt x="192" y="0"/>
                  <a:pt x="192" y="0"/>
                </a:cubicBezTo>
                <a:cubicBezTo>
                  <a:pt x="288" y="36"/>
                  <a:pt x="288" y="36"/>
                  <a:pt x="288" y="36"/>
                </a:cubicBezTo>
                <a:cubicBezTo>
                  <a:pt x="288" y="108"/>
                  <a:pt x="288" y="108"/>
                  <a:pt x="288" y="108"/>
                </a:cubicBezTo>
                <a:cubicBezTo>
                  <a:pt x="224" y="90"/>
                  <a:pt x="224" y="90"/>
                  <a:pt x="224" y="90"/>
                </a:cubicBezTo>
                <a:cubicBezTo>
                  <a:pt x="224" y="288"/>
                  <a:pt x="224" y="288"/>
                  <a:pt x="224" y="288"/>
                </a:cubicBezTo>
                <a:cubicBezTo>
                  <a:pt x="64" y="288"/>
                  <a:pt x="64" y="288"/>
                  <a:pt x="64" y="288"/>
                </a:cubicBezTo>
                <a:cubicBezTo>
                  <a:pt x="64" y="90"/>
                  <a:pt x="64" y="90"/>
                  <a:pt x="64" y="90"/>
                </a:cubicBezTo>
                <a:cubicBezTo>
                  <a:pt x="0" y="108"/>
                  <a:pt x="0" y="108"/>
                  <a:pt x="0" y="108"/>
                </a:cubicBezTo>
                <a:cubicBezTo>
                  <a:pt x="0" y="36"/>
                  <a:pt x="0" y="36"/>
                  <a:pt x="0" y="36"/>
                </a:cubicBezTo>
                <a:lnTo>
                  <a:pt x="96"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5" tIns="34289" rIns="68555"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53" name="稻壳儿小白白(http://dwz.cn/Wu2UP)"/>
          <p:cNvSpPr>
            <a:spLocks noEditPoints="1"/>
          </p:cNvSpPr>
          <p:nvPr/>
        </p:nvSpPr>
        <p:spPr bwMode="auto">
          <a:xfrm>
            <a:off x="4908948" y="1714508"/>
            <a:ext cx="273844" cy="255985"/>
          </a:xfrm>
          <a:custGeom>
            <a:avLst/>
            <a:gdLst>
              <a:gd name="T0" fmla="*/ 322669 w 301"/>
              <a:gd name="T1" fmla="*/ 232383 h 282"/>
              <a:gd name="T2" fmla="*/ 283851 w 301"/>
              <a:gd name="T3" fmla="*/ 83513 h 282"/>
              <a:gd name="T4" fmla="*/ 98256 w 301"/>
              <a:gd name="T5" fmla="*/ 43572 h 282"/>
              <a:gd name="T6" fmla="*/ 38817 w 301"/>
              <a:gd name="T7" fmla="*/ 3631 h 282"/>
              <a:gd name="T8" fmla="*/ 14556 w 301"/>
              <a:gd name="T9" fmla="*/ 15734 h 282"/>
              <a:gd name="T10" fmla="*/ 73995 w 301"/>
              <a:gd name="T11" fmla="*/ 68989 h 282"/>
              <a:gd name="T12" fmla="*/ 160121 w 301"/>
              <a:gd name="T13" fmla="*/ 301372 h 282"/>
              <a:gd name="T14" fmla="*/ 365125 w 301"/>
              <a:gd name="T15" fmla="*/ 314686 h 282"/>
              <a:gd name="T16" fmla="*/ 322669 w 301"/>
              <a:gd name="T17" fmla="*/ 232383 h 282"/>
              <a:gd name="T18" fmla="*/ 293556 w 301"/>
              <a:gd name="T19" fmla="*/ 280797 h 282"/>
              <a:gd name="T20" fmla="*/ 291130 w 301"/>
              <a:gd name="T21" fmla="*/ 282007 h 282"/>
              <a:gd name="T22" fmla="*/ 288703 w 301"/>
              <a:gd name="T23" fmla="*/ 280797 h 282"/>
              <a:gd name="T24" fmla="*/ 192873 w 301"/>
              <a:gd name="T25" fmla="*/ 167026 h 282"/>
              <a:gd name="T26" fmla="*/ 128582 w 301"/>
              <a:gd name="T27" fmla="*/ 90775 h 282"/>
              <a:gd name="T28" fmla="*/ 128582 w 301"/>
              <a:gd name="T29" fmla="*/ 85933 h 282"/>
              <a:gd name="T30" fmla="*/ 132221 w 301"/>
              <a:gd name="T31" fmla="*/ 85933 h 282"/>
              <a:gd name="T32" fmla="*/ 215921 w 301"/>
              <a:gd name="T33" fmla="*/ 147660 h 282"/>
              <a:gd name="T34" fmla="*/ 294769 w 301"/>
              <a:gd name="T35" fmla="*/ 277166 h 282"/>
              <a:gd name="T36" fmla="*/ 293556 w 301"/>
              <a:gd name="T37" fmla="*/ 280797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1"/>
              <a:gd name="T58" fmla="*/ 0 h 282"/>
              <a:gd name="T59" fmla="*/ 301 w 301"/>
              <a:gd name="T60" fmla="*/ 282 h 2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5" tIns="34289" rIns="68555"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54" name="稻壳儿小白白(http://dwz.cn/Wu2UP)"/>
          <p:cNvSpPr>
            <a:spLocks noEditPoints="1"/>
          </p:cNvSpPr>
          <p:nvPr/>
        </p:nvSpPr>
        <p:spPr bwMode="auto">
          <a:xfrm>
            <a:off x="4947056" y="3406378"/>
            <a:ext cx="245269" cy="261938"/>
          </a:xfrm>
          <a:custGeom>
            <a:avLst/>
            <a:gdLst>
              <a:gd name="T0" fmla="*/ 305142 w 269"/>
              <a:gd name="T1" fmla="*/ 232834 h 288"/>
              <a:gd name="T2" fmla="*/ 284475 w 269"/>
              <a:gd name="T3" fmla="*/ 253450 h 288"/>
              <a:gd name="T4" fmla="*/ 284475 w 269"/>
              <a:gd name="T5" fmla="*/ 255875 h 288"/>
              <a:gd name="T6" fmla="*/ 244357 w 269"/>
              <a:gd name="T7" fmla="*/ 282554 h 288"/>
              <a:gd name="T8" fmla="*/ 194513 w 269"/>
              <a:gd name="T9" fmla="*/ 291043 h 288"/>
              <a:gd name="T10" fmla="*/ 179925 w 269"/>
              <a:gd name="T11" fmla="*/ 226771 h 288"/>
              <a:gd name="T12" fmla="*/ 177493 w 269"/>
              <a:gd name="T13" fmla="*/ 146734 h 288"/>
              <a:gd name="T14" fmla="*/ 234631 w 269"/>
              <a:gd name="T15" fmla="*/ 146734 h 288"/>
              <a:gd name="T16" fmla="*/ 256514 w 269"/>
              <a:gd name="T17" fmla="*/ 141883 h 288"/>
              <a:gd name="T18" fmla="*/ 269887 w 269"/>
              <a:gd name="T19" fmla="*/ 149159 h 288"/>
              <a:gd name="T20" fmla="*/ 286907 w 269"/>
              <a:gd name="T21" fmla="*/ 132182 h 288"/>
              <a:gd name="T22" fmla="*/ 269887 w 269"/>
              <a:gd name="T23" fmla="*/ 115204 h 288"/>
              <a:gd name="T24" fmla="*/ 255298 w 269"/>
              <a:gd name="T25" fmla="*/ 122480 h 288"/>
              <a:gd name="T26" fmla="*/ 176277 w 269"/>
              <a:gd name="T27" fmla="*/ 122480 h 288"/>
              <a:gd name="T28" fmla="*/ 175062 w 269"/>
              <a:gd name="T29" fmla="*/ 82462 h 288"/>
              <a:gd name="T30" fmla="*/ 205454 w 269"/>
              <a:gd name="T31" fmla="*/ 42444 h 288"/>
              <a:gd name="T32" fmla="*/ 162905 w 269"/>
              <a:gd name="T33" fmla="*/ 0 h 288"/>
              <a:gd name="T34" fmla="*/ 120355 w 269"/>
              <a:gd name="T35" fmla="*/ 42444 h 288"/>
              <a:gd name="T36" fmla="*/ 150748 w 269"/>
              <a:gd name="T37" fmla="*/ 82462 h 288"/>
              <a:gd name="T38" fmla="*/ 149532 w 269"/>
              <a:gd name="T39" fmla="*/ 122480 h 288"/>
              <a:gd name="T40" fmla="*/ 70511 w 269"/>
              <a:gd name="T41" fmla="*/ 122480 h 288"/>
              <a:gd name="T42" fmla="*/ 55922 w 269"/>
              <a:gd name="T43" fmla="*/ 115204 h 288"/>
              <a:gd name="T44" fmla="*/ 38903 w 269"/>
              <a:gd name="T45" fmla="*/ 132182 h 288"/>
              <a:gd name="T46" fmla="*/ 55922 w 269"/>
              <a:gd name="T47" fmla="*/ 149159 h 288"/>
              <a:gd name="T48" fmla="*/ 69295 w 269"/>
              <a:gd name="T49" fmla="*/ 141883 h 288"/>
              <a:gd name="T50" fmla="*/ 92394 w 269"/>
              <a:gd name="T51" fmla="*/ 146734 h 288"/>
              <a:gd name="T52" fmla="*/ 148316 w 269"/>
              <a:gd name="T53" fmla="*/ 146734 h 288"/>
              <a:gd name="T54" fmla="*/ 145885 w 269"/>
              <a:gd name="T55" fmla="*/ 226771 h 288"/>
              <a:gd name="T56" fmla="*/ 132512 w 269"/>
              <a:gd name="T57" fmla="*/ 289830 h 288"/>
              <a:gd name="T58" fmla="*/ 71727 w 269"/>
              <a:gd name="T59" fmla="*/ 275278 h 288"/>
              <a:gd name="T60" fmla="*/ 41334 w 269"/>
              <a:gd name="T61" fmla="*/ 257088 h 288"/>
              <a:gd name="T62" fmla="*/ 42550 w 269"/>
              <a:gd name="T63" fmla="*/ 253450 h 288"/>
              <a:gd name="T64" fmla="*/ 20667 w 269"/>
              <a:gd name="T65" fmla="*/ 232834 h 288"/>
              <a:gd name="T66" fmla="*/ 0 w 269"/>
              <a:gd name="T67" fmla="*/ 253450 h 288"/>
              <a:gd name="T68" fmla="*/ 20667 w 269"/>
              <a:gd name="T69" fmla="*/ 275278 h 288"/>
              <a:gd name="T70" fmla="*/ 25530 w 269"/>
              <a:gd name="T71" fmla="*/ 274065 h 288"/>
              <a:gd name="T72" fmla="*/ 58354 w 269"/>
              <a:gd name="T73" fmla="*/ 299531 h 288"/>
              <a:gd name="T74" fmla="*/ 124002 w 269"/>
              <a:gd name="T75" fmla="*/ 331061 h 288"/>
              <a:gd name="T76" fmla="*/ 164120 w 269"/>
              <a:gd name="T77" fmla="*/ 349251 h 288"/>
              <a:gd name="T78" fmla="*/ 201807 w 269"/>
              <a:gd name="T79" fmla="*/ 331061 h 288"/>
              <a:gd name="T80" fmla="*/ 267455 w 269"/>
              <a:gd name="T81" fmla="*/ 299531 h 288"/>
              <a:gd name="T82" fmla="*/ 300279 w 269"/>
              <a:gd name="T83" fmla="*/ 274065 h 288"/>
              <a:gd name="T84" fmla="*/ 305142 w 269"/>
              <a:gd name="T85" fmla="*/ 275278 h 288"/>
              <a:gd name="T86" fmla="*/ 327025 w 269"/>
              <a:gd name="T87" fmla="*/ 253450 h 288"/>
              <a:gd name="T88" fmla="*/ 305142 w 269"/>
              <a:gd name="T89" fmla="*/ 232834 h 288"/>
              <a:gd name="T90" fmla="*/ 139806 w 269"/>
              <a:gd name="T91" fmla="*/ 42444 h 288"/>
              <a:gd name="T92" fmla="*/ 162905 w 269"/>
              <a:gd name="T93" fmla="*/ 19403 h 288"/>
              <a:gd name="T94" fmla="*/ 184787 w 269"/>
              <a:gd name="T95" fmla="*/ 42444 h 288"/>
              <a:gd name="T96" fmla="*/ 162905 w 269"/>
              <a:gd name="T97" fmla="*/ 64272 h 288"/>
              <a:gd name="T98" fmla="*/ 139806 w 269"/>
              <a:gd name="T99" fmla="*/ 42444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9"/>
              <a:gd name="T151" fmla="*/ 0 h 288"/>
              <a:gd name="T152" fmla="*/ 269 w 269"/>
              <a:gd name="T153" fmla="*/ 288 h 2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5" tIns="34289" rIns="68555"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pic>
        <p:nvPicPr>
          <p:cNvPr id="31755" name="稻壳儿小白白(http://dwz.cn/Wu2UP)"/>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936" y="1741893"/>
            <a:ext cx="260747" cy="26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稻壳儿小白白(http://dwz.cn/Wu2UP)"/>
          <p:cNvSpPr>
            <a:spLocks noChangeArrowheads="1"/>
          </p:cNvSpPr>
          <p:nvPr/>
        </p:nvSpPr>
        <p:spPr bwMode="auto">
          <a:xfrm>
            <a:off x="1972868" y="1694260"/>
            <a:ext cx="2132409" cy="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0590" fontAlgn="base">
              <a:lnSpc>
                <a:spcPct val="120000"/>
              </a:lnSpc>
              <a:spcBef>
                <a:spcPct val="20000"/>
              </a:spcBef>
              <a:spcAft>
                <a:spcPct val="0"/>
              </a:spcAft>
            </a:pPr>
            <a:r>
              <a:rPr lang="zh-CN" altLang="en-US" sz="11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sz="11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3" name="稻壳儿小白白(http://dwz.cn/Wu2UP)"/>
          <p:cNvSpPr txBox="1">
            <a:spLocks noChangeArrowheads="1"/>
          </p:cNvSpPr>
          <p:nvPr/>
        </p:nvSpPr>
        <p:spPr bwMode="auto">
          <a:xfrm>
            <a:off x="1972868" y="1408518"/>
            <a:ext cx="97035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10254" name="稻壳儿小白白(http://dwz.cn/Wu2UP)"/>
          <p:cNvSpPr>
            <a:spLocks noChangeArrowheads="1"/>
          </p:cNvSpPr>
          <p:nvPr/>
        </p:nvSpPr>
        <p:spPr bwMode="auto">
          <a:xfrm>
            <a:off x="5566172" y="1694260"/>
            <a:ext cx="2132409" cy="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0590" fontAlgn="base">
              <a:lnSpc>
                <a:spcPct val="120000"/>
              </a:lnSpc>
              <a:spcBef>
                <a:spcPct val="20000"/>
              </a:spcBef>
              <a:spcAft>
                <a:spcPct val="0"/>
              </a:spcAft>
            </a:pPr>
            <a:r>
              <a:rPr lang="zh-CN" altLang="en-US" sz="11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sz="11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5" name="稻壳儿小白白(http://dwz.cn/Wu2UP)"/>
          <p:cNvSpPr txBox="1">
            <a:spLocks noChangeArrowheads="1"/>
          </p:cNvSpPr>
          <p:nvPr/>
        </p:nvSpPr>
        <p:spPr bwMode="auto">
          <a:xfrm>
            <a:off x="5566172" y="1408518"/>
            <a:ext cx="97035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10256" name="稻壳儿小白白(http://dwz.cn/Wu2UP)"/>
          <p:cNvSpPr>
            <a:spLocks noChangeArrowheads="1"/>
          </p:cNvSpPr>
          <p:nvPr/>
        </p:nvSpPr>
        <p:spPr bwMode="auto">
          <a:xfrm>
            <a:off x="1972868" y="3293269"/>
            <a:ext cx="2132409" cy="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0590" fontAlgn="base">
              <a:lnSpc>
                <a:spcPct val="120000"/>
              </a:lnSpc>
              <a:spcBef>
                <a:spcPct val="20000"/>
              </a:spcBef>
              <a:spcAft>
                <a:spcPct val="0"/>
              </a:spcAft>
            </a:pPr>
            <a:r>
              <a:rPr lang="zh-CN" altLang="en-US" sz="11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sz="11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7" name="稻壳儿小白白(http://dwz.cn/Wu2UP)"/>
          <p:cNvSpPr txBox="1">
            <a:spLocks noChangeArrowheads="1"/>
          </p:cNvSpPr>
          <p:nvPr/>
        </p:nvSpPr>
        <p:spPr bwMode="auto">
          <a:xfrm>
            <a:off x="1972868" y="3007527"/>
            <a:ext cx="97035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10258" name="稻壳儿小白白(http://dwz.cn/Wu2UP)"/>
          <p:cNvSpPr>
            <a:spLocks noChangeArrowheads="1"/>
          </p:cNvSpPr>
          <p:nvPr/>
        </p:nvSpPr>
        <p:spPr bwMode="auto">
          <a:xfrm>
            <a:off x="5566172" y="3293269"/>
            <a:ext cx="2132409" cy="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0590" fontAlgn="base">
              <a:lnSpc>
                <a:spcPct val="120000"/>
              </a:lnSpc>
              <a:spcBef>
                <a:spcPct val="20000"/>
              </a:spcBef>
              <a:spcAft>
                <a:spcPct val="0"/>
              </a:spcAft>
            </a:pPr>
            <a:r>
              <a:rPr lang="zh-CN" altLang="en-US" sz="11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sz="11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9" name="稻壳儿小白白(http://dwz.cn/Wu2UP)"/>
          <p:cNvSpPr txBox="1">
            <a:spLocks noChangeArrowheads="1"/>
          </p:cNvSpPr>
          <p:nvPr/>
        </p:nvSpPr>
        <p:spPr bwMode="auto">
          <a:xfrm>
            <a:off x="5566172" y="3007527"/>
            <a:ext cx="97035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31764" name="TextBox 25"/>
          <p:cNvSpPr txBox="1">
            <a:spLocks noChangeArrowheads="1"/>
          </p:cNvSpPr>
          <p:nvPr/>
        </p:nvSpPr>
        <p:spPr bwMode="auto">
          <a:xfrm>
            <a:off x="1203722" y="142876"/>
            <a:ext cx="1323975"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30" tIns="32474" rIns="64930" bIns="324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300">
                <a:solidFill>
                  <a:srgbClr val="7F7F7F"/>
                </a:solidFill>
                <a:latin typeface="微软雅黑" panose="020B0503020204020204" pitchFamily="34" charset="-122"/>
              </a:rPr>
              <a:t>研究思路</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1000"/>
                                        <p:tgtEl>
                                          <p:spTgt spid="10244"/>
                                        </p:tgtEl>
                                      </p:cBhvr>
                                    </p:animEffect>
                                    <p:anim calcmode="lin" valueType="num">
                                      <p:cBhvr>
                                        <p:cTn id="13" dur="1000" fill="hold"/>
                                        <p:tgtEl>
                                          <p:spTgt spid="10244"/>
                                        </p:tgtEl>
                                        <p:attrNameLst>
                                          <p:attrName>ppt_x</p:attrName>
                                        </p:attrNameLst>
                                      </p:cBhvr>
                                      <p:tavLst>
                                        <p:tav tm="0">
                                          <p:val>
                                            <p:strVal val="#ppt_x"/>
                                          </p:val>
                                        </p:tav>
                                        <p:tav tm="100000">
                                          <p:val>
                                            <p:strVal val="#ppt_x"/>
                                          </p:val>
                                        </p:tav>
                                      </p:tavLst>
                                    </p:anim>
                                    <p:anim calcmode="lin" valueType="num">
                                      <p:cBhvr>
                                        <p:cTn id="14" dur="1000" fill="hold"/>
                                        <p:tgtEl>
                                          <p:spTgt spid="102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fade">
                                      <p:cBhvr>
                                        <p:cTn id="17" dur="1000"/>
                                        <p:tgtEl>
                                          <p:spTgt spid="10246"/>
                                        </p:tgtEl>
                                      </p:cBhvr>
                                    </p:animEffect>
                                    <p:anim calcmode="lin" valueType="num">
                                      <p:cBhvr>
                                        <p:cTn id="18" dur="1000" fill="hold"/>
                                        <p:tgtEl>
                                          <p:spTgt spid="10246"/>
                                        </p:tgtEl>
                                        <p:attrNameLst>
                                          <p:attrName>ppt_x</p:attrName>
                                        </p:attrNameLst>
                                      </p:cBhvr>
                                      <p:tavLst>
                                        <p:tav tm="0">
                                          <p:val>
                                            <p:strVal val="#ppt_x"/>
                                          </p:val>
                                        </p:tav>
                                        <p:tav tm="100000">
                                          <p:val>
                                            <p:strVal val="#ppt_x"/>
                                          </p:val>
                                        </p:tav>
                                      </p:tavLst>
                                    </p:anim>
                                    <p:anim calcmode="lin" valueType="num">
                                      <p:cBhvr>
                                        <p:cTn id="19" dur="1000" fill="hold"/>
                                        <p:tgtEl>
                                          <p:spTgt spid="102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fade">
                                      <p:cBhvr>
                                        <p:cTn id="22" dur="1000"/>
                                        <p:tgtEl>
                                          <p:spTgt spid="10245"/>
                                        </p:tgtEl>
                                      </p:cBhvr>
                                    </p:animEffect>
                                    <p:anim calcmode="lin" valueType="num">
                                      <p:cBhvr>
                                        <p:cTn id="23" dur="1000" fill="hold"/>
                                        <p:tgtEl>
                                          <p:spTgt spid="10245"/>
                                        </p:tgtEl>
                                        <p:attrNameLst>
                                          <p:attrName>ppt_x</p:attrName>
                                        </p:attrNameLst>
                                      </p:cBhvr>
                                      <p:tavLst>
                                        <p:tav tm="0">
                                          <p:val>
                                            <p:strVal val="#ppt_x"/>
                                          </p:val>
                                        </p:tav>
                                        <p:tav tm="100000">
                                          <p:val>
                                            <p:strVal val="#ppt_x"/>
                                          </p:val>
                                        </p:tav>
                                      </p:tavLst>
                                    </p:anim>
                                    <p:anim calcmode="lin" valueType="num">
                                      <p:cBhvr>
                                        <p:cTn id="24" dur="1000" fill="hold"/>
                                        <p:tgtEl>
                                          <p:spTgt spid="102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47"/>
                                        </p:tgtEl>
                                        <p:attrNameLst>
                                          <p:attrName>style.visibility</p:attrName>
                                        </p:attrNameLst>
                                      </p:cBhvr>
                                      <p:to>
                                        <p:strVal val="visible"/>
                                      </p:to>
                                    </p:set>
                                    <p:animEffect transition="in" filter="fade">
                                      <p:cBhvr>
                                        <p:cTn id="27" dur="1000"/>
                                        <p:tgtEl>
                                          <p:spTgt spid="10247"/>
                                        </p:tgtEl>
                                      </p:cBhvr>
                                    </p:animEffect>
                                    <p:anim calcmode="lin" valueType="num">
                                      <p:cBhvr>
                                        <p:cTn id="28" dur="1000" fill="hold"/>
                                        <p:tgtEl>
                                          <p:spTgt spid="10247"/>
                                        </p:tgtEl>
                                        <p:attrNameLst>
                                          <p:attrName>ppt_x</p:attrName>
                                        </p:attrNameLst>
                                      </p:cBhvr>
                                      <p:tavLst>
                                        <p:tav tm="0">
                                          <p:val>
                                            <p:strVal val="#ppt_x"/>
                                          </p:val>
                                        </p:tav>
                                        <p:tav tm="100000">
                                          <p:val>
                                            <p:strVal val="#ppt_x"/>
                                          </p:val>
                                        </p:tav>
                                      </p:tavLst>
                                    </p:anim>
                                    <p:anim calcmode="lin" valueType="num">
                                      <p:cBhvr>
                                        <p:cTn id="29" dur="1000" fill="hold"/>
                                        <p:tgtEl>
                                          <p:spTgt spid="1024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253"/>
                                        </p:tgtEl>
                                        <p:attrNameLst>
                                          <p:attrName>style.visibility</p:attrName>
                                        </p:attrNameLst>
                                      </p:cBhvr>
                                      <p:to>
                                        <p:strVal val="visible"/>
                                      </p:to>
                                    </p:set>
                                    <p:anim calcmode="lin" valueType="num">
                                      <p:cBhvr>
                                        <p:cTn id="34" dur="500" fill="hold"/>
                                        <p:tgtEl>
                                          <p:spTgt spid="10253"/>
                                        </p:tgtEl>
                                        <p:attrNameLst>
                                          <p:attrName>ppt_w</p:attrName>
                                        </p:attrNameLst>
                                      </p:cBhvr>
                                      <p:tavLst>
                                        <p:tav tm="0">
                                          <p:val>
                                            <p:fltVal val="0"/>
                                          </p:val>
                                        </p:tav>
                                        <p:tav tm="100000">
                                          <p:val>
                                            <p:strVal val="#ppt_w"/>
                                          </p:val>
                                        </p:tav>
                                      </p:tavLst>
                                    </p:anim>
                                    <p:anim calcmode="lin" valueType="num">
                                      <p:cBhvr>
                                        <p:cTn id="35" dur="500" fill="hold"/>
                                        <p:tgtEl>
                                          <p:spTgt spid="10253"/>
                                        </p:tgtEl>
                                        <p:attrNameLst>
                                          <p:attrName>ppt_h</p:attrName>
                                        </p:attrNameLst>
                                      </p:cBhvr>
                                      <p:tavLst>
                                        <p:tav tm="0">
                                          <p:val>
                                            <p:fltVal val="0"/>
                                          </p:val>
                                        </p:tav>
                                        <p:tav tm="100000">
                                          <p:val>
                                            <p:strVal val="#ppt_h"/>
                                          </p:val>
                                        </p:tav>
                                      </p:tavLst>
                                    </p:anim>
                                    <p:animEffect transition="in" filter="fade">
                                      <p:cBhvr>
                                        <p:cTn id="36" dur="500"/>
                                        <p:tgtEl>
                                          <p:spTgt spid="1025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252"/>
                                        </p:tgtEl>
                                        <p:attrNameLst>
                                          <p:attrName>style.visibility</p:attrName>
                                        </p:attrNameLst>
                                      </p:cBhvr>
                                      <p:to>
                                        <p:strVal val="visible"/>
                                      </p:to>
                                    </p:set>
                                    <p:anim calcmode="lin" valueType="num">
                                      <p:cBhvr>
                                        <p:cTn id="39" dur="500" fill="hold"/>
                                        <p:tgtEl>
                                          <p:spTgt spid="10252"/>
                                        </p:tgtEl>
                                        <p:attrNameLst>
                                          <p:attrName>ppt_w</p:attrName>
                                        </p:attrNameLst>
                                      </p:cBhvr>
                                      <p:tavLst>
                                        <p:tav tm="0">
                                          <p:val>
                                            <p:fltVal val="0"/>
                                          </p:val>
                                        </p:tav>
                                        <p:tav tm="100000">
                                          <p:val>
                                            <p:strVal val="#ppt_w"/>
                                          </p:val>
                                        </p:tav>
                                      </p:tavLst>
                                    </p:anim>
                                    <p:anim calcmode="lin" valueType="num">
                                      <p:cBhvr>
                                        <p:cTn id="40" dur="500" fill="hold"/>
                                        <p:tgtEl>
                                          <p:spTgt spid="10252"/>
                                        </p:tgtEl>
                                        <p:attrNameLst>
                                          <p:attrName>ppt_h</p:attrName>
                                        </p:attrNameLst>
                                      </p:cBhvr>
                                      <p:tavLst>
                                        <p:tav tm="0">
                                          <p:val>
                                            <p:fltVal val="0"/>
                                          </p:val>
                                        </p:tav>
                                        <p:tav tm="100000">
                                          <p:val>
                                            <p:strVal val="#ppt_h"/>
                                          </p:val>
                                        </p:tav>
                                      </p:tavLst>
                                    </p:anim>
                                    <p:animEffect transition="in" filter="fade">
                                      <p:cBhvr>
                                        <p:cTn id="41" dur="500"/>
                                        <p:tgtEl>
                                          <p:spTgt spid="1025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255"/>
                                        </p:tgtEl>
                                        <p:attrNameLst>
                                          <p:attrName>style.visibility</p:attrName>
                                        </p:attrNameLst>
                                      </p:cBhvr>
                                      <p:to>
                                        <p:strVal val="visible"/>
                                      </p:to>
                                    </p:set>
                                    <p:anim calcmode="lin" valueType="num">
                                      <p:cBhvr>
                                        <p:cTn id="44" dur="500" fill="hold"/>
                                        <p:tgtEl>
                                          <p:spTgt spid="10255"/>
                                        </p:tgtEl>
                                        <p:attrNameLst>
                                          <p:attrName>ppt_w</p:attrName>
                                        </p:attrNameLst>
                                      </p:cBhvr>
                                      <p:tavLst>
                                        <p:tav tm="0">
                                          <p:val>
                                            <p:fltVal val="0"/>
                                          </p:val>
                                        </p:tav>
                                        <p:tav tm="100000">
                                          <p:val>
                                            <p:strVal val="#ppt_w"/>
                                          </p:val>
                                        </p:tav>
                                      </p:tavLst>
                                    </p:anim>
                                    <p:anim calcmode="lin" valueType="num">
                                      <p:cBhvr>
                                        <p:cTn id="45" dur="500" fill="hold"/>
                                        <p:tgtEl>
                                          <p:spTgt spid="10255"/>
                                        </p:tgtEl>
                                        <p:attrNameLst>
                                          <p:attrName>ppt_h</p:attrName>
                                        </p:attrNameLst>
                                      </p:cBhvr>
                                      <p:tavLst>
                                        <p:tav tm="0">
                                          <p:val>
                                            <p:fltVal val="0"/>
                                          </p:val>
                                        </p:tav>
                                        <p:tav tm="100000">
                                          <p:val>
                                            <p:strVal val="#ppt_h"/>
                                          </p:val>
                                        </p:tav>
                                      </p:tavLst>
                                    </p:anim>
                                    <p:animEffect transition="in" filter="fade">
                                      <p:cBhvr>
                                        <p:cTn id="46" dur="500"/>
                                        <p:tgtEl>
                                          <p:spTgt spid="1025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254"/>
                                        </p:tgtEl>
                                        <p:attrNameLst>
                                          <p:attrName>style.visibility</p:attrName>
                                        </p:attrNameLst>
                                      </p:cBhvr>
                                      <p:to>
                                        <p:strVal val="visible"/>
                                      </p:to>
                                    </p:set>
                                    <p:anim calcmode="lin" valueType="num">
                                      <p:cBhvr>
                                        <p:cTn id="49" dur="500" fill="hold"/>
                                        <p:tgtEl>
                                          <p:spTgt spid="10254"/>
                                        </p:tgtEl>
                                        <p:attrNameLst>
                                          <p:attrName>ppt_w</p:attrName>
                                        </p:attrNameLst>
                                      </p:cBhvr>
                                      <p:tavLst>
                                        <p:tav tm="0">
                                          <p:val>
                                            <p:fltVal val="0"/>
                                          </p:val>
                                        </p:tav>
                                        <p:tav tm="100000">
                                          <p:val>
                                            <p:strVal val="#ppt_w"/>
                                          </p:val>
                                        </p:tav>
                                      </p:tavLst>
                                    </p:anim>
                                    <p:anim calcmode="lin" valueType="num">
                                      <p:cBhvr>
                                        <p:cTn id="50" dur="500" fill="hold"/>
                                        <p:tgtEl>
                                          <p:spTgt spid="10254"/>
                                        </p:tgtEl>
                                        <p:attrNameLst>
                                          <p:attrName>ppt_h</p:attrName>
                                        </p:attrNameLst>
                                      </p:cBhvr>
                                      <p:tavLst>
                                        <p:tav tm="0">
                                          <p:val>
                                            <p:fltVal val="0"/>
                                          </p:val>
                                        </p:tav>
                                        <p:tav tm="100000">
                                          <p:val>
                                            <p:strVal val="#ppt_h"/>
                                          </p:val>
                                        </p:tav>
                                      </p:tavLst>
                                    </p:anim>
                                    <p:animEffect transition="in" filter="fade">
                                      <p:cBhvr>
                                        <p:cTn id="51" dur="500"/>
                                        <p:tgtEl>
                                          <p:spTgt spid="1025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259"/>
                                        </p:tgtEl>
                                        <p:attrNameLst>
                                          <p:attrName>style.visibility</p:attrName>
                                        </p:attrNameLst>
                                      </p:cBhvr>
                                      <p:to>
                                        <p:strVal val="visible"/>
                                      </p:to>
                                    </p:set>
                                    <p:anim calcmode="lin" valueType="num">
                                      <p:cBhvr>
                                        <p:cTn id="54" dur="500" fill="hold"/>
                                        <p:tgtEl>
                                          <p:spTgt spid="10259"/>
                                        </p:tgtEl>
                                        <p:attrNameLst>
                                          <p:attrName>ppt_w</p:attrName>
                                        </p:attrNameLst>
                                      </p:cBhvr>
                                      <p:tavLst>
                                        <p:tav tm="0">
                                          <p:val>
                                            <p:fltVal val="0"/>
                                          </p:val>
                                        </p:tav>
                                        <p:tav tm="100000">
                                          <p:val>
                                            <p:strVal val="#ppt_w"/>
                                          </p:val>
                                        </p:tav>
                                      </p:tavLst>
                                    </p:anim>
                                    <p:anim calcmode="lin" valueType="num">
                                      <p:cBhvr>
                                        <p:cTn id="55" dur="500" fill="hold"/>
                                        <p:tgtEl>
                                          <p:spTgt spid="10259"/>
                                        </p:tgtEl>
                                        <p:attrNameLst>
                                          <p:attrName>ppt_h</p:attrName>
                                        </p:attrNameLst>
                                      </p:cBhvr>
                                      <p:tavLst>
                                        <p:tav tm="0">
                                          <p:val>
                                            <p:fltVal val="0"/>
                                          </p:val>
                                        </p:tav>
                                        <p:tav tm="100000">
                                          <p:val>
                                            <p:strVal val="#ppt_h"/>
                                          </p:val>
                                        </p:tav>
                                      </p:tavLst>
                                    </p:anim>
                                    <p:animEffect transition="in" filter="fade">
                                      <p:cBhvr>
                                        <p:cTn id="56" dur="500"/>
                                        <p:tgtEl>
                                          <p:spTgt spid="1025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258"/>
                                        </p:tgtEl>
                                        <p:attrNameLst>
                                          <p:attrName>style.visibility</p:attrName>
                                        </p:attrNameLst>
                                      </p:cBhvr>
                                      <p:to>
                                        <p:strVal val="visible"/>
                                      </p:to>
                                    </p:set>
                                    <p:anim calcmode="lin" valueType="num">
                                      <p:cBhvr>
                                        <p:cTn id="59" dur="500" fill="hold"/>
                                        <p:tgtEl>
                                          <p:spTgt spid="10258"/>
                                        </p:tgtEl>
                                        <p:attrNameLst>
                                          <p:attrName>ppt_w</p:attrName>
                                        </p:attrNameLst>
                                      </p:cBhvr>
                                      <p:tavLst>
                                        <p:tav tm="0">
                                          <p:val>
                                            <p:fltVal val="0"/>
                                          </p:val>
                                        </p:tav>
                                        <p:tav tm="100000">
                                          <p:val>
                                            <p:strVal val="#ppt_w"/>
                                          </p:val>
                                        </p:tav>
                                      </p:tavLst>
                                    </p:anim>
                                    <p:anim calcmode="lin" valueType="num">
                                      <p:cBhvr>
                                        <p:cTn id="60" dur="500" fill="hold"/>
                                        <p:tgtEl>
                                          <p:spTgt spid="10258"/>
                                        </p:tgtEl>
                                        <p:attrNameLst>
                                          <p:attrName>ppt_h</p:attrName>
                                        </p:attrNameLst>
                                      </p:cBhvr>
                                      <p:tavLst>
                                        <p:tav tm="0">
                                          <p:val>
                                            <p:fltVal val="0"/>
                                          </p:val>
                                        </p:tav>
                                        <p:tav tm="100000">
                                          <p:val>
                                            <p:strVal val="#ppt_h"/>
                                          </p:val>
                                        </p:tav>
                                      </p:tavLst>
                                    </p:anim>
                                    <p:animEffect transition="in" filter="fade">
                                      <p:cBhvr>
                                        <p:cTn id="61" dur="500"/>
                                        <p:tgtEl>
                                          <p:spTgt spid="10258"/>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0257"/>
                                        </p:tgtEl>
                                        <p:attrNameLst>
                                          <p:attrName>style.visibility</p:attrName>
                                        </p:attrNameLst>
                                      </p:cBhvr>
                                      <p:to>
                                        <p:strVal val="visible"/>
                                      </p:to>
                                    </p:set>
                                    <p:anim calcmode="lin" valueType="num">
                                      <p:cBhvr>
                                        <p:cTn id="64" dur="500" fill="hold"/>
                                        <p:tgtEl>
                                          <p:spTgt spid="10257"/>
                                        </p:tgtEl>
                                        <p:attrNameLst>
                                          <p:attrName>ppt_w</p:attrName>
                                        </p:attrNameLst>
                                      </p:cBhvr>
                                      <p:tavLst>
                                        <p:tav tm="0">
                                          <p:val>
                                            <p:fltVal val="0"/>
                                          </p:val>
                                        </p:tav>
                                        <p:tav tm="100000">
                                          <p:val>
                                            <p:strVal val="#ppt_w"/>
                                          </p:val>
                                        </p:tav>
                                      </p:tavLst>
                                    </p:anim>
                                    <p:anim calcmode="lin" valueType="num">
                                      <p:cBhvr>
                                        <p:cTn id="65" dur="500" fill="hold"/>
                                        <p:tgtEl>
                                          <p:spTgt spid="10257"/>
                                        </p:tgtEl>
                                        <p:attrNameLst>
                                          <p:attrName>ppt_h</p:attrName>
                                        </p:attrNameLst>
                                      </p:cBhvr>
                                      <p:tavLst>
                                        <p:tav tm="0">
                                          <p:val>
                                            <p:fltVal val="0"/>
                                          </p:val>
                                        </p:tav>
                                        <p:tav tm="100000">
                                          <p:val>
                                            <p:strVal val="#ppt_h"/>
                                          </p:val>
                                        </p:tav>
                                      </p:tavLst>
                                    </p:anim>
                                    <p:animEffect transition="in" filter="fade">
                                      <p:cBhvr>
                                        <p:cTn id="66" dur="500"/>
                                        <p:tgtEl>
                                          <p:spTgt spid="1025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0256"/>
                                        </p:tgtEl>
                                        <p:attrNameLst>
                                          <p:attrName>style.visibility</p:attrName>
                                        </p:attrNameLst>
                                      </p:cBhvr>
                                      <p:to>
                                        <p:strVal val="visible"/>
                                      </p:to>
                                    </p:set>
                                    <p:anim calcmode="lin" valueType="num">
                                      <p:cBhvr>
                                        <p:cTn id="69" dur="500" fill="hold"/>
                                        <p:tgtEl>
                                          <p:spTgt spid="10256"/>
                                        </p:tgtEl>
                                        <p:attrNameLst>
                                          <p:attrName>ppt_w</p:attrName>
                                        </p:attrNameLst>
                                      </p:cBhvr>
                                      <p:tavLst>
                                        <p:tav tm="0">
                                          <p:val>
                                            <p:fltVal val="0"/>
                                          </p:val>
                                        </p:tav>
                                        <p:tav tm="100000">
                                          <p:val>
                                            <p:strVal val="#ppt_w"/>
                                          </p:val>
                                        </p:tav>
                                      </p:tavLst>
                                    </p:anim>
                                    <p:anim calcmode="lin" valueType="num">
                                      <p:cBhvr>
                                        <p:cTn id="70" dur="500" fill="hold"/>
                                        <p:tgtEl>
                                          <p:spTgt spid="10256"/>
                                        </p:tgtEl>
                                        <p:attrNameLst>
                                          <p:attrName>ppt_h</p:attrName>
                                        </p:attrNameLst>
                                      </p:cBhvr>
                                      <p:tavLst>
                                        <p:tav tm="0">
                                          <p:val>
                                            <p:fltVal val="0"/>
                                          </p:val>
                                        </p:tav>
                                        <p:tav tm="100000">
                                          <p:val>
                                            <p:strVal val="#ppt_h"/>
                                          </p:val>
                                        </p:tav>
                                      </p:tavLst>
                                    </p:anim>
                                    <p:animEffect transition="in" filter="fade">
                                      <p:cBhvr>
                                        <p:cTn id="71"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P spid="10246" grpId="0" animBg="1"/>
      <p:bldP spid="10247" grpId="0" animBg="1"/>
      <p:bldP spid="10252" grpId="0"/>
      <p:bldP spid="10253" grpId="0"/>
      <p:bldP spid="10254" grpId="0"/>
      <p:bldP spid="10255" grpId="0"/>
      <p:bldP spid="10256" grpId="0"/>
      <p:bldP spid="10257" grpId="0"/>
      <p:bldP spid="10258" grpId="0"/>
      <p:bldP spid="102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744" y="-1393029"/>
            <a:ext cx="1269206" cy="8424863"/>
          </a:xfrm>
          <a:prstGeom prst="downArrow">
            <a:avLst>
              <a:gd name="adj1" fmla="val 49065"/>
              <a:gd name="adj2" fmla="val 44827"/>
            </a:avLst>
          </a:prstGeom>
          <a:solidFill>
            <a:schemeClr val="bg1">
              <a:lumMod val="75000"/>
            </a:schemeClr>
          </a:solidFill>
          <a:ln>
            <a:noFill/>
          </a:ln>
        </p:spPr>
        <p:txBody>
          <a:bodyPr vert="eaVert" lIns="82681" tIns="41346" rIns="82681" bIns="41346"/>
          <a:lstStyle/>
          <a:p>
            <a:pPr defTabSz="914400" fontAlgn="base">
              <a:spcBef>
                <a:spcPct val="0"/>
              </a:spcBef>
              <a:spcAft>
                <a:spcPct val="0"/>
              </a:spcAft>
              <a:defRPr/>
            </a:pPr>
            <a:endParaRPr lang="zh-CN" altLang="en-US" sz="1900">
              <a:solidFill>
                <a:prstClr val="white"/>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2843904" y="2248389"/>
            <a:ext cx="1540620" cy="1206113"/>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defTabSz="914400" fontAlgn="base">
                <a:spcBef>
                  <a:spcPct val="0"/>
                </a:spcBef>
                <a:spcAft>
                  <a:spcPct val="0"/>
                </a:spcAft>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r>
                <a:rPr lang="zh-CN" altLang="en-US" sz="1400" b="1" dirty="0">
                  <a:solidFill>
                    <a:prstClr val="white"/>
                  </a:solidFill>
                  <a:latin typeface="微软雅黑" panose="020B0503020204020204" pitchFamily="34" charset="-122"/>
                  <a:ea typeface="微软雅黑" panose="020B0503020204020204" pitchFamily="34" charset="-122"/>
                </a:rPr>
                <a:t>点击添加</a:t>
              </a:r>
              <a:endParaRPr lang="en-US" altLang="zh-CN" sz="1400" b="1" dirty="0">
                <a:solidFill>
                  <a:prstClr val="white"/>
                </a:solidFill>
                <a:latin typeface="微软雅黑" panose="020B0503020204020204" pitchFamily="34" charset="-122"/>
                <a:ea typeface="微软雅黑" panose="020B0503020204020204" pitchFamily="34" charset="-122"/>
              </a:endParaRPr>
            </a:p>
            <a:p>
              <a:pPr algn="ctr" defTabSz="914400" eaLnBrk="1" fontAlgn="base" hangingPunct="1">
                <a:spcBef>
                  <a:spcPct val="0"/>
                </a:spcBef>
                <a:spcAft>
                  <a:spcPct val="0"/>
                </a:spcAft>
                <a:defRPr/>
              </a:pPr>
              <a:r>
                <a:rPr lang="zh-CN" altLang="en-US" sz="1400" b="1" dirty="0">
                  <a:solidFill>
                    <a:prstClr val="white"/>
                  </a:solidFill>
                  <a:latin typeface="微软雅黑" panose="020B0503020204020204" pitchFamily="34" charset="-122"/>
                  <a:ea typeface="微软雅黑" panose="020B0503020204020204" pitchFamily="34" charset="-122"/>
                </a:rPr>
                <a:t>文本内容</a:t>
              </a:r>
            </a:p>
          </p:txBody>
        </p:sp>
      </p:grpSp>
      <p:grpSp>
        <p:nvGrpSpPr>
          <p:cNvPr id="37" name="组合 36"/>
          <p:cNvGrpSpPr/>
          <p:nvPr/>
        </p:nvGrpSpPr>
        <p:grpSpPr bwMode="auto">
          <a:xfrm>
            <a:off x="4637739" y="2248353"/>
            <a:ext cx="1540619" cy="1206112"/>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defTabSz="914400" fontAlgn="base">
                <a:spcBef>
                  <a:spcPct val="0"/>
                </a:spcBef>
                <a:spcAft>
                  <a:spcPct val="0"/>
                </a:spcAft>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r>
                <a:rPr lang="zh-CN" altLang="en-US" sz="1400" b="1" dirty="0">
                  <a:solidFill>
                    <a:prstClr val="white"/>
                  </a:solidFill>
                  <a:latin typeface="微软雅黑" panose="020B0503020204020204" pitchFamily="34" charset="-122"/>
                  <a:ea typeface="微软雅黑" panose="020B0503020204020204" pitchFamily="34" charset="-122"/>
                </a:rPr>
                <a:t>点击添加</a:t>
              </a:r>
              <a:endParaRPr lang="en-US" altLang="zh-CN" sz="1400" b="1" dirty="0">
                <a:solidFill>
                  <a:prstClr val="white"/>
                </a:solidFill>
                <a:latin typeface="微软雅黑" panose="020B0503020204020204" pitchFamily="34" charset="-122"/>
                <a:ea typeface="微软雅黑" panose="020B0503020204020204" pitchFamily="34" charset="-122"/>
              </a:endParaRPr>
            </a:p>
            <a:p>
              <a:pPr algn="ctr" defTabSz="914400" eaLnBrk="1" fontAlgn="base" hangingPunct="1">
                <a:spcBef>
                  <a:spcPct val="0"/>
                </a:spcBef>
                <a:spcAft>
                  <a:spcPct val="0"/>
                </a:spcAft>
                <a:defRPr/>
              </a:pPr>
              <a:r>
                <a:rPr lang="zh-CN" altLang="en-US" sz="1400" b="1" dirty="0">
                  <a:solidFill>
                    <a:prstClr val="white"/>
                  </a:solidFill>
                  <a:latin typeface="微软雅黑" panose="020B0503020204020204" pitchFamily="34" charset="-122"/>
                  <a:ea typeface="微软雅黑" panose="020B0503020204020204" pitchFamily="34" charset="-122"/>
                </a:rPr>
                <a:t>文本内容</a:t>
              </a:r>
            </a:p>
          </p:txBody>
        </p:sp>
      </p:grpSp>
      <p:grpSp>
        <p:nvGrpSpPr>
          <p:cNvPr id="42" name="组合 41"/>
          <p:cNvGrpSpPr/>
          <p:nvPr/>
        </p:nvGrpSpPr>
        <p:grpSpPr bwMode="auto">
          <a:xfrm>
            <a:off x="6428917" y="2248390"/>
            <a:ext cx="1540620" cy="1206113"/>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defTabSz="914400" fontAlgn="base">
                <a:spcBef>
                  <a:spcPct val="0"/>
                </a:spcBef>
                <a:spcAft>
                  <a:spcPct val="0"/>
                </a:spcAft>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defRPr/>
              </a:pPr>
              <a:r>
                <a:rPr lang="zh-CN" altLang="en-US" sz="1400" b="1" dirty="0">
                  <a:solidFill>
                    <a:prstClr val="white"/>
                  </a:solidFill>
                  <a:latin typeface="微软雅黑" panose="020B0503020204020204" pitchFamily="34" charset="-122"/>
                  <a:ea typeface="微软雅黑" panose="020B0503020204020204" pitchFamily="34" charset="-122"/>
                </a:rPr>
                <a:t>点击添加</a:t>
              </a:r>
              <a:endParaRPr lang="en-US" altLang="zh-CN" sz="1400" b="1" dirty="0">
                <a:solidFill>
                  <a:prstClr val="white"/>
                </a:solidFill>
                <a:latin typeface="微软雅黑" panose="020B0503020204020204" pitchFamily="34" charset="-122"/>
                <a:ea typeface="微软雅黑" panose="020B0503020204020204" pitchFamily="34" charset="-122"/>
              </a:endParaRPr>
            </a:p>
            <a:p>
              <a:pPr algn="ctr" defTabSz="914400" eaLnBrk="1" fontAlgn="base" hangingPunct="1">
                <a:spcBef>
                  <a:spcPct val="0"/>
                </a:spcBef>
                <a:spcAft>
                  <a:spcPct val="0"/>
                </a:spcAft>
                <a:defRPr/>
              </a:pPr>
              <a:r>
                <a:rPr lang="zh-CN" altLang="en-US" sz="1400" b="1" dirty="0">
                  <a:solidFill>
                    <a:prstClr val="white"/>
                  </a:solidFill>
                  <a:latin typeface="微软雅黑" panose="020B0503020204020204" pitchFamily="34" charset="-122"/>
                  <a:ea typeface="微软雅黑" panose="020B0503020204020204" pitchFamily="34" charset="-122"/>
                </a:rPr>
                <a:t>文本内容</a:t>
              </a:r>
            </a:p>
          </p:txBody>
        </p:sp>
      </p:grpSp>
      <p:grpSp>
        <p:nvGrpSpPr>
          <p:cNvPr id="47" name="组合 40"/>
          <p:cNvGrpSpPr/>
          <p:nvPr/>
        </p:nvGrpSpPr>
        <p:grpSpPr bwMode="auto">
          <a:xfrm>
            <a:off x="1044186" y="2247901"/>
            <a:ext cx="1540669" cy="1206104"/>
            <a:chOff x="1214414" y="2904671"/>
            <a:chExt cx="1935848" cy="1512816"/>
          </a:xfrm>
        </p:grpSpPr>
        <p:sp>
          <p:nvSpPr>
            <p:cNvPr id="51" name="Oval 8"/>
            <p:cNvSpPr>
              <a:spLocks noChangeArrowheads="1"/>
            </p:cNvSpPr>
            <p:nvPr/>
          </p:nvSpPr>
          <p:spPr bwMode="auto">
            <a:xfrm>
              <a:off x="1414880" y="2904671"/>
              <a:ext cx="1515466"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pPr defTabSz="914400" fontAlgn="base">
                <a:spcBef>
                  <a:spcPct val="0"/>
                </a:spcBef>
                <a:spcAft>
                  <a:spcPct val="0"/>
                </a:spcAft>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32786"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400" b="1">
                  <a:solidFill>
                    <a:srgbClr val="FFFFFF"/>
                  </a:solidFill>
                  <a:latin typeface="微软雅黑" panose="020B0503020204020204" pitchFamily="34" charset="-122"/>
                </a:rPr>
                <a:t>点击添加</a:t>
              </a:r>
              <a:endParaRPr lang="en-US" altLang="zh-CN" sz="1400" b="1">
                <a:solidFill>
                  <a:srgbClr val="FFFFFF"/>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400" b="1">
                  <a:solidFill>
                    <a:srgbClr val="FFFFFF"/>
                  </a:solidFill>
                  <a:latin typeface="微软雅黑" panose="020B0503020204020204" pitchFamily="34" charset="-122"/>
                </a:rPr>
                <a:t>文本内容</a:t>
              </a:r>
            </a:p>
          </p:txBody>
        </p:sp>
      </p:grpSp>
      <p:sp>
        <p:nvSpPr>
          <p:cNvPr id="52" name="矩形标注 51"/>
          <p:cNvSpPr/>
          <p:nvPr/>
        </p:nvSpPr>
        <p:spPr>
          <a:xfrm>
            <a:off x="3144448" y="3801667"/>
            <a:ext cx="1338263" cy="41672"/>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681" tIns="41346" rIns="82681" bIns="41346" anchor="ctr"/>
          <a:lstStyle/>
          <a:p>
            <a:pPr algn="ctr" defTabSz="914400" fontAlgn="base">
              <a:spcBef>
                <a:spcPct val="0"/>
              </a:spcBef>
              <a:spcAft>
                <a:spcPct val="0"/>
              </a:spcAft>
              <a:defRPr/>
            </a:pPr>
            <a:endParaRPr lang="zh-CN" altLang="en-US">
              <a:solidFill>
                <a:prstClr val="black">
                  <a:lumMod val="85000"/>
                  <a:lumOff val="15000"/>
                </a:prstClr>
              </a:solidFill>
            </a:endParaRPr>
          </a:p>
        </p:txBody>
      </p:sp>
      <p:sp>
        <p:nvSpPr>
          <p:cNvPr id="53" name="矩形标注 52"/>
          <p:cNvSpPr/>
          <p:nvPr/>
        </p:nvSpPr>
        <p:spPr>
          <a:xfrm>
            <a:off x="1319212" y="1839517"/>
            <a:ext cx="1434704" cy="5834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681" tIns="41346" rIns="82681" bIns="41346" anchor="ctr"/>
          <a:lstStyle/>
          <a:p>
            <a:pPr algn="ctr" defTabSz="914400" fontAlgn="base">
              <a:spcBef>
                <a:spcPct val="0"/>
              </a:spcBef>
              <a:spcAft>
                <a:spcPct val="0"/>
              </a:spcAft>
              <a:defRPr/>
            </a:pPr>
            <a:endParaRPr lang="zh-CN" altLang="en-US">
              <a:solidFill>
                <a:prstClr val="black">
                  <a:lumMod val="85000"/>
                  <a:lumOff val="15000"/>
                </a:prstClr>
              </a:solidFill>
            </a:endParaRPr>
          </a:p>
        </p:txBody>
      </p:sp>
      <p:sp>
        <p:nvSpPr>
          <p:cNvPr id="54" name="Rectangle 28"/>
          <p:cNvSpPr>
            <a:spLocks noChangeArrowheads="1"/>
          </p:cNvSpPr>
          <p:nvPr/>
        </p:nvSpPr>
        <p:spPr bwMode="auto">
          <a:xfrm>
            <a:off x="2774156" y="3939779"/>
            <a:ext cx="2068116"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81" tIns="41346" rIns="82681" bIns="41346">
            <a:spAutoFit/>
          </a:bodyPr>
          <a:lstStyle/>
          <a:p>
            <a:pPr defTabSz="913130" fontAlgn="base">
              <a:lnSpc>
                <a:spcPct val="120000"/>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a:solidFill>
                <a:srgbClr val="404040"/>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956080" y="1141810"/>
            <a:ext cx="206811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81" tIns="41346" rIns="82681" bIns="41346">
            <a:spAutoFit/>
          </a:bodyPr>
          <a:lstStyle/>
          <a:p>
            <a:pPr defTabSz="913130" fontAlgn="base">
              <a:lnSpc>
                <a:spcPct val="120000"/>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a:solidFill>
                <a:srgbClr val="404040"/>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4864894" y="1839517"/>
            <a:ext cx="1434704" cy="5834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681" tIns="41346" rIns="82681" bIns="41346" anchor="ctr"/>
          <a:lstStyle/>
          <a:p>
            <a:pPr algn="ctr" defTabSz="914400" fontAlgn="base">
              <a:spcBef>
                <a:spcPct val="0"/>
              </a:spcBef>
              <a:spcAft>
                <a:spcPct val="0"/>
              </a:spcAft>
              <a:defRPr/>
            </a:pPr>
            <a:endParaRPr lang="zh-CN" altLang="en-US">
              <a:solidFill>
                <a:prstClr val="black">
                  <a:lumMod val="85000"/>
                  <a:lumOff val="15000"/>
                </a:prstClr>
              </a:solidFill>
            </a:endParaRPr>
          </a:p>
        </p:txBody>
      </p:sp>
      <p:sp>
        <p:nvSpPr>
          <p:cNvPr id="57" name="Rectangle 28"/>
          <p:cNvSpPr>
            <a:spLocks noChangeArrowheads="1"/>
          </p:cNvSpPr>
          <p:nvPr/>
        </p:nvSpPr>
        <p:spPr bwMode="auto">
          <a:xfrm>
            <a:off x="4501761" y="1141810"/>
            <a:ext cx="206811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81" tIns="41346" rIns="82681" bIns="41346">
            <a:spAutoFit/>
          </a:bodyPr>
          <a:lstStyle/>
          <a:p>
            <a:pPr defTabSz="913130" fontAlgn="base">
              <a:lnSpc>
                <a:spcPct val="120000"/>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a:solidFill>
                <a:srgbClr val="404040"/>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6762751" y="3801667"/>
            <a:ext cx="1337072" cy="41672"/>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681" tIns="41346" rIns="82681" bIns="41346" anchor="ctr"/>
          <a:lstStyle/>
          <a:p>
            <a:pPr algn="ctr" defTabSz="914400" fontAlgn="base">
              <a:spcBef>
                <a:spcPct val="0"/>
              </a:spcBef>
              <a:spcAft>
                <a:spcPct val="0"/>
              </a:spcAft>
              <a:defRPr/>
            </a:pPr>
            <a:endParaRPr lang="zh-CN" altLang="en-US">
              <a:solidFill>
                <a:prstClr val="black">
                  <a:lumMod val="85000"/>
                  <a:lumOff val="15000"/>
                </a:prstClr>
              </a:solidFill>
            </a:endParaRPr>
          </a:p>
        </p:txBody>
      </p:sp>
      <p:sp>
        <p:nvSpPr>
          <p:cNvPr id="59" name="Rectangle 28"/>
          <p:cNvSpPr>
            <a:spLocks noChangeArrowheads="1"/>
          </p:cNvSpPr>
          <p:nvPr/>
        </p:nvSpPr>
        <p:spPr bwMode="auto">
          <a:xfrm>
            <a:off x="6391276" y="3939779"/>
            <a:ext cx="2069306"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81" tIns="41346" rIns="82681" bIns="41346">
            <a:spAutoFit/>
          </a:bodyPr>
          <a:lstStyle/>
          <a:p>
            <a:pPr defTabSz="913130" fontAlgn="base">
              <a:lnSpc>
                <a:spcPct val="120000"/>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000">
              <a:solidFill>
                <a:srgbClr val="404040"/>
              </a:solidFill>
              <a:latin typeface="微软雅黑" panose="020B0503020204020204" pitchFamily="34" charset="-122"/>
              <a:ea typeface="微软雅黑" panose="020B0503020204020204" pitchFamily="34" charset="-122"/>
            </a:endParaRPr>
          </a:p>
        </p:txBody>
      </p:sp>
      <p:sp>
        <p:nvSpPr>
          <p:cNvPr id="32783" name="TextBox 61"/>
          <p:cNvSpPr txBox="1">
            <a:spLocks noChangeArrowheads="1"/>
          </p:cNvSpPr>
          <p:nvPr/>
        </p:nvSpPr>
        <p:spPr bwMode="auto">
          <a:xfrm>
            <a:off x="1203722" y="142876"/>
            <a:ext cx="1323975"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31" tIns="32474" rIns="64931" bIns="324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300">
                <a:solidFill>
                  <a:srgbClr val="7F7F7F"/>
                </a:solidFill>
                <a:latin typeface="微软雅黑" panose="020B0503020204020204" pitchFamily="34" charset="-122"/>
              </a:rPr>
              <a:t>研究思路</a:t>
            </a:r>
          </a:p>
        </p:txBody>
      </p:sp>
      <p:sp>
        <p:nvSpPr>
          <p:cNvPr id="28" name="Text Box 2"/>
          <p:cNvSpPr txBox="1">
            <a:spLocks noChangeArrowheads="1"/>
          </p:cNvSpPr>
          <p:nvPr/>
        </p:nvSpPr>
        <p:spPr bwMode="auto">
          <a:xfrm>
            <a:off x="7268768" y="5307807"/>
            <a:ext cx="1895475" cy="2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931" tIns="32474" rIns="64931" bIns="324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endParaRPr lang="zh-CN" altLang="en-US" sz="1400">
              <a:solidFill>
                <a:srgbClr val="00AEEE"/>
              </a:solidFill>
              <a:latin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par>
                          <p:cTn id="97" fill="hold">
                            <p:stCondLst>
                              <p:cond delay="7500"/>
                            </p:stCondLst>
                            <p:childTnLst>
                              <p:par>
                                <p:cTn id="98" presetID="53" presetClass="entr" presetSubtype="16" fill="hold" grpId="0" nodeType="afterEffect">
                                  <p:stCondLst>
                                    <p:cond delay="0"/>
                                  </p:stCondLst>
                                  <p:iterate type="lt">
                                    <p:tmPct val="10000"/>
                                  </p:iterate>
                                  <p:childTnLst>
                                    <p:set>
                                      <p:cBhvr>
                                        <p:cTn id="99" dur="1" fill="hold">
                                          <p:stCondLst>
                                            <p:cond delay="0"/>
                                          </p:stCondLst>
                                        </p:cTn>
                                        <p:tgtEl>
                                          <p:spTgt spid="28"/>
                                        </p:tgtEl>
                                        <p:attrNameLst>
                                          <p:attrName>style.visibility</p:attrName>
                                        </p:attrNameLst>
                                      </p:cBhvr>
                                      <p:to>
                                        <p:strVal val="visible"/>
                                      </p:to>
                                    </p:set>
                                    <p:anim calcmode="lin" valueType="num">
                                      <p:cBhvr>
                                        <p:cTn id="100" dur="650" fill="hold"/>
                                        <p:tgtEl>
                                          <p:spTgt spid="28"/>
                                        </p:tgtEl>
                                        <p:attrNameLst>
                                          <p:attrName>ppt_w</p:attrName>
                                        </p:attrNameLst>
                                      </p:cBhvr>
                                      <p:tavLst>
                                        <p:tav tm="0">
                                          <p:val>
                                            <p:fltVal val="0"/>
                                          </p:val>
                                        </p:tav>
                                        <p:tav tm="100000">
                                          <p:val>
                                            <p:strVal val="#ppt_w"/>
                                          </p:val>
                                        </p:tav>
                                      </p:tavLst>
                                    </p:anim>
                                    <p:anim calcmode="lin" valueType="num">
                                      <p:cBhvr>
                                        <p:cTn id="101" dur="650" fill="hold"/>
                                        <p:tgtEl>
                                          <p:spTgt spid="28"/>
                                        </p:tgtEl>
                                        <p:attrNameLst>
                                          <p:attrName>ppt_h</p:attrName>
                                        </p:attrNameLst>
                                      </p:cBhvr>
                                      <p:tavLst>
                                        <p:tav tm="0">
                                          <p:val>
                                            <p:fltVal val="0"/>
                                          </p:val>
                                        </p:tav>
                                        <p:tav tm="100000">
                                          <p:val>
                                            <p:strVal val="#ppt_h"/>
                                          </p:val>
                                        </p:tav>
                                      </p:tavLst>
                                    </p:anim>
                                    <p:animEffect transition="in" filter="fade">
                                      <p:cBhvr>
                                        <p:cTn id="102" dur="6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bwMode="auto">
          <a:xfrm>
            <a:off x="1020368" y="1526381"/>
            <a:ext cx="1675209" cy="2630091"/>
            <a:chOff x="778084" y="1038958"/>
            <a:chExt cx="1850186" cy="2900945"/>
          </a:xfrm>
        </p:grpSpPr>
        <p:sp>
          <p:nvSpPr>
            <p:cNvPr id="33" name="圆角矩形 32"/>
            <p:cNvSpPr/>
            <p:nvPr/>
          </p:nvSpPr>
          <p:spPr>
            <a:xfrm>
              <a:off x="887227" y="1038958"/>
              <a:ext cx="1631899" cy="1502345"/>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endParaRPr>
            </a:p>
          </p:txBody>
        </p:sp>
        <p:sp>
          <p:nvSpPr>
            <p:cNvPr id="34" name="任意多边形 33"/>
            <p:cNvSpPr/>
            <p:nvPr/>
          </p:nvSpPr>
          <p:spPr>
            <a:xfrm>
              <a:off x="778084" y="1947719"/>
              <a:ext cx="1850186" cy="199218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endParaRPr>
            </a:p>
          </p:txBody>
        </p:sp>
        <p:sp>
          <p:nvSpPr>
            <p:cNvPr id="35" name="椭圆 34"/>
            <p:cNvSpPr/>
            <p:nvPr/>
          </p:nvSpPr>
          <p:spPr>
            <a:xfrm>
              <a:off x="1402702" y="1648301"/>
              <a:ext cx="600949" cy="60015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latin typeface="Impact" panose="020B0806030902050204" pitchFamily="34" charset="0"/>
              </a:endParaRPr>
            </a:p>
          </p:txBody>
        </p:sp>
        <p:sp>
          <p:nvSpPr>
            <p:cNvPr id="29725" name="文本框 11"/>
            <p:cNvSpPr txBox="1">
              <a:spLocks noChangeArrowheads="1"/>
            </p:cNvSpPr>
            <p:nvPr/>
          </p:nvSpPr>
          <p:spPr bwMode="auto">
            <a:xfrm>
              <a:off x="1304926" y="1222952"/>
              <a:ext cx="839367" cy="66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en-US" altLang="zh-HK" sz="3300">
                  <a:solidFill>
                    <a:srgbClr val="FFFFFF"/>
                  </a:solidFill>
                  <a:latin typeface="Impact" panose="020B0806030902050204" pitchFamily="34" charset="0"/>
                  <a:ea typeface="张海山锐谐体2.0-授权联系：Samtype@QQ.com"/>
                  <a:cs typeface="张海山锐谐体2.0-授权联系：Samtype@QQ.com"/>
                </a:rPr>
                <a:t>01</a:t>
              </a:r>
              <a:endParaRPr lang="zh-HK" altLang="en-US" sz="3300">
                <a:solidFill>
                  <a:srgbClr val="FFFFFF"/>
                </a:solidFill>
                <a:latin typeface="Impact" panose="020B0806030902050204" pitchFamily="34" charset="0"/>
                <a:ea typeface="张海山锐谐体2.0-授权联系：Samtype@QQ.com"/>
                <a:cs typeface="张海山锐谐体2.0-授权联系：Samtype@QQ.com"/>
              </a:endParaRPr>
            </a:p>
          </p:txBody>
        </p:sp>
        <p:sp>
          <p:nvSpPr>
            <p:cNvPr id="29726" name="文本框 64"/>
            <p:cNvSpPr txBox="1">
              <a:spLocks noChangeArrowheads="1"/>
            </p:cNvSpPr>
            <p:nvPr/>
          </p:nvSpPr>
          <p:spPr bwMode="auto">
            <a:xfrm>
              <a:off x="1148007" y="2434566"/>
              <a:ext cx="1110344" cy="34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400" b="1">
                  <a:solidFill>
                    <a:srgbClr val="404040"/>
                  </a:solidFill>
                  <a:latin typeface="微软雅黑" panose="020B0503020204020204" pitchFamily="34" charset="-122"/>
                </a:rPr>
                <a:t>添加标题</a:t>
              </a:r>
              <a:endParaRPr lang="zh-HK" altLang="en-US" sz="1400" b="1">
                <a:solidFill>
                  <a:srgbClr val="404040"/>
                </a:solidFill>
                <a:latin typeface="微软雅黑" panose="020B0503020204020204" pitchFamily="34" charset="-122"/>
              </a:endParaRPr>
            </a:p>
          </p:txBody>
        </p:sp>
        <p:sp>
          <p:nvSpPr>
            <p:cNvPr id="29727" name="文本框 65"/>
            <p:cNvSpPr txBox="1">
              <a:spLocks noChangeArrowheads="1"/>
            </p:cNvSpPr>
            <p:nvPr/>
          </p:nvSpPr>
          <p:spPr bwMode="auto">
            <a:xfrm>
              <a:off x="1139623" y="2788385"/>
              <a:ext cx="1127110" cy="8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完成模高和</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图高的作业</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争取尽快做</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好不能再拖</a:t>
              </a:r>
              <a:endParaRPr lang="zh-HK" altLang="en-US" sz="1100">
                <a:solidFill>
                  <a:srgbClr val="262626"/>
                </a:solidFill>
                <a:latin typeface="微软雅黑" panose="020B0503020204020204" pitchFamily="34" charset="-122"/>
              </a:endParaRPr>
            </a:p>
          </p:txBody>
        </p:sp>
      </p:grpSp>
      <p:grpSp>
        <p:nvGrpSpPr>
          <p:cNvPr id="39" name="组合 38"/>
          <p:cNvGrpSpPr/>
          <p:nvPr/>
        </p:nvGrpSpPr>
        <p:grpSpPr bwMode="auto">
          <a:xfrm>
            <a:off x="2824163" y="1526381"/>
            <a:ext cx="1676400" cy="2630091"/>
            <a:chOff x="2690633" y="1038958"/>
            <a:chExt cx="1850186" cy="2900945"/>
          </a:xfrm>
        </p:grpSpPr>
        <p:sp>
          <p:nvSpPr>
            <p:cNvPr id="40" name="圆角矩形 39"/>
            <p:cNvSpPr/>
            <p:nvPr/>
          </p:nvSpPr>
          <p:spPr>
            <a:xfrm>
              <a:off x="2799700" y="1038958"/>
              <a:ext cx="1632053" cy="1502345"/>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endParaRPr>
            </a:p>
          </p:txBody>
        </p:sp>
        <p:sp>
          <p:nvSpPr>
            <p:cNvPr id="41" name="任意多边形 40"/>
            <p:cNvSpPr/>
            <p:nvPr/>
          </p:nvSpPr>
          <p:spPr>
            <a:xfrm>
              <a:off x="2690633" y="1947719"/>
              <a:ext cx="1850186" cy="199218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endParaRPr>
            </a:p>
          </p:txBody>
        </p:sp>
        <p:sp>
          <p:nvSpPr>
            <p:cNvPr id="42" name="椭圆 41"/>
            <p:cNvSpPr/>
            <p:nvPr/>
          </p:nvSpPr>
          <p:spPr>
            <a:xfrm>
              <a:off x="3316122" y="1648301"/>
              <a:ext cx="599208" cy="6001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latin typeface="Impact" panose="020B0806030902050204" pitchFamily="34" charset="0"/>
              </a:endParaRPr>
            </a:p>
          </p:txBody>
        </p:sp>
        <p:sp>
          <p:nvSpPr>
            <p:cNvPr id="29719" name="文本框 48"/>
            <p:cNvSpPr txBox="1">
              <a:spLocks noChangeArrowheads="1"/>
            </p:cNvSpPr>
            <p:nvPr/>
          </p:nvSpPr>
          <p:spPr bwMode="auto">
            <a:xfrm>
              <a:off x="3185327" y="1222952"/>
              <a:ext cx="894944" cy="66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en-US" altLang="zh-HK" sz="3300">
                  <a:solidFill>
                    <a:srgbClr val="FFFFFF"/>
                  </a:solidFill>
                  <a:latin typeface="Impact" panose="020B0806030902050204" pitchFamily="34" charset="0"/>
                  <a:ea typeface="张海山锐谐体2.0-授权联系：Samtype@QQ.com"/>
                  <a:cs typeface="张海山锐谐体2.0-授权联系：Samtype@QQ.com"/>
                </a:rPr>
                <a:t>02</a:t>
              </a:r>
              <a:endParaRPr lang="zh-HK" altLang="en-US" sz="3300">
                <a:solidFill>
                  <a:srgbClr val="FFFFFF"/>
                </a:solidFill>
                <a:latin typeface="Impact" panose="020B0806030902050204" pitchFamily="34" charset="0"/>
                <a:ea typeface="张海山锐谐体2.0-授权联系：Samtype@QQ.com"/>
                <a:cs typeface="张海山锐谐体2.0-授权联系：Samtype@QQ.com"/>
              </a:endParaRPr>
            </a:p>
          </p:txBody>
        </p:sp>
        <p:sp>
          <p:nvSpPr>
            <p:cNvPr id="29720" name="文本框 66"/>
            <p:cNvSpPr txBox="1">
              <a:spLocks noChangeArrowheads="1"/>
            </p:cNvSpPr>
            <p:nvPr/>
          </p:nvSpPr>
          <p:spPr bwMode="auto">
            <a:xfrm>
              <a:off x="3060554" y="2434566"/>
              <a:ext cx="1110344" cy="34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400" b="1">
                  <a:solidFill>
                    <a:srgbClr val="404040"/>
                  </a:solidFill>
                  <a:latin typeface="微软雅黑" panose="020B0503020204020204" pitchFamily="34" charset="-122"/>
                </a:rPr>
                <a:t>添加标题</a:t>
              </a:r>
              <a:endParaRPr lang="zh-HK" altLang="en-US" sz="1400" b="1">
                <a:solidFill>
                  <a:srgbClr val="404040"/>
                </a:solidFill>
                <a:latin typeface="微软雅黑" panose="020B0503020204020204" pitchFamily="34" charset="-122"/>
              </a:endParaRPr>
            </a:p>
          </p:txBody>
        </p:sp>
        <p:sp>
          <p:nvSpPr>
            <p:cNvPr id="29721" name="文本框 67"/>
            <p:cNvSpPr txBox="1">
              <a:spLocks noChangeArrowheads="1"/>
            </p:cNvSpPr>
            <p:nvPr/>
          </p:nvSpPr>
          <p:spPr bwMode="auto">
            <a:xfrm>
              <a:off x="2955048" y="2788385"/>
              <a:ext cx="1321356" cy="8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辅助软件可以</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为幻灯片提供</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很好的辅助等</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有必要去学习</a:t>
              </a:r>
              <a:endParaRPr lang="en-US" altLang="zh-CN" sz="1100">
                <a:solidFill>
                  <a:srgbClr val="262626"/>
                </a:solidFill>
                <a:latin typeface="微软雅黑" panose="020B0503020204020204" pitchFamily="34" charset="-122"/>
              </a:endParaRPr>
            </a:p>
          </p:txBody>
        </p:sp>
      </p:grpSp>
      <p:grpSp>
        <p:nvGrpSpPr>
          <p:cNvPr id="46" name="组合 45"/>
          <p:cNvGrpSpPr/>
          <p:nvPr/>
        </p:nvGrpSpPr>
        <p:grpSpPr bwMode="auto">
          <a:xfrm>
            <a:off x="4620818" y="1526381"/>
            <a:ext cx="1675209" cy="2630091"/>
            <a:chOff x="4603182" y="1038958"/>
            <a:chExt cx="1850186" cy="2900945"/>
          </a:xfrm>
        </p:grpSpPr>
        <p:sp>
          <p:nvSpPr>
            <p:cNvPr id="47" name="圆角矩形 46"/>
            <p:cNvSpPr/>
            <p:nvPr/>
          </p:nvSpPr>
          <p:spPr>
            <a:xfrm>
              <a:off x="4712325" y="1038958"/>
              <a:ext cx="1631899" cy="1502345"/>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endParaRPr>
            </a:p>
          </p:txBody>
        </p:sp>
        <p:sp>
          <p:nvSpPr>
            <p:cNvPr id="48" name="任意多边形 47"/>
            <p:cNvSpPr/>
            <p:nvPr/>
          </p:nvSpPr>
          <p:spPr>
            <a:xfrm>
              <a:off x="4603182" y="1947719"/>
              <a:ext cx="1850186" cy="199218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endParaRPr>
            </a:p>
          </p:txBody>
        </p:sp>
        <p:sp>
          <p:nvSpPr>
            <p:cNvPr id="49" name="椭圆 48"/>
            <p:cNvSpPr/>
            <p:nvPr/>
          </p:nvSpPr>
          <p:spPr>
            <a:xfrm>
              <a:off x="5227800" y="1648301"/>
              <a:ext cx="600949" cy="6001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latin typeface="Impact" panose="020B0806030902050204" pitchFamily="34" charset="0"/>
              </a:endParaRPr>
            </a:p>
          </p:txBody>
        </p:sp>
        <p:sp>
          <p:nvSpPr>
            <p:cNvPr id="29713" name="文本框 54"/>
            <p:cNvSpPr txBox="1">
              <a:spLocks noChangeArrowheads="1"/>
            </p:cNvSpPr>
            <p:nvPr/>
          </p:nvSpPr>
          <p:spPr bwMode="auto">
            <a:xfrm>
              <a:off x="5044295" y="1222952"/>
              <a:ext cx="978584" cy="66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en-US" altLang="zh-HK" sz="3300">
                  <a:solidFill>
                    <a:srgbClr val="FFFFFF"/>
                  </a:solidFill>
                  <a:latin typeface="Impact" panose="020B0806030902050204" pitchFamily="34" charset="0"/>
                  <a:ea typeface="张海山锐谐体2.0-授权联系：Samtype@QQ.com"/>
                  <a:cs typeface="张海山锐谐体2.0-授权联系：Samtype@QQ.com"/>
                </a:rPr>
                <a:t>03</a:t>
              </a:r>
              <a:endParaRPr lang="zh-HK" altLang="en-US" sz="3300">
                <a:solidFill>
                  <a:srgbClr val="FFFFFF"/>
                </a:solidFill>
                <a:latin typeface="Impact" panose="020B0806030902050204" pitchFamily="34" charset="0"/>
                <a:ea typeface="张海山锐谐体2.0-授权联系：Samtype@QQ.com"/>
                <a:cs typeface="张海山锐谐体2.0-授权联系：Samtype@QQ.com"/>
              </a:endParaRPr>
            </a:p>
          </p:txBody>
        </p:sp>
        <p:sp>
          <p:nvSpPr>
            <p:cNvPr id="29714" name="文本框 68"/>
            <p:cNvSpPr txBox="1">
              <a:spLocks noChangeArrowheads="1"/>
            </p:cNvSpPr>
            <p:nvPr/>
          </p:nvSpPr>
          <p:spPr bwMode="auto">
            <a:xfrm>
              <a:off x="4973103" y="2434566"/>
              <a:ext cx="1110344" cy="34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400" b="1">
                  <a:solidFill>
                    <a:srgbClr val="404040"/>
                  </a:solidFill>
                  <a:latin typeface="微软雅黑" panose="020B0503020204020204" pitchFamily="34" charset="-122"/>
                </a:rPr>
                <a:t>添加标题</a:t>
              </a:r>
              <a:endParaRPr lang="zh-HK" altLang="en-US" sz="1400" b="1">
                <a:solidFill>
                  <a:srgbClr val="404040"/>
                </a:solidFill>
                <a:latin typeface="微软雅黑" panose="020B0503020204020204" pitchFamily="34" charset="-122"/>
              </a:endParaRPr>
            </a:p>
          </p:txBody>
        </p:sp>
        <p:sp>
          <p:nvSpPr>
            <p:cNvPr id="29715" name="文本框 69"/>
            <p:cNvSpPr txBox="1">
              <a:spLocks noChangeArrowheads="1"/>
            </p:cNvSpPr>
            <p:nvPr/>
          </p:nvSpPr>
          <p:spPr bwMode="auto">
            <a:xfrm>
              <a:off x="4833160" y="2788385"/>
              <a:ext cx="1390229" cy="66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形成思路风格</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仔细考量细节 </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把每一步做好</a:t>
              </a:r>
              <a:endParaRPr lang="en-US" altLang="zh-CN" sz="1100">
                <a:solidFill>
                  <a:srgbClr val="262626"/>
                </a:solidFill>
                <a:latin typeface="微软雅黑" panose="020B0503020204020204" pitchFamily="34" charset="-122"/>
              </a:endParaRPr>
            </a:p>
          </p:txBody>
        </p:sp>
      </p:grpSp>
      <p:grpSp>
        <p:nvGrpSpPr>
          <p:cNvPr id="53" name="组合 52"/>
          <p:cNvGrpSpPr/>
          <p:nvPr/>
        </p:nvGrpSpPr>
        <p:grpSpPr bwMode="auto">
          <a:xfrm>
            <a:off x="6424614" y="1526381"/>
            <a:ext cx="1675210" cy="2630091"/>
            <a:chOff x="6515731" y="1038958"/>
            <a:chExt cx="1850186" cy="2900945"/>
          </a:xfrm>
        </p:grpSpPr>
        <p:sp>
          <p:nvSpPr>
            <p:cNvPr id="54" name="圆角矩形 53"/>
            <p:cNvSpPr/>
            <p:nvPr/>
          </p:nvSpPr>
          <p:spPr>
            <a:xfrm>
              <a:off x="6624875" y="1038958"/>
              <a:ext cx="1631897" cy="1502345"/>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endParaRPr>
            </a:p>
          </p:txBody>
        </p:sp>
        <p:sp>
          <p:nvSpPr>
            <p:cNvPr id="55" name="任意多边形 54"/>
            <p:cNvSpPr/>
            <p:nvPr/>
          </p:nvSpPr>
          <p:spPr>
            <a:xfrm>
              <a:off x="6515731" y="1947719"/>
              <a:ext cx="1850186" cy="1992184"/>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endParaRPr>
            </a:p>
          </p:txBody>
        </p:sp>
        <p:sp>
          <p:nvSpPr>
            <p:cNvPr id="56" name="椭圆 55"/>
            <p:cNvSpPr/>
            <p:nvPr/>
          </p:nvSpPr>
          <p:spPr>
            <a:xfrm>
              <a:off x="7140350" y="1648301"/>
              <a:ext cx="600948" cy="6001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anchor="ctr"/>
            <a:lstStyle/>
            <a:p>
              <a:pPr algn="ctr" defTabSz="913765" fontAlgn="base">
                <a:spcBef>
                  <a:spcPct val="0"/>
                </a:spcBef>
                <a:spcAft>
                  <a:spcPct val="0"/>
                </a:spcAft>
                <a:defRPr/>
              </a:pPr>
              <a:endParaRPr lang="zh-HK" altLang="en-US">
                <a:solidFill>
                  <a:prstClr val="white"/>
                </a:solidFill>
                <a:latin typeface="Impact" panose="020B0806030902050204" pitchFamily="34" charset="0"/>
              </a:endParaRPr>
            </a:p>
          </p:txBody>
        </p:sp>
        <p:sp>
          <p:nvSpPr>
            <p:cNvPr id="29707" name="文本框 60"/>
            <p:cNvSpPr txBox="1">
              <a:spLocks noChangeArrowheads="1"/>
            </p:cNvSpPr>
            <p:nvPr/>
          </p:nvSpPr>
          <p:spPr bwMode="auto">
            <a:xfrm>
              <a:off x="6988993" y="1222952"/>
              <a:ext cx="876274" cy="66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en-US" altLang="zh-HK" sz="3300">
                  <a:solidFill>
                    <a:srgbClr val="FFFFFF"/>
                  </a:solidFill>
                  <a:latin typeface="Impact" panose="020B0806030902050204" pitchFamily="34" charset="0"/>
                  <a:ea typeface="张海山锐谐体2.0-授权联系：Samtype@QQ.com"/>
                  <a:cs typeface="张海山锐谐体2.0-授权联系：Samtype@QQ.com"/>
                </a:rPr>
                <a:t>04</a:t>
              </a:r>
              <a:endParaRPr lang="zh-HK" altLang="en-US" sz="3300">
                <a:solidFill>
                  <a:srgbClr val="FFFFFF"/>
                </a:solidFill>
                <a:latin typeface="Impact" panose="020B0806030902050204" pitchFamily="34" charset="0"/>
                <a:ea typeface="张海山锐谐体2.0-授权联系：Samtype@QQ.com"/>
                <a:cs typeface="张海山锐谐体2.0-授权联系：Samtype@QQ.com"/>
              </a:endParaRPr>
            </a:p>
          </p:txBody>
        </p:sp>
        <p:sp>
          <p:nvSpPr>
            <p:cNvPr id="29708" name="文本框 70"/>
            <p:cNvSpPr txBox="1">
              <a:spLocks noChangeArrowheads="1"/>
            </p:cNvSpPr>
            <p:nvPr/>
          </p:nvSpPr>
          <p:spPr bwMode="auto">
            <a:xfrm>
              <a:off x="6885652" y="2434566"/>
              <a:ext cx="1110344" cy="34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400" b="1">
                  <a:solidFill>
                    <a:srgbClr val="404040"/>
                  </a:solidFill>
                  <a:latin typeface="微软雅黑" panose="020B0503020204020204" pitchFamily="34" charset="-122"/>
                </a:rPr>
                <a:t>添加标题</a:t>
              </a:r>
              <a:endParaRPr lang="zh-HK" altLang="en-US" sz="1400" b="1">
                <a:solidFill>
                  <a:srgbClr val="404040"/>
                </a:solidFill>
                <a:latin typeface="微软雅黑" panose="020B0503020204020204" pitchFamily="34" charset="-122"/>
              </a:endParaRPr>
            </a:p>
          </p:txBody>
        </p:sp>
        <p:sp>
          <p:nvSpPr>
            <p:cNvPr id="29709" name="文本框 71"/>
            <p:cNvSpPr txBox="1">
              <a:spLocks noChangeArrowheads="1"/>
            </p:cNvSpPr>
            <p:nvPr/>
          </p:nvSpPr>
          <p:spPr bwMode="auto">
            <a:xfrm>
              <a:off x="6770752" y="2788385"/>
              <a:ext cx="1340145" cy="8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5" tIns="48218" rIns="96435" bIns="48218">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这是并列关系</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的表达方式之</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你可以输入其</a:t>
              </a:r>
              <a:endParaRPr lang="en-US" altLang="zh-CN" sz="1100">
                <a:solidFill>
                  <a:srgbClr val="262626"/>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262626"/>
                  </a:solidFill>
                  <a:latin typeface="微软雅黑" panose="020B0503020204020204" pitchFamily="34" charset="-122"/>
                </a:rPr>
                <a:t>他的内容代替</a:t>
              </a:r>
              <a:endParaRPr lang="zh-HK" altLang="en-US" sz="1100">
                <a:solidFill>
                  <a:srgbClr val="262626"/>
                </a:solidFill>
                <a:latin typeface="微软雅黑" panose="020B0503020204020204" pitchFamily="34" charset="-122"/>
              </a:endParaRPr>
            </a:p>
          </p:txBody>
        </p:sp>
      </p:grpSp>
      <p:sp>
        <p:nvSpPr>
          <p:cNvPr id="29702" name="TextBox 59"/>
          <p:cNvSpPr txBox="1">
            <a:spLocks noChangeArrowheads="1"/>
          </p:cNvSpPr>
          <p:nvPr/>
        </p:nvSpPr>
        <p:spPr bwMode="auto">
          <a:xfrm>
            <a:off x="1137047" y="123833"/>
            <a:ext cx="2218134"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25" tIns="32471" rIns="64925" bIns="32471">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300">
                <a:solidFill>
                  <a:srgbClr val="7F7F7F"/>
                </a:solidFill>
                <a:latin typeface="微软雅黑" panose="020B0503020204020204" pitchFamily="34" charset="-122"/>
              </a:rPr>
              <a:t>主要贡献与创作</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47"/>
          <p:cNvSpPr txBox="1">
            <a:spLocks noChangeArrowheads="1"/>
          </p:cNvSpPr>
          <p:nvPr/>
        </p:nvSpPr>
        <p:spPr bwMode="auto">
          <a:xfrm>
            <a:off x="1031089" y="142878"/>
            <a:ext cx="1170385"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31" tIns="32474" rIns="64931" bIns="324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研究思路</a:t>
            </a:r>
          </a:p>
        </p:txBody>
      </p:sp>
      <p:sp>
        <p:nvSpPr>
          <p:cNvPr id="51" name="椭圆 35"/>
          <p:cNvSpPr>
            <a:spLocks noChangeArrowheads="1"/>
          </p:cNvSpPr>
          <p:nvPr/>
        </p:nvSpPr>
        <p:spPr bwMode="auto">
          <a:xfrm>
            <a:off x="1360885" y="1191823"/>
            <a:ext cx="1059656" cy="1060847"/>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lIns="64931" tIns="32474" rIns="64931" bIns="32474" anchor="ctr"/>
          <a:lstStyle/>
          <a:p>
            <a:pPr algn="ctr" defTabSz="914400" fontAlgn="base">
              <a:spcBef>
                <a:spcPct val="0"/>
              </a:spcBef>
              <a:spcAft>
                <a:spcPct val="0"/>
              </a:spcAft>
              <a:defRPr/>
            </a:pPr>
            <a:endParaRPr lang="zh-CN" altLang="zh-CN">
              <a:solidFill>
                <a:prstClr val="white"/>
              </a:solidFill>
              <a:latin typeface="宋体" panose="02010600030101010101" pitchFamily="2" charset="-122"/>
              <a:sym typeface="宋体" panose="02010600030101010101" pitchFamily="2" charset="-122"/>
            </a:endParaRPr>
          </a:p>
        </p:txBody>
      </p:sp>
      <p:sp>
        <p:nvSpPr>
          <p:cNvPr id="55" name="椭圆 39"/>
          <p:cNvSpPr>
            <a:spLocks noChangeArrowheads="1"/>
          </p:cNvSpPr>
          <p:nvPr/>
        </p:nvSpPr>
        <p:spPr bwMode="auto">
          <a:xfrm>
            <a:off x="3207630" y="2849094"/>
            <a:ext cx="1060847" cy="1060847"/>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lIns="64931" tIns="32474" rIns="64931" bIns="32474" anchor="ctr"/>
          <a:lstStyle/>
          <a:p>
            <a:pPr algn="ctr" defTabSz="914400" fontAlgn="base">
              <a:spcBef>
                <a:spcPct val="0"/>
              </a:spcBef>
              <a:spcAft>
                <a:spcPct val="0"/>
              </a:spcAft>
              <a:defRPr/>
            </a:pPr>
            <a:endParaRPr lang="zh-CN" altLang="zh-CN">
              <a:solidFill>
                <a:prstClr val="white"/>
              </a:solidFill>
              <a:latin typeface="宋体" panose="02010600030101010101" pitchFamily="2" charset="-122"/>
              <a:sym typeface="宋体" panose="02010600030101010101" pitchFamily="2" charset="-122"/>
            </a:endParaRPr>
          </a:p>
        </p:txBody>
      </p:sp>
      <p:sp>
        <p:nvSpPr>
          <p:cNvPr id="59" name="椭圆 43"/>
          <p:cNvSpPr>
            <a:spLocks noChangeArrowheads="1"/>
          </p:cNvSpPr>
          <p:nvPr/>
        </p:nvSpPr>
        <p:spPr bwMode="auto">
          <a:xfrm>
            <a:off x="5004199" y="1191823"/>
            <a:ext cx="1059656" cy="1060847"/>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lIns="64931" tIns="32474" rIns="64931" bIns="32474" anchor="ctr"/>
          <a:lstStyle/>
          <a:p>
            <a:pPr algn="ctr" defTabSz="914400" fontAlgn="base">
              <a:spcBef>
                <a:spcPct val="0"/>
              </a:spcBef>
              <a:spcAft>
                <a:spcPct val="0"/>
              </a:spcAft>
              <a:defRPr/>
            </a:pPr>
            <a:endParaRPr lang="zh-CN" altLang="zh-CN">
              <a:solidFill>
                <a:prstClr val="white"/>
              </a:solidFill>
              <a:latin typeface="宋体" panose="02010600030101010101" pitchFamily="2" charset="-122"/>
              <a:sym typeface="宋体" panose="02010600030101010101" pitchFamily="2" charset="-122"/>
            </a:endParaRPr>
          </a:p>
        </p:txBody>
      </p:sp>
      <p:sp>
        <p:nvSpPr>
          <p:cNvPr id="60" name="椭圆 45"/>
          <p:cNvSpPr>
            <a:spLocks noChangeArrowheads="1"/>
          </p:cNvSpPr>
          <p:nvPr/>
        </p:nvSpPr>
        <p:spPr bwMode="auto">
          <a:xfrm>
            <a:off x="6786644" y="2849094"/>
            <a:ext cx="1059656" cy="1060847"/>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lIns="64931" tIns="32474" rIns="64931" bIns="32474" anchor="ctr"/>
          <a:lstStyle/>
          <a:p>
            <a:pPr algn="ctr" defTabSz="914400" fontAlgn="base">
              <a:spcBef>
                <a:spcPct val="0"/>
              </a:spcBef>
              <a:spcAft>
                <a:spcPct val="0"/>
              </a:spcAft>
              <a:defRPr/>
            </a:pPr>
            <a:endParaRPr lang="zh-CN" altLang="zh-CN">
              <a:solidFill>
                <a:prstClr val="white"/>
              </a:solidFill>
              <a:latin typeface="宋体" panose="02010600030101010101" pitchFamily="2" charset="-122"/>
              <a:sym typeface="宋体" panose="02010600030101010101" pitchFamily="2" charset="-122"/>
            </a:endParaRPr>
          </a:p>
        </p:txBody>
      </p:sp>
      <p:sp>
        <p:nvSpPr>
          <p:cNvPr id="61" name="TextBox 46"/>
          <p:cNvSpPr>
            <a:spLocks noChangeArrowheads="1"/>
          </p:cNvSpPr>
          <p:nvPr/>
        </p:nvSpPr>
        <p:spPr bwMode="auto">
          <a:xfrm>
            <a:off x="1154986" y="3195566"/>
            <a:ext cx="1397794" cy="9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3130" fontAlgn="base">
              <a:lnSpc>
                <a:spcPts val="1395"/>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47"/>
          <p:cNvSpPr>
            <a:spLocks noChangeArrowheads="1"/>
          </p:cNvSpPr>
          <p:nvPr/>
        </p:nvSpPr>
        <p:spPr bwMode="auto">
          <a:xfrm>
            <a:off x="1257380" y="2903863"/>
            <a:ext cx="1195388"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63" name="TextBox 50"/>
          <p:cNvSpPr>
            <a:spLocks noChangeArrowheads="1"/>
          </p:cNvSpPr>
          <p:nvPr/>
        </p:nvSpPr>
        <p:spPr bwMode="auto">
          <a:xfrm>
            <a:off x="1257380" y="2294263"/>
            <a:ext cx="1195388"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4" name="TextBox 51"/>
          <p:cNvSpPr>
            <a:spLocks noChangeArrowheads="1"/>
          </p:cNvSpPr>
          <p:nvPr/>
        </p:nvSpPr>
        <p:spPr bwMode="auto">
          <a:xfrm>
            <a:off x="3076655" y="2294263"/>
            <a:ext cx="1195388"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5" name="TextBox 52"/>
          <p:cNvSpPr>
            <a:spLocks noChangeArrowheads="1"/>
          </p:cNvSpPr>
          <p:nvPr/>
        </p:nvSpPr>
        <p:spPr bwMode="auto">
          <a:xfrm>
            <a:off x="4979280" y="2294263"/>
            <a:ext cx="1194197"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9" name="TextBox 56"/>
          <p:cNvSpPr>
            <a:spLocks noChangeArrowheads="1"/>
          </p:cNvSpPr>
          <p:nvPr/>
        </p:nvSpPr>
        <p:spPr bwMode="auto">
          <a:xfrm>
            <a:off x="6653294" y="2294263"/>
            <a:ext cx="1195388"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70" name="TextBox 57"/>
          <p:cNvSpPr>
            <a:spLocks noChangeArrowheads="1"/>
          </p:cNvSpPr>
          <p:nvPr/>
        </p:nvSpPr>
        <p:spPr bwMode="auto">
          <a:xfrm>
            <a:off x="3076576" y="1382323"/>
            <a:ext cx="1396604" cy="9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3130" fontAlgn="base">
              <a:lnSpc>
                <a:spcPts val="1395"/>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58"/>
          <p:cNvSpPr>
            <a:spLocks noChangeArrowheads="1"/>
          </p:cNvSpPr>
          <p:nvPr/>
        </p:nvSpPr>
        <p:spPr bwMode="auto">
          <a:xfrm>
            <a:off x="3177785" y="1088239"/>
            <a:ext cx="1194197"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2" name="TextBox 59"/>
          <p:cNvSpPr>
            <a:spLocks noChangeArrowheads="1"/>
          </p:cNvSpPr>
          <p:nvPr/>
        </p:nvSpPr>
        <p:spPr bwMode="auto">
          <a:xfrm>
            <a:off x="4798300" y="3208662"/>
            <a:ext cx="1397794" cy="9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3130" fontAlgn="base">
              <a:lnSpc>
                <a:spcPts val="1395"/>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2"/>
          <p:cNvSpPr>
            <a:spLocks noChangeArrowheads="1"/>
          </p:cNvSpPr>
          <p:nvPr/>
        </p:nvSpPr>
        <p:spPr bwMode="auto">
          <a:xfrm>
            <a:off x="4898312" y="2914578"/>
            <a:ext cx="1195388"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4" name="TextBox 63"/>
          <p:cNvSpPr>
            <a:spLocks noChangeArrowheads="1"/>
          </p:cNvSpPr>
          <p:nvPr/>
        </p:nvSpPr>
        <p:spPr bwMode="auto">
          <a:xfrm>
            <a:off x="6590117" y="1382323"/>
            <a:ext cx="1396603" cy="912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913130" fontAlgn="base">
              <a:lnSpc>
                <a:spcPts val="1395"/>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66"/>
          <p:cNvSpPr>
            <a:spLocks noChangeArrowheads="1"/>
          </p:cNvSpPr>
          <p:nvPr/>
        </p:nvSpPr>
        <p:spPr bwMode="auto">
          <a:xfrm>
            <a:off x="6690124" y="1088239"/>
            <a:ext cx="1195388"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6" name="TextBox 67"/>
          <p:cNvSpPr>
            <a:spLocks noChangeArrowheads="1"/>
          </p:cNvSpPr>
          <p:nvPr/>
        </p:nvSpPr>
        <p:spPr bwMode="auto">
          <a:xfrm>
            <a:off x="1609727" y="1476382"/>
            <a:ext cx="561975" cy="49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7" name="TextBox 68"/>
          <p:cNvSpPr>
            <a:spLocks noChangeArrowheads="1"/>
          </p:cNvSpPr>
          <p:nvPr/>
        </p:nvSpPr>
        <p:spPr bwMode="auto">
          <a:xfrm>
            <a:off x="5253045" y="1476382"/>
            <a:ext cx="560785" cy="49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8" name="TextBox 70"/>
          <p:cNvSpPr>
            <a:spLocks noChangeArrowheads="1"/>
          </p:cNvSpPr>
          <p:nvPr/>
        </p:nvSpPr>
        <p:spPr bwMode="auto">
          <a:xfrm>
            <a:off x="3457656" y="3133646"/>
            <a:ext cx="561975" cy="49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9" name="TextBox 72"/>
          <p:cNvSpPr>
            <a:spLocks noChangeArrowheads="1"/>
          </p:cNvSpPr>
          <p:nvPr/>
        </p:nvSpPr>
        <p:spPr bwMode="auto">
          <a:xfrm>
            <a:off x="7035483" y="3133646"/>
            <a:ext cx="561975" cy="49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913130" fontAlgn="base">
              <a:spcBef>
                <a:spcPct val="0"/>
              </a:spcBef>
              <a:spcAft>
                <a:spcPct val="0"/>
              </a:spcAft>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p:cBhvr>
                                        <p:cTn id="13" dur="600"/>
                                        <p:tgtEl>
                                          <p:spTgt spid="62"/>
                                        </p:tgtEl>
                                      </p:cBhvr>
                                    </p:animEffect>
                                    <p:anim calcmode="lin" valueType="num">
                                      <p:cBhvr>
                                        <p:cTn id="14" dur="600" fill="hold"/>
                                        <p:tgtEl>
                                          <p:spTgt spid="62"/>
                                        </p:tgtEl>
                                        <p:attrNameLst>
                                          <p:attrName>ppt_x</p:attrName>
                                        </p:attrNameLst>
                                      </p:cBhvr>
                                      <p:tavLst>
                                        <p:tav tm="0">
                                          <p:val>
                                            <p:strVal val="#ppt_x"/>
                                          </p:val>
                                        </p:tav>
                                        <p:tav tm="100000">
                                          <p:val>
                                            <p:strVal val="#ppt_x"/>
                                          </p:val>
                                        </p:tav>
                                      </p:tavLst>
                                    </p:anim>
                                    <p:anim calcmode="lin" valueType="num">
                                      <p:cBhvr>
                                        <p:cTn id="15" dur="600" fill="hold"/>
                                        <p:tgtEl>
                                          <p:spTgt spid="6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p:cBhvr>
                                        <p:cTn id="18" dur="600"/>
                                        <p:tgtEl>
                                          <p:spTgt spid="61"/>
                                        </p:tgtEl>
                                      </p:cBhvr>
                                    </p:animEffect>
                                    <p:anim calcmode="lin" valueType="num">
                                      <p:cBhvr>
                                        <p:cTn id="19" dur="600" fill="hold"/>
                                        <p:tgtEl>
                                          <p:spTgt spid="61"/>
                                        </p:tgtEl>
                                        <p:attrNameLst>
                                          <p:attrName>ppt_x</p:attrName>
                                        </p:attrNameLst>
                                      </p:cBhvr>
                                      <p:tavLst>
                                        <p:tav tm="0">
                                          <p:val>
                                            <p:strVal val="#ppt_x"/>
                                          </p:val>
                                        </p:tav>
                                        <p:tav tm="100000">
                                          <p:val>
                                            <p:strVal val="#ppt_x"/>
                                          </p:val>
                                        </p:tav>
                                      </p:tavLst>
                                    </p:anim>
                                    <p:anim calcmode="lin" valueType="num">
                                      <p:cBhvr>
                                        <p:cTn id="20" dur="600" fill="hold"/>
                                        <p:tgtEl>
                                          <p:spTgt spid="6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p:cBhvr>
                                        <p:cTn id="23" dur="600"/>
                                        <p:tgtEl>
                                          <p:spTgt spid="51"/>
                                        </p:tgtEl>
                                      </p:cBhvr>
                                    </p:animEffect>
                                    <p:anim calcmode="lin" valueType="num">
                                      <p:cBhvr>
                                        <p:cTn id="24" dur="600" fill="hold"/>
                                        <p:tgtEl>
                                          <p:spTgt spid="51"/>
                                        </p:tgtEl>
                                        <p:attrNameLst>
                                          <p:attrName>ppt_x</p:attrName>
                                        </p:attrNameLst>
                                      </p:cBhvr>
                                      <p:tavLst>
                                        <p:tav tm="0">
                                          <p:val>
                                            <p:strVal val="#ppt_x"/>
                                          </p:val>
                                        </p:tav>
                                        <p:tav tm="100000">
                                          <p:val>
                                            <p:strVal val="#ppt_x"/>
                                          </p:val>
                                        </p:tav>
                                      </p:tavLst>
                                    </p:anim>
                                    <p:anim calcmode="lin" valueType="num">
                                      <p:cBhvr>
                                        <p:cTn id="25" dur="600" fill="hold"/>
                                        <p:tgtEl>
                                          <p:spTgt spid="5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p:cBhvr>
                                        <p:cTn id="28" dur="600"/>
                                        <p:tgtEl>
                                          <p:spTgt spid="76"/>
                                        </p:tgtEl>
                                      </p:cBhvr>
                                    </p:animEffect>
                                    <p:anim calcmode="lin" valueType="num">
                                      <p:cBhvr>
                                        <p:cTn id="29" dur="600" fill="hold"/>
                                        <p:tgtEl>
                                          <p:spTgt spid="76"/>
                                        </p:tgtEl>
                                        <p:attrNameLst>
                                          <p:attrName>ppt_x</p:attrName>
                                        </p:attrNameLst>
                                      </p:cBhvr>
                                      <p:tavLst>
                                        <p:tav tm="0">
                                          <p:val>
                                            <p:strVal val="#ppt_x"/>
                                          </p:val>
                                        </p:tav>
                                        <p:tav tm="100000">
                                          <p:val>
                                            <p:strVal val="#ppt_x"/>
                                          </p:val>
                                        </p:tav>
                                      </p:tavLst>
                                    </p:anim>
                                    <p:anim calcmode="lin" valueType="num">
                                      <p:cBhvr>
                                        <p:cTn id="30" dur="600" fill="hold"/>
                                        <p:tgtEl>
                                          <p:spTgt spid="76"/>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300" fill="hold"/>
                                        <p:tgtEl>
                                          <p:spTgt spid="64"/>
                                        </p:tgtEl>
                                        <p:attrNameLst>
                                          <p:attrName>ppt_w</p:attrName>
                                        </p:attrNameLst>
                                      </p:cBhvr>
                                      <p:tavLst>
                                        <p:tav tm="0">
                                          <p:val>
                                            <p:fltVal val="0"/>
                                          </p:val>
                                        </p:tav>
                                        <p:tav tm="100000">
                                          <p:val>
                                            <p:strVal val="#ppt_w"/>
                                          </p:val>
                                        </p:tav>
                                      </p:tavLst>
                                    </p:anim>
                                    <p:anim calcmode="lin" valueType="num">
                                      <p:cBhvr>
                                        <p:cTn id="35" dur="300" fill="hold"/>
                                        <p:tgtEl>
                                          <p:spTgt spid="64"/>
                                        </p:tgtEl>
                                        <p:attrNameLst>
                                          <p:attrName>ppt_h</p:attrName>
                                        </p:attrNameLst>
                                      </p:cBhvr>
                                      <p:tavLst>
                                        <p:tav tm="0">
                                          <p:val>
                                            <p:fltVal val="0"/>
                                          </p:val>
                                        </p:tav>
                                        <p:tav tm="100000">
                                          <p:val>
                                            <p:strVal val="#ppt_h"/>
                                          </p:val>
                                        </p:tav>
                                      </p:tavLst>
                                    </p:anim>
                                    <p:animEffect>
                                      <p:cBhvr>
                                        <p:cTn id="36" dur="300"/>
                                        <p:tgtEl>
                                          <p:spTgt spid="64"/>
                                        </p:tgtEl>
                                      </p:cBhvr>
                                    </p:animEffect>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p:cBhvr>
                                        <p:cTn id="40" dur="600"/>
                                        <p:tgtEl>
                                          <p:spTgt spid="71"/>
                                        </p:tgtEl>
                                      </p:cBhvr>
                                    </p:animEffect>
                                    <p:anim calcmode="lin" valueType="num">
                                      <p:cBhvr>
                                        <p:cTn id="41" dur="600" fill="hold"/>
                                        <p:tgtEl>
                                          <p:spTgt spid="71"/>
                                        </p:tgtEl>
                                        <p:attrNameLst>
                                          <p:attrName>ppt_x</p:attrName>
                                        </p:attrNameLst>
                                      </p:cBhvr>
                                      <p:tavLst>
                                        <p:tav tm="0">
                                          <p:val>
                                            <p:strVal val="#ppt_x"/>
                                          </p:val>
                                        </p:tav>
                                        <p:tav tm="100000">
                                          <p:val>
                                            <p:strVal val="#ppt_x"/>
                                          </p:val>
                                        </p:tav>
                                      </p:tavLst>
                                    </p:anim>
                                    <p:anim calcmode="lin" valueType="num">
                                      <p:cBhvr>
                                        <p:cTn id="42" dur="600" fill="hold"/>
                                        <p:tgtEl>
                                          <p:spTgt spid="7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p:cBhvr>
                                        <p:cTn id="45" dur="600"/>
                                        <p:tgtEl>
                                          <p:spTgt spid="70"/>
                                        </p:tgtEl>
                                      </p:cBhvr>
                                    </p:animEffect>
                                    <p:anim calcmode="lin" valueType="num">
                                      <p:cBhvr>
                                        <p:cTn id="46" dur="600" fill="hold"/>
                                        <p:tgtEl>
                                          <p:spTgt spid="70"/>
                                        </p:tgtEl>
                                        <p:attrNameLst>
                                          <p:attrName>ppt_x</p:attrName>
                                        </p:attrNameLst>
                                      </p:cBhvr>
                                      <p:tavLst>
                                        <p:tav tm="0">
                                          <p:val>
                                            <p:strVal val="#ppt_x"/>
                                          </p:val>
                                        </p:tav>
                                        <p:tav tm="100000">
                                          <p:val>
                                            <p:strVal val="#ppt_x"/>
                                          </p:val>
                                        </p:tav>
                                      </p:tavLst>
                                    </p:anim>
                                    <p:anim calcmode="lin" valueType="num">
                                      <p:cBhvr>
                                        <p:cTn id="47" dur="600" fill="hold"/>
                                        <p:tgtEl>
                                          <p:spTgt spid="7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p:cBhvr>
                                        <p:cTn id="50" dur="600"/>
                                        <p:tgtEl>
                                          <p:spTgt spid="55"/>
                                        </p:tgtEl>
                                      </p:cBhvr>
                                    </p:animEffect>
                                    <p:anim calcmode="lin" valueType="num">
                                      <p:cBhvr>
                                        <p:cTn id="51" dur="600" fill="hold"/>
                                        <p:tgtEl>
                                          <p:spTgt spid="55"/>
                                        </p:tgtEl>
                                        <p:attrNameLst>
                                          <p:attrName>ppt_x</p:attrName>
                                        </p:attrNameLst>
                                      </p:cBhvr>
                                      <p:tavLst>
                                        <p:tav tm="0">
                                          <p:val>
                                            <p:strVal val="#ppt_x"/>
                                          </p:val>
                                        </p:tav>
                                        <p:tav tm="100000">
                                          <p:val>
                                            <p:strVal val="#ppt_x"/>
                                          </p:val>
                                        </p:tav>
                                      </p:tavLst>
                                    </p:anim>
                                    <p:anim calcmode="lin" valueType="num">
                                      <p:cBhvr>
                                        <p:cTn id="52" dur="600" fill="hold"/>
                                        <p:tgtEl>
                                          <p:spTgt spid="5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p:cBhvr>
                                        <p:cTn id="55" dur="600"/>
                                        <p:tgtEl>
                                          <p:spTgt spid="78"/>
                                        </p:tgtEl>
                                      </p:cBhvr>
                                    </p:animEffect>
                                    <p:anim calcmode="lin" valueType="num">
                                      <p:cBhvr>
                                        <p:cTn id="56" dur="600" fill="hold"/>
                                        <p:tgtEl>
                                          <p:spTgt spid="78"/>
                                        </p:tgtEl>
                                        <p:attrNameLst>
                                          <p:attrName>ppt_x</p:attrName>
                                        </p:attrNameLst>
                                      </p:cBhvr>
                                      <p:tavLst>
                                        <p:tav tm="0">
                                          <p:val>
                                            <p:strVal val="#ppt_x"/>
                                          </p:val>
                                        </p:tav>
                                        <p:tav tm="100000">
                                          <p:val>
                                            <p:strVal val="#ppt_x"/>
                                          </p:val>
                                        </p:tav>
                                      </p:tavLst>
                                    </p:anim>
                                    <p:anim calcmode="lin" valueType="num">
                                      <p:cBhvr>
                                        <p:cTn id="57" dur="600" fill="hold"/>
                                        <p:tgtEl>
                                          <p:spTgt spid="7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p:cTn id="61" dur="300" fill="hold"/>
                                        <p:tgtEl>
                                          <p:spTgt spid="65"/>
                                        </p:tgtEl>
                                        <p:attrNameLst>
                                          <p:attrName>ppt_w</p:attrName>
                                        </p:attrNameLst>
                                      </p:cBhvr>
                                      <p:tavLst>
                                        <p:tav tm="0">
                                          <p:val>
                                            <p:fltVal val="0"/>
                                          </p:val>
                                        </p:tav>
                                        <p:tav tm="100000">
                                          <p:val>
                                            <p:strVal val="#ppt_w"/>
                                          </p:val>
                                        </p:tav>
                                      </p:tavLst>
                                    </p:anim>
                                    <p:anim calcmode="lin" valueType="num">
                                      <p:cBhvr>
                                        <p:cTn id="62" dur="300" fill="hold"/>
                                        <p:tgtEl>
                                          <p:spTgt spid="65"/>
                                        </p:tgtEl>
                                        <p:attrNameLst>
                                          <p:attrName>ppt_h</p:attrName>
                                        </p:attrNameLst>
                                      </p:cBhvr>
                                      <p:tavLst>
                                        <p:tav tm="0">
                                          <p:val>
                                            <p:fltVal val="0"/>
                                          </p:val>
                                        </p:tav>
                                        <p:tav tm="100000">
                                          <p:val>
                                            <p:strVal val="#ppt_h"/>
                                          </p:val>
                                        </p:tav>
                                      </p:tavLst>
                                    </p:anim>
                                    <p:animEffect>
                                      <p:cBhvr>
                                        <p:cTn id="63" dur="300"/>
                                        <p:tgtEl>
                                          <p:spTgt spid="65"/>
                                        </p:tgtEl>
                                      </p:cBhvr>
                                    </p:animEffect>
                                  </p:childTnLst>
                                </p:cTn>
                              </p:par>
                            </p:childTnLst>
                          </p:cTn>
                        </p:par>
                        <p:par>
                          <p:cTn id="64" fill="hold">
                            <p:stCondLst>
                              <p:cond delay="3500"/>
                            </p:stCondLst>
                            <p:childTnLst>
                              <p:par>
                                <p:cTn id="65" presetID="42" presetClass="entr" presetSubtype="0"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p:cBhvr>
                                        <p:cTn id="67" dur="600"/>
                                        <p:tgtEl>
                                          <p:spTgt spid="73"/>
                                        </p:tgtEl>
                                      </p:cBhvr>
                                    </p:animEffect>
                                    <p:anim calcmode="lin" valueType="num">
                                      <p:cBhvr>
                                        <p:cTn id="68" dur="600" fill="hold"/>
                                        <p:tgtEl>
                                          <p:spTgt spid="73"/>
                                        </p:tgtEl>
                                        <p:attrNameLst>
                                          <p:attrName>ppt_x</p:attrName>
                                        </p:attrNameLst>
                                      </p:cBhvr>
                                      <p:tavLst>
                                        <p:tav tm="0">
                                          <p:val>
                                            <p:strVal val="#ppt_x"/>
                                          </p:val>
                                        </p:tav>
                                        <p:tav tm="100000">
                                          <p:val>
                                            <p:strVal val="#ppt_x"/>
                                          </p:val>
                                        </p:tav>
                                      </p:tavLst>
                                    </p:anim>
                                    <p:anim calcmode="lin" valueType="num">
                                      <p:cBhvr>
                                        <p:cTn id="69" dur="600" fill="hold"/>
                                        <p:tgtEl>
                                          <p:spTgt spid="7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72"/>
                                        </p:tgtEl>
                                        <p:attrNameLst>
                                          <p:attrName>style.visibility</p:attrName>
                                        </p:attrNameLst>
                                      </p:cBhvr>
                                      <p:to>
                                        <p:strVal val="visible"/>
                                      </p:to>
                                    </p:set>
                                    <p:animEffect>
                                      <p:cBhvr>
                                        <p:cTn id="72" dur="600"/>
                                        <p:tgtEl>
                                          <p:spTgt spid="72"/>
                                        </p:tgtEl>
                                      </p:cBhvr>
                                    </p:animEffect>
                                    <p:anim calcmode="lin" valueType="num">
                                      <p:cBhvr>
                                        <p:cTn id="73" dur="600" fill="hold"/>
                                        <p:tgtEl>
                                          <p:spTgt spid="72"/>
                                        </p:tgtEl>
                                        <p:attrNameLst>
                                          <p:attrName>ppt_x</p:attrName>
                                        </p:attrNameLst>
                                      </p:cBhvr>
                                      <p:tavLst>
                                        <p:tav tm="0">
                                          <p:val>
                                            <p:strVal val="#ppt_x"/>
                                          </p:val>
                                        </p:tav>
                                        <p:tav tm="100000">
                                          <p:val>
                                            <p:strVal val="#ppt_x"/>
                                          </p:val>
                                        </p:tav>
                                      </p:tavLst>
                                    </p:anim>
                                    <p:anim calcmode="lin" valueType="num">
                                      <p:cBhvr>
                                        <p:cTn id="74" dur="600" fill="hold"/>
                                        <p:tgtEl>
                                          <p:spTgt spid="72"/>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animEffect>
                                      <p:cBhvr>
                                        <p:cTn id="77" dur="600"/>
                                        <p:tgtEl>
                                          <p:spTgt spid="59"/>
                                        </p:tgtEl>
                                      </p:cBhvr>
                                    </p:animEffect>
                                    <p:anim calcmode="lin" valueType="num">
                                      <p:cBhvr>
                                        <p:cTn id="78" dur="600" fill="hold"/>
                                        <p:tgtEl>
                                          <p:spTgt spid="59"/>
                                        </p:tgtEl>
                                        <p:attrNameLst>
                                          <p:attrName>ppt_x</p:attrName>
                                        </p:attrNameLst>
                                      </p:cBhvr>
                                      <p:tavLst>
                                        <p:tav tm="0">
                                          <p:val>
                                            <p:strVal val="#ppt_x"/>
                                          </p:val>
                                        </p:tav>
                                        <p:tav tm="100000">
                                          <p:val>
                                            <p:strVal val="#ppt_x"/>
                                          </p:val>
                                        </p:tav>
                                      </p:tavLst>
                                    </p:anim>
                                    <p:anim calcmode="lin" valueType="num">
                                      <p:cBhvr>
                                        <p:cTn id="79" dur="600" fill="hold"/>
                                        <p:tgtEl>
                                          <p:spTgt spid="59"/>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77"/>
                                        </p:tgtEl>
                                        <p:attrNameLst>
                                          <p:attrName>style.visibility</p:attrName>
                                        </p:attrNameLst>
                                      </p:cBhvr>
                                      <p:to>
                                        <p:strVal val="visible"/>
                                      </p:to>
                                    </p:set>
                                    <p:animEffect>
                                      <p:cBhvr>
                                        <p:cTn id="82" dur="600"/>
                                        <p:tgtEl>
                                          <p:spTgt spid="77"/>
                                        </p:tgtEl>
                                      </p:cBhvr>
                                    </p:animEffect>
                                    <p:anim calcmode="lin" valueType="num">
                                      <p:cBhvr>
                                        <p:cTn id="83" dur="600" fill="hold"/>
                                        <p:tgtEl>
                                          <p:spTgt spid="77"/>
                                        </p:tgtEl>
                                        <p:attrNameLst>
                                          <p:attrName>ppt_x</p:attrName>
                                        </p:attrNameLst>
                                      </p:cBhvr>
                                      <p:tavLst>
                                        <p:tav tm="0">
                                          <p:val>
                                            <p:strVal val="#ppt_x"/>
                                          </p:val>
                                        </p:tav>
                                        <p:tav tm="100000">
                                          <p:val>
                                            <p:strVal val="#ppt_x"/>
                                          </p:val>
                                        </p:tav>
                                      </p:tavLst>
                                    </p:anim>
                                    <p:anim calcmode="lin" valueType="num">
                                      <p:cBhvr>
                                        <p:cTn id="84" dur="600" fill="hold"/>
                                        <p:tgtEl>
                                          <p:spTgt spid="7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p:cTn id="88" dur="300" fill="hold"/>
                                        <p:tgtEl>
                                          <p:spTgt spid="69"/>
                                        </p:tgtEl>
                                        <p:attrNameLst>
                                          <p:attrName>ppt_w</p:attrName>
                                        </p:attrNameLst>
                                      </p:cBhvr>
                                      <p:tavLst>
                                        <p:tav tm="0">
                                          <p:val>
                                            <p:fltVal val="0"/>
                                          </p:val>
                                        </p:tav>
                                        <p:tav tm="100000">
                                          <p:val>
                                            <p:strVal val="#ppt_w"/>
                                          </p:val>
                                        </p:tav>
                                      </p:tavLst>
                                    </p:anim>
                                    <p:anim calcmode="lin" valueType="num">
                                      <p:cBhvr>
                                        <p:cTn id="89" dur="300" fill="hold"/>
                                        <p:tgtEl>
                                          <p:spTgt spid="69"/>
                                        </p:tgtEl>
                                        <p:attrNameLst>
                                          <p:attrName>ppt_h</p:attrName>
                                        </p:attrNameLst>
                                      </p:cBhvr>
                                      <p:tavLst>
                                        <p:tav tm="0">
                                          <p:val>
                                            <p:fltVal val="0"/>
                                          </p:val>
                                        </p:tav>
                                        <p:tav tm="100000">
                                          <p:val>
                                            <p:strVal val="#ppt_h"/>
                                          </p:val>
                                        </p:tav>
                                      </p:tavLst>
                                    </p:anim>
                                    <p:animEffect>
                                      <p:cBhvr>
                                        <p:cTn id="90" dur="300"/>
                                        <p:tgtEl>
                                          <p:spTgt spid="69"/>
                                        </p:tgtEl>
                                      </p:cBhvr>
                                    </p:animEffect>
                                  </p:childTnLst>
                                </p:cTn>
                              </p:par>
                            </p:childTnLst>
                          </p:cTn>
                        </p:par>
                        <p:par>
                          <p:cTn id="91" fill="hold">
                            <p:stCondLst>
                              <p:cond delay="5000"/>
                            </p:stCondLst>
                            <p:childTnLst>
                              <p:par>
                                <p:cTn id="92" presetID="47" presetClass="entr" presetSubtype="0" fill="hold" grpId="0" nodeType="afterEffect">
                                  <p:stCondLst>
                                    <p:cond delay="0"/>
                                  </p:stCondLst>
                                  <p:childTnLst>
                                    <p:set>
                                      <p:cBhvr>
                                        <p:cTn id="93" dur="1" fill="hold">
                                          <p:stCondLst>
                                            <p:cond delay="0"/>
                                          </p:stCondLst>
                                        </p:cTn>
                                        <p:tgtEl>
                                          <p:spTgt spid="75"/>
                                        </p:tgtEl>
                                        <p:attrNameLst>
                                          <p:attrName>style.visibility</p:attrName>
                                        </p:attrNameLst>
                                      </p:cBhvr>
                                      <p:to>
                                        <p:strVal val="visible"/>
                                      </p:to>
                                    </p:set>
                                    <p:animEffect>
                                      <p:cBhvr>
                                        <p:cTn id="94" dur="600"/>
                                        <p:tgtEl>
                                          <p:spTgt spid="75"/>
                                        </p:tgtEl>
                                      </p:cBhvr>
                                    </p:animEffect>
                                    <p:anim calcmode="lin" valueType="num">
                                      <p:cBhvr>
                                        <p:cTn id="95" dur="600" fill="hold"/>
                                        <p:tgtEl>
                                          <p:spTgt spid="75"/>
                                        </p:tgtEl>
                                        <p:attrNameLst>
                                          <p:attrName>ppt_x</p:attrName>
                                        </p:attrNameLst>
                                      </p:cBhvr>
                                      <p:tavLst>
                                        <p:tav tm="0">
                                          <p:val>
                                            <p:strVal val="#ppt_x"/>
                                          </p:val>
                                        </p:tav>
                                        <p:tav tm="100000">
                                          <p:val>
                                            <p:strVal val="#ppt_x"/>
                                          </p:val>
                                        </p:tav>
                                      </p:tavLst>
                                    </p:anim>
                                    <p:anim calcmode="lin" valueType="num">
                                      <p:cBhvr>
                                        <p:cTn id="96" dur="600" fill="hold"/>
                                        <p:tgtEl>
                                          <p:spTgt spid="75"/>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p:cBhvr>
                                        <p:cTn id="99" dur="600"/>
                                        <p:tgtEl>
                                          <p:spTgt spid="74"/>
                                        </p:tgtEl>
                                      </p:cBhvr>
                                    </p:animEffect>
                                    <p:anim calcmode="lin" valueType="num">
                                      <p:cBhvr>
                                        <p:cTn id="100" dur="600" fill="hold"/>
                                        <p:tgtEl>
                                          <p:spTgt spid="74"/>
                                        </p:tgtEl>
                                        <p:attrNameLst>
                                          <p:attrName>ppt_x</p:attrName>
                                        </p:attrNameLst>
                                      </p:cBhvr>
                                      <p:tavLst>
                                        <p:tav tm="0">
                                          <p:val>
                                            <p:strVal val="#ppt_x"/>
                                          </p:val>
                                        </p:tav>
                                        <p:tav tm="100000">
                                          <p:val>
                                            <p:strVal val="#ppt_x"/>
                                          </p:val>
                                        </p:tav>
                                      </p:tavLst>
                                    </p:anim>
                                    <p:anim calcmode="lin" valueType="num">
                                      <p:cBhvr>
                                        <p:cTn id="101" dur="600" fill="hold"/>
                                        <p:tgtEl>
                                          <p:spTgt spid="74"/>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60"/>
                                        </p:tgtEl>
                                        <p:attrNameLst>
                                          <p:attrName>style.visibility</p:attrName>
                                        </p:attrNameLst>
                                      </p:cBhvr>
                                      <p:to>
                                        <p:strVal val="visible"/>
                                      </p:to>
                                    </p:set>
                                    <p:animEffect>
                                      <p:cBhvr>
                                        <p:cTn id="104" dur="600"/>
                                        <p:tgtEl>
                                          <p:spTgt spid="60"/>
                                        </p:tgtEl>
                                      </p:cBhvr>
                                    </p:animEffect>
                                    <p:anim calcmode="lin" valueType="num">
                                      <p:cBhvr>
                                        <p:cTn id="105" dur="600" fill="hold"/>
                                        <p:tgtEl>
                                          <p:spTgt spid="60"/>
                                        </p:tgtEl>
                                        <p:attrNameLst>
                                          <p:attrName>ppt_x</p:attrName>
                                        </p:attrNameLst>
                                      </p:cBhvr>
                                      <p:tavLst>
                                        <p:tav tm="0">
                                          <p:val>
                                            <p:strVal val="#ppt_x"/>
                                          </p:val>
                                        </p:tav>
                                        <p:tav tm="100000">
                                          <p:val>
                                            <p:strVal val="#ppt_x"/>
                                          </p:val>
                                        </p:tav>
                                      </p:tavLst>
                                    </p:anim>
                                    <p:anim calcmode="lin" valueType="num">
                                      <p:cBhvr>
                                        <p:cTn id="106" dur="600" fill="hold"/>
                                        <p:tgtEl>
                                          <p:spTgt spid="6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79"/>
                                        </p:tgtEl>
                                        <p:attrNameLst>
                                          <p:attrName>style.visibility</p:attrName>
                                        </p:attrNameLst>
                                      </p:cBhvr>
                                      <p:to>
                                        <p:strVal val="visible"/>
                                      </p:to>
                                    </p:set>
                                    <p:animEffect>
                                      <p:cBhvr>
                                        <p:cTn id="109" dur="600"/>
                                        <p:tgtEl>
                                          <p:spTgt spid="79"/>
                                        </p:tgtEl>
                                      </p:cBhvr>
                                    </p:animEffect>
                                    <p:anim calcmode="lin" valueType="num">
                                      <p:cBhvr>
                                        <p:cTn id="110" dur="600" fill="hold"/>
                                        <p:tgtEl>
                                          <p:spTgt spid="79"/>
                                        </p:tgtEl>
                                        <p:attrNameLst>
                                          <p:attrName>ppt_x</p:attrName>
                                        </p:attrNameLst>
                                      </p:cBhvr>
                                      <p:tavLst>
                                        <p:tav tm="0">
                                          <p:val>
                                            <p:strVal val="#ppt_x"/>
                                          </p:val>
                                        </p:tav>
                                        <p:tav tm="100000">
                                          <p:val>
                                            <p:strVal val="#ppt_x"/>
                                          </p:val>
                                        </p:tav>
                                      </p:tavLst>
                                    </p:anim>
                                    <p:anim calcmode="lin" valueType="num">
                                      <p:cBhvr>
                                        <p:cTn id="11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924557" y="3380185"/>
            <a:ext cx="41552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120" y="4248150"/>
            <a:ext cx="87749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86057" y="3373041"/>
            <a:ext cx="41552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706291" y="2159794"/>
            <a:ext cx="4155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bwMode="auto">
          <a:xfrm>
            <a:off x="3593314" y="1218010"/>
            <a:ext cx="707231" cy="178594"/>
            <a:chOff x="4470269" y="1661160"/>
            <a:chExt cx="1290451" cy="262890"/>
          </a:xfrm>
        </p:grpSpPr>
        <p:cxnSp>
          <p:nvCxnSpPr>
            <p:cNvPr id="52" name="直接连接符 51"/>
            <p:cNvCxnSpPr/>
            <p:nvPr/>
          </p:nvCxnSpPr>
          <p:spPr>
            <a:xfrm flipH="1" flipV="1">
              <a:off x="5410952" y="1661160"/>
              <a:ext cx="349768"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2912"/>
              <a:ext cx="9428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115215" y="1952292"/>
            <a:ext cx="817645"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5" cy="679057"/>
            </a:xfrm>
            <a:prstGeom prst="rect">
              <a:avLst/>
            </a:prstGeom>
            <a:noFill/>
            <a:ln w="38100">
              <a:noFill/>
            </a:ln>
          </p:spPr>
          <p:txBody>
            <a:bodyPr>
              <a:spAutoFit/>
            </a:bodyPr>
            <a:lstStyle/>
            <a:p>
              <a:pPr algn="ctr" defTabSz="914400" fontAlgn="base">
                <a:spcBef>
                  <a:spcPct val="0"/>
                </a:spcBef>
                <a:spcAft>
                  <a:spcPct val="0"/>
                </a:spcAft>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4119601" y="1387778"/>
            <a:ext cx="817645"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5" cy="787704"/>
            </a:xfrm>
            <a:prstGeom prst="rect">
              <a:avLst/>
            </a:prstGeom>
            <a:noFill/>
            <a:ln w="38100">
              <a:noFill/>
            </a:ln>
          </p:spPr>
          <p:txBody>
            <a:bodyPr>
              <a:spAutoFit/>
            </a:bodyPr>
            <a:lstStyle/>
            <a:p>
              <a:pPr algn="ctr" defTabSz="914400" fontAlgn="base">
                <a:lnSpc>
                  <a:spcPct val="120000"/>
                </a:lnSpc>
                <a:spcBef>
                  <a:spcPct val="0"/>
                </a:spcBef>
                <a:spcAft>
                  <a:spcPct val="0"/>
                </a:spcAft>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5107035" y="3023275"/>
            <a:ext cx="817645"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3" cy="787704"/>
            </a:xfrm>
            <a:prstGeom prst="rect">
              <a:avLst/>
            </a:prstGeom>
            <a:noFill/>
            <a:ln w="38100">
              <a:noFill/>
            </a:ln>
          </p:spPr>
          <p:txBody>
            <a:bodyPr>
              <a:spAutoFit/>
            </a:bodyPr>
            <a:lstStyle/>
            <a:p>
              <a:pPr algn="ctr" defTabSz="914400" fontAlgn="base">
                <a:lnSpc>
                  <a:spcPct val="120000"/>
                </a:lnSpc>
                <a:spcBef>
                  <a:spcPct val="0"/>
                </a:spcBef>
                <a:spcAft>
                  <a:spcPct val="0"/>
                </a:spcAft>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3101348" y="3014537"/>
            <a:ext cx="817645"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5" cy="787704"/>
            </a:xfrm>
            <a:prstGeom prst="rect">
              <a:avLst/>
            </a:prstGeom>
            <a:noFill/>
            <a:ln w="38100">
              <a:noFill/>
            </a:ln>
          </p:spPr>
          <p:txBody>
            <a:bodyPr>
              <a:spAutoFit/>
            </a:bodyPr>
            <a:lstStyle/>
            <a:p>
              <a:pPr algn="ctr" defTabSz="914400" fontAlgn="base">
                <a:lnSpc>
                  <a:spcPct val="120000"/>
                </a:lnSpc>
                <a:spcBef>
                  <a:spcPct val="0"/>
                </a:spcBef>
                <a:spcAft>
                  <a:spcPct val="0"/>
                </a:spcAft>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05</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3122149" y="1923678"/>
            <a:ext cx="817645"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5" cy="679057"/>
            </a:xfrm>
            <a:prstGeom prst="rect">
              <a:avLst/>
            </a:prstGeom>
            <a:noFill/>
            <a:ln w="38100">
              <a:noFill/>
            </a:ln>
          </p:spPr>
          <p:txBody>
            <a:bodyPr>
              <a:spAutoFit/>
            </a:bodyPr>
            <a:lstStyle/>
            <a:p>
              <a:pPr algn="ctr" defTabSz="914400" fontAlgn="base">
                <a:spcBef>
                  <a:spcPct val="0"/>
                </a:spcBef>
                <a:spcAft>
                  <a:spcPct val="0"/>
                </a:spcAft>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06</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a:spLocks noChangeArrowheads="1"/>
          </p:cNvSpPr>
          <p:nvPr/>
        </p:nvSpPr>
        <p:spPr bwMode="auto">
          <a:xfrm>
            <a:off x="2575322" y="1059657"/>
            <a:ext cx="9906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23" tIns="31016" rIns="62023" bIns="31016">
            <a:spAutoFit/>
          </a:bodyPr>
          <a:lstStyle/>
          <a:p>
            <a:pPr algn="r" defTabSz="913130" fontAlgn="base">
              <a:spcBef>
                <a:spcPct val="0"/>
              </a:spcBef>
              <a:spcAft>
                <a:spcPct val="0"/>
              </a:spcAft>
            </a:pP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332317" y="1307314"/>
            <a:ext cx="223361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23" tIns="31016" rIns="62023" bIns="31016">
            <a:spAutoFit/>
          </a:bodyPr>
          <a:lstStyle/>
          <a:p>
            <a:pPr algn="r" defTabSz="913130" fontAlgn="base">
              <a:lnSpc>
                <a:spcPct val="120000"/>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sp>
        <p:nvSpPr>
          <p:cNvPr id="74" name="矩形 73"/>
          <p:cNvSpPr>
            <a:spLocks noChangeArrowheads="1"/>
          </p:cNvSpPr>
          <p:nvPr/>
        </p:nvSpPr>
        <p:spPr bwMode="auto">
          <a:xfrm>
            <a:off x="1662113" y="2001441"/>
            <a:ext cx="9906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23" tIns="31016" rIns="62023" bIns="31016">
            <a:spAutoFit/>
          </a:bodyPr>
          <a:lstStyle/>
          <a:p>
            <a:pPr algn="r" defTabSz="913130" fontAlgn="base">
              <a:spcBef>
                <a:spcPct val="0"/>
              </a:spcBef>
              <a:spcAft>
                <a:spcPct val="0"/>
              </a:spcAft>
            </a:pP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942976" y="2250282"/>
            <a:ext cx="1707356"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23" tIns="31016" rIns="62023" bIns="31016">
            <a:spAutoFit/>
          </a:bodyPr>
          <a:lstStyle/>
          <a:p>
            <a:pPr algn="r" defTabSz="913130" fontAlgn="base">
              <a:lnSpc>
                <a:spcPct val="120000"/>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sp>
        <p:nvSpPr>
          <p:cNvPr id="76" name="矩形 75"/>
          <p:cNvSpPr>
            <a:spLocks noChangeArrowheads="1"/>
          </p:cNvSpPr>
          <p:nvPr/>
        </p:nvSpPr>
        <p:spPr bwMode="auto">
          <a:xfrm>
            <a:off x="1641872" y="3125391"/>
            <a:ext cx="9906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23" tIns="31016" rIns="62023" bIns="31016">
            <a:spAutoFit/>
          </a:bodyPr>
          <a:lstStyle/>
          <a:p>
            <a:pPr algn="r" defTabSz="913130" fontAlgn="base">
              <a:spcBef>
                <a:spcPct val="0"/>
              </a:spcBef>
              <a:spcAft>
                <a:spcPct val="0"/>
              </a:spcAft>
            </a:pP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921544" y="3373041"/>
            <a:ext cx="1707356"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23" tIns="31016" rIns="62023" bIns="31016">
            <a:spAutoFit/>
          </a:bodyPr>
          <a:lstStyle/>
          <a:p>
            <a:pPr algn="r" defTabSz="913130" fontAlgn="base">
              <a:lnSpc>
                <a:spcPct val="120000"/>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sp>
        <p:nvSpPr>
          <p:cNvPr id="78" name="矩形 77"/>
          <p:cNvSpPr>
            <a:spLocks noChangeArrowheads="1"/>
          </p:cNvSpPr>
          <p:nvPr/>
        </p:nvSpPr>
        <p:spPr bwMode="auto">
          <a:xfrm>
            <a:off x="6341270" y="1628775"/>
            <a:ext cx="991791"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23" tIns="31016" rIns="62023" bIns="31016">
            <a:spAutoFit/>
          </a:bodyPr>
          <a:lstStyle/>
          <a:p>
            <a:pPr algn="r" defTabSz="913130" fontAlgn="base">
              <a:spcBef>
                <a:spcPct val="0"/>
              </a:spcBef>
              <a:spcAft>
                <a:spcPct val="0"/>
              </a:spcAft>
            </a:pP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6380567" y="1887141"/>
            <a:ext cx="1820465"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23" tIns="31016" rIns="62023" bIns="31016">
            <a:spAutoFit/>
          </a:bodyPr>
          <a:lstStyle/>
          <a:p>
            <a:pPr defTabSz="913130" fontAlgn="base">
              <a:lnSpc>
                <a:spcPct val="120000"/>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sp>
        <p:nvSpPr>
          <p:cNvPr id="80" name="矩形 79"/>
          <p:cNvSpPr>
            <a:spLocks noChangeArrowheads="1"/>
          </p:cNvSpPr>
          <p:nvPr/>
        </p:nvSpPr>
        <p:spPr bwMode="auto">
          <a:xfrm>
            <a:off x="6363891" y="2921796"/>
            <a:ext cx="9906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23" tIns="31016" rIns="62023" bIns="31016">
            <a:spAutoFit/>
          </a:bodyPr>
          <a:lstStyle/>
          <a:p>
            <a:pPr algn="r" defTabSz="913130" fontAlgn="base">
              <a:spcBef>
                <a:spcPct val="0"/>
              </a:spcBef>
              <a:spcAft>
                <a:spcPct val="0"/>
              </a:spcAft>
            </a:pP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6394849" y="3180162"/>
            <a:ext cx="1821656" cy="61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23" tIns="31016" rIns="62023" bIns="31016">
            <a:spAutoFit/>
          </a:bodyPr>
          <a:lstStyle/>
          <a:p>
            <a:pPr defTabSz="913130" fontAlgn="base">
              <a:lnSpc>
                <a:spcPct val="120000"/>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sp>
        <p:nvSpPr>
          <p:cNvPr id="82" name="矩形 81"/>
          <p:cNvSpPr>
            <a:spLocks noChangeArrowheads="1"/>
          </p:cNvSpPr>
          <p:nvPr/>
        </p:nvSpPr>
        <p:spPr bwMode="auto">
          <a:xfrm>
            <a:off x="5659041" y="3896916"/>
            <a:ext cx="9906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23" tIns="31016" rIns="62023" bIns="31016">
            <a:spAutoFit/>
          </a:bodyPr>
          <a:lstStyle/>
          <a:p>
            <a:pPr algn="r" defTabSz="913130" fontAlgn="base">
              <a:spcBef>
                <a:spcPct val="0"/>
              </a:spcBef>
              <a:spcAft>
                <a:spcPct val="0"/>
              </a:spcAft>
            </a:pPr>
            <a:r>
              <a:rPr lang="zh-CN" altLang="en-US" sz="1100" b="1">
                <a:solidFill>
                  <a:srgbClr val="404040"/>
                </a:solidFill>
                <a:latin typeface="微软雅黑" panose="020B0503020204020204" pitchFamily="34" charset="-122"/>
                <a:ea typeface="微软雅黑" panose="020B0503020204020204" pitchFamily="34" charset="-122"/>
              </a:rPr>
              <a:t>此处添加标题</a:t>
            </a:r>
            <a:endParaRPr lang="en-US" altLang="zh-CN" sz="1100" b="1">
              <a:solidFill>
                <a:srgbClr val="404040"/>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5697141" y="4156474"/>
            <a:ext cx="2199084" cy="43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23" tIns="31016" rIns="62023" bIns="31016">
            <a:spAutoFit/>
          </a:bodyPr>
          <a:lstStyle/>
          <a:p>
            <a:pPr defTabSz="913130" fontAlgn="base">
              <a:lnSpc>
                <a:spcPct val="120000"/>
              </a:lnSpc>
              <a:spcBef>
                <a:spcPct val="0"/>
              </a:spcBef>
              <a:spcAft>
                <a:spcPct val="0"/>
              </a:spcAft>
            </a:pPr>
            <a:r>
              <a:rPr lang="zh-CN" altLang="en-US" sz="10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a:t>
            </a:r>
          </a:p>
        </p:txBody>
      </p:sp>
      <p:grpSp>
        <p:nvGrpSpPr>
          <p:cNvPr id="84" name="组合 83"/>
          <p:cNvGrpSpPr/>
          <p:nvPr/>
        </p:nvGrpSpPr>
        <p:grpSpPr bwMode="auto">
          <a:xfrm flipH="1">
            <a:off x="5748338" y="1783557"/>
            <a:ext cx="600075" cy="178594"/>
            <a:chOff x="4255294" y="1661160"/>
            <a:chExt cx="1505426" cy="262890"/>
          </a:xfrm>
        </p:grpSpPr>
        <p:cxnSp>
          <p:nvCxnSpPr>
            <p:cNvPr id="85" name="直接连接符 84"/>
            <p:cNvCxnSpPr/>
            <p:nvPr/>
          </p:nvCxnSpPr>
          <p:spPr>
            <a:xfrm flipH="1" flipV="1">
              <a:off x="5411245" y="1661160"/>
              <a:ext cx="349475"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2913"/>
              <a:ext cx="11559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4842" name="TextBox 89"/>
          <p:cNvSpPr txBox="1">
            <a:spLocks noChangeArrowheads="1"/>
          </p:cNvSpPr>
          <p:nvPr/>
        </p:nvSpPr>
        <p:spPr bwMode="auto">
          <a:xfrm>
            <a:off x="1047750" y="134541"/>
            <a:ext cx="2208610"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31" tIns="32474" rIns="64931" bIns="324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方案的可行性说明</a:t>
            </a:r>
          </a:p>
        </p:txBody>
      </p:sp>
      <p:grpSp>
        <p:nvGrpSpPr>
          <p:cNvPr id="69" name="组合 68"/>
          <p:cNvGrpSpPr/>
          <p:nvPr/>
        </p:nvGrpSpPr>
        <p:grpSpPr>
          <a:xfrm>
            <a:off x="4119601" y="3538776"/>
            <a:ext cx="817645"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zh-CN" altLang="en-US" sz="160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5" cy="679057"/>
            </a:xfrm>
            <a:prstGeom prst="rect">
              <a:avLst/>
            </a:prstGeom>
            <a:noFill/>
            <a:ln w="38100">
              <a:noFill/>
            </a:ln>
          </p:spPr>
          <p:txBody>
            <a:bodyPr>
              <a:spAutoFit/>
            </a:bodyPr>
            <a:lstStyle/>
            <a:p>
              <a:pPr algn="ctr" defTabSz="914400" fontAlgn="base">
                <a:spcBef>
                  <a:spcPct val="0"/>
                </a:spcBef>
                <a:spcAft>
                  <a:spcPct val="0"/>
                </a:spcAft>
                <a:defRPr/>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04</a:t>
              </a:r>
              <a:endParaRPr lang="zh-CN" altLang="en-US" sz="2400" baseline="-30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75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ppt_x"/>
                                          </p:val>
                                        </p:tav>
                                        <p:tav tm="100000">
                                          <p:val>
                                            <p:strVal val="#ppt_x"/>
                                          </p:val>
                                        </p:tav>
                                      </p:tavLst>
                                    </p:anim>
                                    <p:anim calcmode="lin" valueType="num">
                                      <p:cBhvr additive="base">
                                        <p:cTn id="8" dur="25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22" presetClass="entr" presetSubtype="2" fill="hold" nodeType="afterEffect">
                                  <p:stCondLst>
                                    <p:cond delay="250"/>
                                  </p:stCondLst>
                                  <p:childTnLst>
                                    <p:set>
                                      <p:cBhvr>
                                        <p:cTn id="11" dur="1" fill="hold">
                                          <p:stCondLst>
                                            <p:cond delay="0"/>
                                          </p:stCondLst>
                                        </p:cTn>
                                        <p:tgtEl>
                                          <p:spTgt spid="51"/>
                                        </p:tgtEl>
                                        <p:attrNameLst>
                                          <p:attrName>style.visibility</p:attrName>
                                        </p:attrNameLst>
                                      </p:cBhvr>
                                      <p:to>
                                        <p:strVal val="visible"/>
                                      </p:to>
                                    </p:set>
                                    <p:animEffect transition="in" filter="wipe(right)">
                                      <p:cBhvr>
                                        <p:cTn id="12" dur="500"/>
                                        <p:tgtEl>
                                          <p:spTgt spid="51"/>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right)">
                                      <p:cBhvr>
                                        <p:cTn id="16" dur="500"/>
                                        <p:tgtEl>
                                          <p:spTgt spid="72"/>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right)">
                                      <p:cBhvr>
                                        <p:cTn id="19" dur="500"/>
                                        <p:tgtEl>
                                          <p:spTgt spid="73"/>
                                        </p:tgtEl>
                                      </p:cBhvr>
                                    </p:animEffect>
                                  </p:childTnLst>
                                </p:cTn>
                              </p:par>
                            </p:childTnLst>
                          </p:cTn>
                        </p:par>
                        <p:par>
                          <p:cTn id="20" fill="hold">
                            <p:stCondLst>
                              <p:cond delay="2500"/>
                            </p:stCondLst>
                            <p:childTnLst>
                              <p:par>
                                <p:cTn id="21" presetID="2" presetClass="entr" presetSubtype="2" fill="hold" nodeType="afterEffect">
                                  <p:stCondLst>
                                    <p:cond delay="25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250" fill="hold"/>
                                        <p:tgtEl>
                                          <p:spTgt spid="54"/>
                                        </p:tgtEl>
                                        <p:attrNameLst>
                                          <p:attrName>ppt_x</p:attrName>
                                        </p:attrNameLst>
                                      </p:cBhvr>
                                      <p:tavLst>
                                        <p:tav tm="0">
                                          <p:val>
                                            <p:strVal val="1+#ppt_w/2"/>
                                          </p:val>
                                        </p:tav>
                                        <p:tav tm="100000">
                                          <p:val>
                                            <p:strVal val="#ppt_x"/>
                                          </p:val>
                                        </p:tav>
                                      </p:tavLst>
                                    </p:anim>
                                    <p:anim calcmode="lin" valueType="num">
                                      <p:cBhvr additive="base">
                                        <p:cTn id="24" dur="250" fill="hold"/>
                                        <p:tgtEl>
                                          <p:spTgt spid="54"/>
                                        </p:tgtEl>
                                        <p:attrNameLst>
                                          <p:attrName>ppt_y</p:attrName>
                                        </p:attrNameLst>
                                      </p:cBhvr>
                                      <p:tavLst>
                                        <p:tav tm="0">
                                          <p:val>
                                            <p:strVal val="#ppt_y"/>
                                          </p:val>
                                        </p:tav>
                                        <p:tav tm="100000">
                                          <p:val>
                                            <p:strVal val="#ppt_y"/>
                                          </p:val>
                                        </p:tav>
                                      </p:tavLst>
                                    </p:anim>
                                  </p:childTnLst>
                                </p:cTn>
                              </p:par>
                            </p:childTnLst>
                          </p:cTn>
                        </p:par>
                        <p:par>
                          <p:cTn id="25" fill="hold">
                            <p:stCondLst>
                              <p:cond delay="3250"/>
                            </p:stCondLst>
                            <p:childTnLst>
                              <p:par>
                                <p:cTn id="26" presetID="22" presetClass="entr" presetSubtype="8"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left)">
                                      <p:cBhvr>
                                        <p:cTn id="28" dur="500"/>
                                        <p:tgtEl>
                                          <p:spTgt spid="84"/>
                                        </p:tgtEl>
                                      </p:cBhvr>
                                    </p:animEffect>
                                  </p:childTnLst>
                                </p:cTn>
                              </p:par>
                            </p:childTnLst>
                          </p:cTn>
                        </p:par>
                        <p:par>
                          <p:cTn id="29" fill="hold">
                            <p:stCondLst>
                              <p:cond delay="3750"/>
                            </p:stCondLst>
                            <p:childTnLst>
                              <p:par>
                                <p:cTn id="30" presetID="22" presetClass="entr" presetSubtype="8" fill="hold" grpId="0" nodeType="after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wipe(left)">
                                      <p:cBhvr>
                                        <p:cTn id="32" dur="500"/>
                                        <p:tgtEl>
                                          <p:spTgt spid="7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left)">
                                      <p:cBhvr>
                                        <p:cTn id="35" dur="500"/>
                                        <p:tgtEl>
                                          <p:spTgt spid="79"/>
                                        </p:tgtEl>
                                      </p:cBhvr>
                                    </p:animEffect>
                                  </p:childTnLst>
                                </p:cTn>
                              </p:par>
                            </p:childTnLst>
                          </p:cTn>
                        </p:par>
                        <p:par>
                          <p:cTn id="36" fill="hold">
                            <p:stCondLst>
                              <p:cond delay="4250"/>
                            </p:stCondLst>
                            <p:childTnLst>
                              <p:par>
                                <p:cTn id="37" presetID="2" presetClass="entr" presetSubtype="2" fill="hold" nodeType="afterEffect">
                                  <p:stCondLst>
                                    <p:cond delay="25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250" fill="hold"/>
                                        <p:tgtEl>
                                          <p:spTgt spid="60"/>
                                        </p:tgtEl>
                                        <p:attrNameLst>
                                          <p:attrName>ppt_x</p:attrName>
                                        </p:attrNameLst>
                                      </p:cBhvr>
                                      <p:tavLst>
                                        <p:tav tm="0">
                                          <p:val>
                                            <p:strVal val="1+#ppt_w/2"/>
                                          </p:val>
                                        </p:tav>
                                        <p:tav tm="100000">
                                          <p:val>
                                            <p:strVal val="#ppt_x"/>
                                          </p:val>
                                        </p:tav>
                                      </p:tavLst>
                                    </p:anim>
                                    <p:anim calcmode="lin" valueType="num">
                                      <p:cBhvr additive="base">
                                        <p:cTn id="40" dur="250" fill="hold"/>
                                        <p:tgtEl>
                                          <p:spTgt spid="60"/>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left)">
                                      <p:cBhvr>
                                        <p:cTn id="51" dur="500"/>
                                        <p:tgtEl>
                                          <p:spTgt spid="81"/>
                                        </p:tgtEl>
                                      </p:cBhvr>
                                    </p:animEffect>
                                  </p:childTnLst>
                                </p:cTn>
                              </p:par>
                            </p:childTnLst>
                          </p:cTn>
                        </p:par>
                        <p:par>
                          <p:cTn id="52" fill="hold">
                            <p:stCondLst>
                              <p:cond delay="6000"/>
                            </p:stCondLst>
                            <p:childTnLst>
                              <p:par>
                                <p:cTn id="53" presetID="2" presetClass="entr" presetSubtype="4" fill="hold" nodeType="afterEffect">
                                  <p:stCondLst>
                                    <p:cond delay="25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250" fill="hold"/>
                                        <p:tgtEl>
                                          <p:spTgt spid="69"/>
                                        </p:tgtEl>
                                        <p:attrNameLst>
                                          <p:attrName>ppt_x</p:attrName>
                                        </p:attrNameLst>
                                      </p:cBhvr>
                                      <p:tavLst>
                                        <p:tav tm="0">
                                          <p:val>
                                            <p:strVal val="#ppt_x"/>
                                          </p:val>
                                        </p:tav>
                                        <p:tav tm="100000">
                                          <p:val>
                                            <p:strVal val="#ppt_x"/>
                                          </p:val>
                                        </p:tav>
                                      </p:tavLst>
                                    </p:anim>
                                    <p:anim calcmode="lin" valueType="num">
                                      <p:cBhvr additive="base">
                                        <p:cTn id="56" dur="250" fill="hold"/>
                                        <p:tgtEl>
                                          <p:spTgt spid="69"/>
                                        </p:tgtEl>
                                        <p:attrNameLst>
                                          <p:attrName>ppt_y</p:attrName>
                                        </p:attrNameLst>
                                      </p:cBhvr>
                                      <p:tavLst>
                                        <p:tav tm="0">
                                          <p:val>
                                            <p:strVal val="1+#ppt_h/2"/>
                                          </p:val>
                                        </p:tav>
                                        <p:tav tm="100000">
                                          <p:val>
                                            <p:strVal val="#ppt_y"/>
                                          </p:val>
                                        </p:tav>
                                      </p:tavLst>
                                    </p:anim>
                                  </p:childTnLst>
                                </p:cTn>
                              </p:par>
                            </p:childTnLst>
                          </p:cTn>
                        </p:par>
                        <p:par>
                          <p:cTn id="57" fill="hold">
                            <p:stCondLst>
                              <p:cond delay="6750"/>
                            </p:stCondLst>
                            <p:childTnLst>
                              <p:par>
                                <p:cTn id="58" presetID="22" presetClass="entr" presetSubtype="8"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250"/>
                            </p:stCondLst>
                            <p:childTnLst>
                              <p:par>
                                <p:cTn id="62" presetID="22" presetClass="entr" presetSubtype="8"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wipe(left)">
                                      <p:cBhvr>
                                        <p:cTn id="64" dur="500"/>
                                        <p:tgtEl>
                                          <p:spTgt spid="8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left)">
                                      <p:cBhvr>
                                        <p:cTn id="67" dur="500"/>
                                        <p:tgtEl>
                                          <p:spTgt spid="83"/>
                                        </p:tgtEl>
                                      </p:cBhvr>
                                    </p:animEffect>
                                  </p:childTnLst>
                                </p:cTn>
                              </p:par>
                            </p:childTnLst>
                          </p:cTn>
                        </p:par>
                        <p:par>
                          <p:cTn id="68" fill="hold">
                            <p:stCondLst>
                              <p:cond delay="7750"/>
                            </p:stCondLst>
                            <p:childTnLst>
                              <p:par>
                                <p:cTn id="69" presetID="2" presetClass="entr" presetSubtype="8" fill="hold" nodeType="afterEffect">
                                  <p:stCondLst>
                                    <p:cond delay="25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250" fill="hold"/>
                                        <p:tgtEl>
                                          <p:spTgt spid="63"/>
                                        </p:tgtEl>
                                        <p:attrNameLst>
                                          <p:attrName>ppt_x</p:attrName>
                                        </p:attrNameLst>
                                      </p:cBhvr>
                                      <p:tavLst>
                                        <p:tav tm="0">
                                          <p:val>
                                            <p:strVal val="0-#ppt_w/2"/>
                                          </p:val>
                                        </p:tav>
                                        <p:tav tm="100000">
                                          <p:val>
                                            <p:strVal val="#ppt_x"/>
                                          </p:val>
                                        </p:tav>
                                      </p:tavLst>
                                    </p:anim>
                                    <p:anim calcmode="lin" valueType="num">
                                      <p:cBhvr additive="base">
                                        <p:cTn id="72" dur="250" fill="hold"/>
                                        <p:tgtEl>
                                          <p:spTgt spid="63"/>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right)">
                                      <p:cBhvr>
                                        <p:cTn id="76" dur="250"/>
                                        <p:tgtEl>
                                          <p:spTgt spid="49"/>
                                        </p:tgtEl>
                                      </p:cBhvr>
                                    </p:animEffect>
                                  </p:childTnLst>
                                </p:cTn>
                              </p:par>
                            </p:childTnLst>
                          </p:cTn>
                        </p:par>
                        <p:par>
                          <p:cTn id="77" fill="hold">
                            <p:stCondLst>
                              <p:cond delay="9000"/>
                            </p:stCondLst>
                            <p:childTnLst>
                              <p:par>
                                <p:cTn id="78" presetID="22" presetClass="entr" presetSubtype="2" fill="hold" grpId="0"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right)">
                                      <p:cBhvr>
                                        <p:cTn id="80" dur="500"/>
                                        <p:tgtEl>
                                          <p:spTgt spid="76"/>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ipe(right)">
                                      <p:cBhvr>
                                        <p:cTn id="83" dur="500"/>
                                        <p:tgtEl>
                                          <p:spTgt spid="77"/>
                                        </p:tgtEl>
                                      </p:cBhvr>
                                    </p:animEffect>
                                  </p:childTnLst>
                                </p:cTn>
                              </p:par>
                            </p:childTnLst>
                          </p:cTn>
                        </p:par>
                        <p:par>
                          <p:cTn id="84" fill="hold">
                            <p:stCondLst>
                              <p:cond delay="9500"/>
                            </p:stCondLst>
                            <p:childTnLst>
                              <p:par>
                                <p:cTn id="85" presetID="2" presetClass="entr" presetSubtype="8" fill="hold" nodeType="afterEffect">
                                  <p:stCondLst>
                                    <p:cond delay="250"/>
                                  </p:stCondLst>
                                  <p:childTnLst>
                                    <p:set>
                                      <p:cBhvr>
                                        <p:cTn id="86" dur="1" fill="hold">
                                          <p:stCondLst>
                                            <p:cond delay="0"/>
                                          </p:stCondLst>
                                        </p:cTn>
                                        <p:tgtEl>
                                          <p:spTgt spid="66"/>
                                        </p:tgtEl>
                                        <p:attrNameLst>
                                          <p:attrName>style.visibility</p:attrName>
                                        </p:attrNameLst>
                                      </p:cBhvr>
                                      <p:to>
                                        <p:strVal val="visible"/>
                                      </p:to>
                                    </p:set>
                                    <p:anim calcmode="lin" valueType="num">
                                      <p:cBhvr additive="base">
                                        <p:cTn id="87" dur="250" fill="hold"/>
                                        <p:tgtEl>
                                          <p:spTgt spid="66"/>
                                        </p:tgtEl>
                                        <p:attrNameLst>
                                          <p:attrName>ppt_x</p:attrName>
                                        </p:attrNameLst>
                                      </p:cBhvr>
                                      <p:tavLst>
                                        <p:tav tm="0">
                                          <p:val>
                                            <p:strVal val="0-#ppt_w/2"/>
                                          </p:val>
                                        </p:tav>
                                        <p:tav tm="100000">
                                          <p:val>
                                            <p:strVal val="#ppt_x"/>
                                          </p:val>
                                        </p:tav>
                                      </p:tavLst>
                                    </p:anim>
                                    <p:anim calcmode="lin" valueType="num">
                                      <p:cBhvr additive="base">
                                        <p:cTn id="88" dur="250" fill="hold"/>
                                        <p:tgtEl>
                                          <p:spTgt spid="66"/>
                                        </p:tgtEl>
                                        <p:attrNameLst>
                                          <p:attrName>ppt_y</p:attrName>
                                        </p:attrNameLst>
                                      </p:cBhvr>
                                      <p:tavLst>
                                        <p:tav tm="0">
                                          <p:val>
                                            <p:strVal val="#ppt_y"/>
                                          </p:val>
                                        </p:tav>
                                        <p:tav tm="100000">
                                          <p:val>
                                            <p:strVal val="#ppt_y"/>
                                          </p:val>
                                        </p:tav>
                                      </p:tavLst>
                                    </p:anim>
                                  </p:childTnLst>
                                </p:cTn>
                              </p:par>
                            </p:childTnLst>
                          </p:cTn>
                        </p:par>
                        <p:par>
                          <p:cTn id="89" fill="hold">
                            <p:stCondLst>
                              <p:cond delay="10250"/>
                            </p:stCondLst>
                            <p:childTnLst>
                              <p:par>
                                <p:cTn id="90" presetID="22" presetClass="entr" presetSubtype="2"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ipe(right)">
                                      <p:cBhvr>
                                        <p:cTn id="92" dur="250"/>
                                        <p:tgtEl>
                                          <p:spTgt spid="50"/>
                                        </p:tgtEl>
                                      </p:cBhvr>
                                    </p:animEffect>
                                  </p:childTnLst>
                                </p:cTn>
                              </p:par>
                            </p:childTnLst>
                          </p:cTn>
                        </p:par>
                        <p:par>
                          <p:cTn id="93" fill="hold">
                            <p:stCondLst>
                              <p:cond delay="10750"/>
                            </p:stCondLst>
                            <p:childTnLst>
                              <p:par>
                                <p:cTn id="94" presetID="22" presetClass="entr" presetSubtype="2" fill="hold" grpId="0" nodeType="after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wipe(right)">
                                      <p:cBhvr>
                                        <p:cTn id="96" dur="500"/>
                                        <p:tgtEl>
                                          <p:spTgt spid="74"/>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wipe(right)">
                                      <p:cBhvr>
                                        <p:cTn id="9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9" name="矩形 38"/>
          <p:cNvSpPr/>
          <p:nvPr/>
        </p:nvSpPr>
        <p:spPr>
          <a:xfrm>
            <a:off x="1642110" y="-4445"/>
            <a:ext cx="5657850" cy="51530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68" name="文本框 27"/>
          <p:cNvSpPr txBox="1">
            <a:spLocks noChangeArrowheads="1"/>
          </p:cNvSpPr>
          <p:nvPr/>
        </p:nvSpPr>
        <p:spPr bwMode="auto">
          <a:xfrm>
            <a:off x="2002639" y="2083596"/>
            <a:ext cx="1235869" cy="64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1" tIns="34289" rIns="68561"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zh-CN" altLang="en-US" sz="3600" b="1">
                <a:solidFill>
                  <a:srgbClr val="FFFFFF"/>
                </a:solidFill>
                <a:cs typeface="Vrinda" panose="020B0502040204020203" pitchFamily="34" charset="0"/>
                <a:sym typeface="Arial" panose="020B0604020202020204" pitchFamily="34" charset="0"/>
              </a:rPr>
              <a:t>目录</a:t>
            </a:r>
          </a:p>
        </p:txBody>
      </p:sp>
      <p:pic>
        <p:nvPicPr>
          <p:cNvPr id="19"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638" y="446485"/>
            <a:ext cx="2119313" cy="212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椭圆 7"/>
          <p:cNvSpPr>
            <a:spLocks noChangeArrowheads="1"/>
          </p:cNvSpPr>
          <p:nvPr/>
        </p:nvSpPr>
        <p:spPr bwMode="auto">
          <a:xfrm>
            <a:off x="3526633" y="435769"/>
            <a:ext cx="2120504" cy="2120504"/>
          </a:xfrm>
          <a:prstGeom prst="ellipse">
            <a:avLst/>
          </a:prstGeom>
          <a:solidFill>
            <a:srgbClr val="0070C0">
              <a:alpha val="50195"/>
            </a:srgbClr>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algn="ctr" defTabSz="685800" fontAlgn="base">
              <a:spcBef>
                <a:spcPct val="0"/>
              </a:spcBef>
              <a:spcAft>
                <a:spcPct val="0"/>
              </a:spcAft>
            </a:pPr>
            <a:endParaRPr lang="zh-CN" altLang="en-US">
              <a:solidFill>
                <a:srgbClr val="FFFFFF"/>
              </a:solidFill>
              <a:sym typeface="Arial" panose="020B0604020202020204" pitchFamily="34" charset="0"/>
            </a:endParaRPr>
          </a:p>
        </p:txBody>
      </p:sp>
      <p:sp>
        <p:nvSpPr>
          <p:cNvPr id="21" name="文本框 5"/>
          <p:cNvSpPr txBox="1">
            <a:spLocks noChangeArrowheads="1"/>
          </p:cNvSpPr>
          <p:nvPr/>
        </p:nvSpPr>
        <p:spPr bwMode="auto">
          <a:xfrm>
            <a:off x="3746897" y="709620"/>
            <a:ext cx="1646634"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en-US" altLang="zh-CN" sz="10400" b="1">
                <a:solidFill>
                  <a:srgbClr val="FFFFFF"/>
                </a:solidFill>
                <a:cs typeface="Vrinda" panose="020B0502040204020203" pitchFamily="34" charset="0"/>
                <a:sym typeface="Arial" panose="020B0604020202020204" pitchFamily="34" charset="0"/>
              </a:rPr>
              <a:t>3</a:t>
            </a:r>
            <a:endParaRPr lang="zh-CN" altLang="en-US" sz="10400" b="1">
              <a:solidFill>
                <a:srgbClr val="FFFFFF"/>
              </a:solidFill>
              <a:cs typeface="Vrinda" panose="020B0502040204020203" pitchFamily="34" charset="0"/>
              <a:sym typeface="Arial" panose="020B0604020202020204" pitchFamily="34" charset="0"/>
            </a:endParaRPr>
          </a:p>
        </p:txBody>
      </p:sp>
      <p:sp>
        <p:nvSpPr>
          <p:cNvPr id="22" name="MH_Entry_1"/>
          <p:cNvSpPr/>
          <p:nvPr>
            <p:custDataLst>
              <p:tags r:id="rId1"/>
            </p:custDataLst>
          </p:nvPr>
        </p:nvSpPr>
        <p:spPr>
          <a:xfrm>
            <a:off x="2788444" y="2867026"/>
            <a:ext cx="3534966" cy="5536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134B73"/>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defTabSz="685800">
              <a:defRPr/>
            </a:pPr>
            <a:r>
              <a:rPr lang="zh-CN" altLang="en-US" sz="3600" dirty="0">
                <a:solidFill>
                  <a:srgbClr val="4472C4">
                    <a:lumMod val="75000"/>
                  </a:srgbClr>
                </a:solidFill>
                <a:sym typeface="Arial" panose="020B0604020202020204" pitchFamily="34" charset="0"/>
              </a:rPr>
              <a:t>关键技术与难点</a:t>
            </a:r>
            <a:endParaRPr lang="en-US" altLang="zh-CN" sz="3600" dirty="0">
              <a:solidFill>
                <a:srgbClr val="4472C4">
                  <a:lumMod val="75000"/>
                </a:srgbClr>
              </a:solidFill>
              <a:sym typeface="Arial" panose="020B0604020202020204" pitchFamily="34" charset="0"/>
            </a:endParaRPr>
          </a:p>
        </p:txBody>
      </p:sp>
      <p:sp>
        <p:nvSpPr>
          <p:cNvPr id="23" name="TextBox 11"/>
          <p:cNvSpPr txBox="1"/>
          <p:nvPr/>
        </p:nvSpPr>
        <p:spPr>
          <a:xfrm>
            <a:off x="4867276" y="3655221"/>
            <a:ext cx="1500188" cy="265510"/>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4" name="TextBox 11"/>
          <p:cNvSpPr txBox="1"/>
          <p:nvPr/>
        </p:nvSpPr>
        <p:spPr>
          <a:xfrm>
            <a:off x="2788444" y="3655221"/>
            <a:ext cx="1500188" cy="265510"/>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5" name="TextBox 11"/>
          <p:cNvSpPr txBox="1"/>
          <p:nvPr/>
        </p:nvSpPr>
        <p:spPr>
          <a:xfrm>
            <a:off x="4887517" y="4032647"/>
            <a:ext cx="1500188" cy="265509"/>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6" name="TextBox 25"/>
          <p:cNvSpPr txBox="1"/>
          <p:nvPr/>
        </p:nvSpPr>
        <p:spPr>
          <a:xfrm>
            <a:off x="2809876" y="4032647"/>
            <a:ext cx="1500188" cy="265509"/>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4580" name="文本框 27"/>
          <p:cNvSpPr txBox="1">
            <a:spLocks noChangeArrowheads="1"/>
          </p:cNvSpPr>
          <p:nvPr/>
        </p:nvSpPr>
        <p:spPr bwMode="auto">
          <a:xfrm>
            <a:off x="2155039" y="2220756"/>
            <a:ext cx="1235869" cy="6465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1"/>
          </a:fillRef>
          <a:effectRef idx="1">
            <a:schemeClr val="accent1"/>
          </a:effectRef>
          <a:fontRef idx="minor">
            <a:schemeClr val="lt1"/>
          </a:fontRef>
        </p:style>
        <p:txBody>
          <a:bodyPr lIns="68561" tIns="34289" rIns="68561"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zh-CN" altLang="en-US" sz="3600" b="1">
                <a:solidFill>
                  <a:srgbClr val="FFFFFF"/>
                </a:solidFill>
                <a:cs typeface="Vrinda" panose="020B0502040204020203" pitchFamily="34" charset="0"/>
                <a:sym typeface="Arial" panose="020B0604020202020204" pitchFamily="34" charset="0"/>
              </a:rPr>
              <a:t>目录</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100"/>
                                        <p:tgtEl>
                                          <p:spTgt spid="22"/>
                                        </p:tgtEl>
                                      </p:cBhvr>
                                    </p:animEffect>
                                    <p:anim calcmode="lin" valueType="num">
                                      <p:cBhvr>
                                        <p:cTn id="8" dur="1100" fill="hold"/>
                                        <p:tgtEl>
                                          <p:spTgt spid="22"/>
                                        </p:tgtEl>
                                        <p:attrNameLst>
                                          <p:attrName>ppt_w</p:attrName>
                                        </p:attrNameLst>
                                      </p:cBhvr>
                                      <p:tavLst>
                                        <p:tav tm="0" fmla="#ppt_w*sin(2.5*pi*$)">
                                          <p:val>
                                            <p:fltVal val="0"/>
                                          </p:val>
                                        </p:tav>
                                        <p:tav tm="100000">
                                          <p:val>
                                            <p:fltVal val="1"/>
                                          </p:val>
                                        </p:tav>
                                      </p:tavLst>
                                    </p:anim>
                                    <p:anim calcmode="lin" valueType="num">
                                      <p:cBhvr>
                                        <p:cTn id="9" dur="11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3" name="稻壳儿小白白(http://dwz.cn/Wu2UP)"/>
          <p:cNvSpPr>
            <a:spLocks noChangeArrowheads="1"/>
          </p:cNvSpPr>
          <p:nvPr/>
        </p:nvSpPr>
        <p:spPr bwMode="auto">
          <a:xfrm>
            <a:off x="5657858" y="1233495"/>
            <a:ext cx="478631" cy="478631"/>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algn="ctr" defTabSz="685800" fontAlgn="base">
              <a:spcBef>
                <a:spcPct val="0"/>
              </a:spcBef>
              <a:spcAft>
                <a:spcPct val="0"/>
              </a:spcAft>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6644" name="稻壳儿小白白(http://dwz.cn/Wu2UP)"/>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630" y="1312071"/>
            <a:ext cx="302419"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稻壳儿小白白(http://dwz.cn/Wu2UP)"/>
          <p:cNvSpPr>
            <a:spLocks noChangeArrowheads="1"/>
          </p:cNvSpPr>
          <p:nvPr/>
        </p:nvSpPr>
        <p:spPr bwMode="auto">
          <a:xfrm>
            <a:off x="5657858" y="1996686"/>
            <a:ext cx="478631" cy="478631"/>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algn="ctr" defTabSz="685800" fontAlgn="base">
              <a:spcBef>
                <a:spcPct val="0"/>
              </a:spcBef>
              <a:spcAft>
                <a:spcPct val="0"/>
              </a:spcAft>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6" name="稻壳儿小白白(http://dwz.cn/Wu2UP)"/>
          <p:cNvSpPr>
            <a:spLocks noEditPoints="1"/>
          </p:cNvSpPr>
          <p:nvPr/>
        </p:nvSpPr>
        <p:spPr bwMode="auto">
          <a:xfrm>
            <a:off x="5736439" y="2078838"/>
            <a:ext cx="340519" cy="282179"/>
          </a:xfrm>
          <a:custGeom>
            <a:avLst/>
            <a:gdLst>
              <a:gd name="T0" fmla="*/ 411312 w 287"/>
              <a:gd name="T1" fmla="*/ 123825 h 237"/>
              <a:gd name="T2" fmla="*/ 386000 w 287"/>
              <a:gd name="T3" fmla="*/ 149226 h 237"/>
              <a:gd name="T4" fmla="*/ 411312 w 287"/>
              <a:gd name="T5" fmla="*/ 176213 h 237"/>
              <a:gd name="T6" fmla="*/ 438205 w 287"/>
              <a:gd name="T7" fmla="*/ 149226 h 237"/>
              <a:gd name="T8" fmla="*/ 411312 w 287"/>
              <a:gd name="T9" fmla="*/ 123825 h 237"/>
              <a:gd name="T10" fmla="*/ 42713 w 287"/>
              <a:gd name="T11" fmla="*/ 123825 h 237"/>
              <a:gd name="T12" fmla="*/ 17402 w 287"/>
              <a:gd name="T13" fmla="*/ 149226 h 237"/>
              <a:gd name="T14" fmla="*/ 42713 w 287"/>
              <a:gd name="T15" fmla="*/ 176213 h 237"/>
              <a:gd name="T16" fmla="*/ 68025 w 287"/>
              <a:gd name="T17" fmla="*/ 149226 h 237"/>
              <a:gd name="T18" fmla="*/ 42713 w 287"/>
              <a:gd name="T19" fmla="*/ 123825 h 237"/>
              <a:gd name="T20" fmla="*/ 335377 w 287"/>
              <a:gd name="T21" fmla="*/ 77788 h 237"/>
              <a:gd name="T22" fmla="*/ 297410 w 287"/>
              <a:gd name="T23" fmla="*/ 115888 h 237"/>
              <a:gd name="T24" fmla="*/ 335377 w 287"/>
              <a:gd name="T25" fmla="*/ 153988 h 237"/>
              <a:gd name="T26" fmla="*/ 373345 w 287"/>
              <a:gd name="T27" fmla="*/ 115888 h 237"/>
              <a:gd name="T28" fmla="*/ 335377 w 287"/>
              <a:gd name="T29" fmla="*/ 77788 h 237"/>
              <a:gd name="T30" fmla="*/ 454025 w 287"/>
              <a:gd name="T31" fmla="*/ 311151 h 237"/>
              <a:gd name="T32" fmla="*/ 409730 w 287"/>
              <a:gd name="T33" fmla="*/ 311151 h 237"/>
              <a:gd name="T34" fmla="*/ 409730 w 287"/>
              <a:gd name="T35" fmla="*/ 230188 h 237"/>
              <a:gd name="T36" fmla="*/ 400238 w 287"/>
              <a:gd name="T37" fmla="*/ 192088 h 237"/>
              <a:gd name="T38" fmla="*/ 411312 w 287"/>
              <a:gd name="T39" fmla="*/ 190501 h 237"/>
              <a:gd name="T40" fmla="*/ 454025 w 287"/>
              <a:gd name="T41" fmla="*/ 233363 h 237"/>
              <a:gd name="T42" fmla="*/ 454025 w 287"/>
              <a:gd name="T43" fmla="*/ 311151 h 237"/>
              <a:gd name="T44" fmla="*/ 118648 w 287"/>
              <a:gd name="T45" fmla="*/ 77788 h 237"/>
              <a:gd name="T46" fmla="*/ 80680 w 287"/>
              <a:gd name="T47" fmla="*/ 115888 h 237"/>
              <a:gd name="T48" fmla="*/ 118648 w 287"/>
              <a:gd name="T49" fmla="*/ 153988 h 237"/>
              <a:gd name="T50" fmla="*/ 156615 w 287"/>
              <a:gd name="T51" fmla="*/ 115888 h 237"/>
              <a:gd name="T52" fmla="*/ 118648 w 287"/>
              <a:gd name="T53" fmla="*/ 77788 h 237"/>
              <a:gd name="T54" fmla="*/ 42713 w 287"/>
              <a:gd name="T55" fmla="*/ 190501 h 237"/>
              <a:gd name="T56" fmla="*/ 53787 w 287"/>
              <a:gd name="T57" fmla="*/ 192088 h 237"/>
              <a:gd name="T58" fmla="*/ 44295 w 287"/>
              <a:gd name="T59" fmla="*/ 230188 h 237"/>
              <a:gd name="T60" fmla="*/ 44295 w 287"/>
              <a:gd name="T61" fmla="*/ 311151 h 237"/>
              <a:gd name="T62" fmla="*/ 0 w 287"/>
              <a:gd name="T63" fmla="*/ 311151 h 237"/>
              <a:gd name="T64" fmla="*/ 0 w 287"/>
              <a:gd name="T65" fmla="*/ 233363 h 237"/>
              <a:gd name="T66" fmla="*/ 42713 w 287"/>
              <a:gd name="T67" fmla="*/ 190501 h 237"/>
              <a:gd name="T68" fmla="*/ 227803 w 287"/>
              <a:gd name="T69" fmla="*/ 0 h 237"/>
              <a:gd name="T70" fmla="*/ 170853 w 287"/>
              <a:gd name="T71" fmla="*/ 57150 h 237"/>
              <a:gd name="T72" fmla="*/ 227803 w 287"/>
              <a:gd name="T73" fmla="*/ 114300 h 237"/>
              <a:gd name="T74" fmla="*/ 283172 w 287"/>
              <a:gd name="T75" fmla="*/ 57150 h 237"/>
              <a:gd name="T76" fmla="*/ 227803 w 287"/>
              <a:gd name="T77" fmla="*/ 0 h 237"/>
              <a:gd name="T78" fmla="*/ 397074 w 287"/>
              <a:gd name="T79" fmla="*/ 339726 h 237"/>
              <a:gd name="T80" fmla="*/ 329049 w 287"/>
              <a:gd name="T81" fmla="*/ 339726 h 237"/>
              <a:gd name="T82" fmla="*/ 329049 w 287"/>
              <a:gd name="T83" fmla="*/ 217488 h 237"/>
              <a:gd name="T84" fmla="*/ 317976 w 287"/>
              <a:gd name="T85" fmla="*/ 171451 h 237"/>
              <a:gd name="T86" fmla="*/ 335377 w 287"/>
              <a:gd name="T87" fmla="*/ 168276 h 237"/>
              <a:gd name="T88" fmla="*/ 397074 w 287"/>
              <a:gd name="T89" fmla="*/ 230188 h 237"/>
              <a:gd name="T90" fmla="*/ 397074 w 287"/>
              <a:gd name="T91" fmla="*/ 339726 h 237"/>
              <a:gd name="T92" fmla="*/ 124976 w 287"/>
              <a:gd name="T93" fmla="*/ 217488 h 237"/>
              <a:gd name="T94" fmla="*/ 124976 w 287"/>
              <a:gd name="T95" fmla="*/ 339726 h 237"/>
              <a:gd name="T96" fmla="*/ 58533 w 287"/>
              <a:gd name="T97" fmla="*/ 339726 h 237"/>
              <a:gd name="T98" fmla="*/ 58533 w 287"/>
              <a:gd name="T99" fmla="*/ 230188 h 237"/>
              <a:gd name="T100" fmla="*/ 118648 w 287"/>
              <a:gd name="T101" fmla="*/ 168276 h 237"/>
              <a:gd name="T102" fmla="*/ 136049 w 287"/>
              <a:gd name="T103" fmla="*/ 171451 h 237"/>
              <a:gd name="T104" fmla="*/ 124976 w 287"/>
              <a:gd name="T105" fmla="*/ 217488 h 237"/>
              <a:gd name="T106" fmla="*/ 139213 w 287"/>
              <a:gd name="T107" fmla="*/ 376239 h 237"/>
              <a:gd name="T108" fmla="*/ 316394 w 287"/>
              <a:gd name="T109" fmla="*/ 376239 h 237"/>
              <a:gd name="T110" fmla="*/ 316394 w 287"/>
              <a:gd name="T111" fmla="*/ 217488 h 237"/>
              <a:gd name="T112" fmla="*/ 227803 w 287"/>
              <a:gd name="T113" fmla="*/ 128588 h 237"/>
              <a:gd name="T114" fmla="*/ 139213 w 287"/>
              <a:gd name="T115" fmla="*/ 217488 h 237"/>
              <a:gd name="T116" fmla="*/ 139213 w 287"/>
              <a:gd name="T117" fmla="*/ 376239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37"/>
              <a:gd name="T179" fmla="*/ 287 w 287"/>
              <a:gd name="T180" fmla="*/ 237 h 2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26647" name="稻壳儿小白白(http://dwz.cn/Wu2UP)"/>
          <p:cNvSpPr>
            <a:spLocks noChangeArrowheads="1"/>
          </p:cNvSpPr>
          <p:nvPr/>
        </p:nvSpPr>
        <p:spPr bwMode="auto">
          <a:xfrm>
            <a:off x="5657858" y="2767020"/>
            <a:ext cx="478631" cy="478631"/>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algn="ctr" defTabSz="685800" fontAlgn="base">
              <a:spcBef>
                <a:spcPct val="0"/>
              </a:spcBef>
              <a:spcAft>
                <a:spcPct val="0"/>
              </a:spcAft>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48" name="稻壳儿小白白(http://dwz.cn/Wu2UP)"/>
          <p:cNvSpPr>
            <a:spLocks noEditPoints="1"/>
          </p:cNvSpPr>
          <p:nvPr/>
        </p:nvSpPr>
        <p:spPr bwMode="auto">
          <a:xfrm>
            <a:off x="5763823" y="2901555"/>
            <a:ext cx="260747" cy="205978"/>
          </a:xfrm>
          <a:custGeom>
            <a:avLst/>
            <a:gdLst>
              <a:gd name="T0" fmla="*/ 346817 w 411"/>
              <a:gd name="T1" fmla="*/ 261922 h 324"/>
              <a:gd name="T2" fmla="*/ 346817 w 411"/>
              <a:gd name="T3" fmla="*/ 38992 h 324"/>
              <a:gd name="T4" fmla="*/ 334129 w 411"/>
              <a:gd name="T5" fmla="*/ 27125 h 324"/>
              <a:gd name="T6" fmla="*/ 177638 w 411"/>
              <a:gd name="T7" fmla="*/ 27125 h 324"/>
              <a:gd name="T8" fmla="*/ 169179 w 411"/>
              <a:gd name="T9" fmla="*/ 14410 h 324"/>
              <a:gd name="T10" fmla="*/ 169179 w 411"/>
              <a:gd name="T11" fmla="*/ 12715 h 324"/>
              <a:gd name="T12" fmla="*/ 155645 w 411"/>
              <a:gd name="T13" fmla="*/ 0 h 324"/>
              <a:gd name="T14" fmla="*/ 72747 w 411"/>
              <a:gd name="T15" fmla="*/ 0 h 324"/>
              <a:gd name="T16" fmla="*/ 59213 w 411"/>
              <a:gd name="T17" fmla="*/ 12715 h 324"/>
              <a:gd name="T18" fmla="*/ 59213 w 411"/>
              <a:gd name="T19" fmla="*/ 14410 h 324"/>
              <a:gd name="T20" fmla="*/ 50754 w 411"/>
              <a:gd name="T21" fmla="*/ 27125 h 324"/>
              <a:gd name="T22" fmla="*/ 50754 w 411"/>
              <a:gd name="T23" fmla="*/ 27125 h 324"/>
              <a:gd name="T24" fmla="*/ 38911 w 411"/>
              <a:gd name="T25" fmla="*/ 38992 h 324"/>
              <a:gd name="T26" fmla="*/ 38911 w 411"/>
              <a:gd name="T27" fmla="*/ 103413 h 324"/>
              <a:gd name="T28" fmla="*/ 11843 w 411"/>
              <a:gd name="T29" fmla="*/ 103413 h 324"/>
              <a:gd name="T30" fmla="*/ 4229 w 411"/>
              <a:gd name="T31" fmla="*/ 116975 h 324"/>
              <a:gd name="T32" fmla="*/ 32144 w 411"/>
              <a:gd name="T33" fmla="*/ 261922 h 324"/>
              <a:gd name="T34" fmla="*/ 44832 w 411"/>
              <a:gd name="T35" fmla="*/ 274637 h 324"/>
              <a:gd name="T36" fmla="*/ 340896 w 411"/>
              <a:gd name="T37" fmla="*/ 274637 h 324"/>
              <a:gd name="T38" fmla="*/ 346817 w 411"/>
              <a:gd name="T39" fmla="*/ 261922 h 324"/>
              <a:gd name="T40" fmla="*/ 331591 w 411"/>
              <a:gd name="T41" fmla="*/ 122061 h 324"/>
              <a:gd name="T42" fmla="*/ 331591 w 411"/>
              <a:gd name="T43" fmla="*/ 267856 h 324"/>
              <a:gd name="T44" fmla="*/ 303676 w 411"/>
              <a:gd name="T45" fmla="*/ 111889 h 324"/>
              <a:gd name="T46" fmla="*/ 291834 w 411"/>
              <a:gd name="T47" fmla="*/ 104260 h 324"/>
              <a:gd name="T48" fmla="*/ 54137 w 411"/>
              <a:gd name="T49" fmla="*/ 104260 h 324"/>
              <a:gd name="T50" fmla="*/ 54137 w 411"/>
              <a:gd name="T51" fmla="*/ 54249 h 324"/>
              <a:gd name="T52" fmla="*/ 331591 w 411"/>
              <a:gd name="T53" fmla="*/ 54249 h 324"/>
              <a:gd name="T54" fmla="*/ 331591 w 411"/>
              <a:gd name="T55" fmla="*/ 122061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1"/>
              <a:gd name="T85" fmla="*/ 0 h 324"/>
              <a:gd name="T86" fmla="*/ 411 w 411"/>
              <a:gd name="T87" fmla="*/ 324 h 3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8" tIns="45704" rIns="91408" bIns="45704"/>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26649" name="稻壳儿小白白(http://dwz.cn/Wu2UP)"/>
          <p:cNvSpPr>
            <a:spLocks noChangeArrowheads="1"/>
          </p:cNvSpPr>
          <p:nvPr/>
        </p:nvSpPr>
        <p:spPr bwMode="auto">
          <a:xfrm>
            <a:off x="5657858" y="3532592"/>
            <a:ext cx="478631" cy="478631"/>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algn="ctr" defTabSz="685800" fontAlgn="base">
              <a:spcBef>
                <a:spcPct val="0"/>
              </a:spcBef>
              <a:spcAft>
                <a:spcPct val="0"/>
              </a:spcAft>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50" name="稻壳儿小白白(http://dwz.cn/Wu2UP)"/>
          <p:cNvSpPr>
            <a:spLocks noChangeArrowheads="1"/>
          </p:cNvSpPr>
          <p:nvPr/>
        </p:nvSpPr>
        <p:spPr bwMode="auto">
          <a:xfrm>
            <a:off x="5820966" y="3688556"/>
            <a:ext cx="27384" cy="2619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8" tIns="45704" rIns="91408" bIns="45704"/>
          <a:lstStyle/>
          <a:p>
            <a:pPr defTabSz="685800" fontAlgn="base">
              <a:spcBef>
                <a:spcPct val="0"/>
              </a:spcBef>
              <a:spcAft>
                <a:spcPct val="0"/>
              </a:spcAft>
            </a:pPr>
            <a:endParaRPr lang="en-US" altLang="zh-CN">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51" name="稻壳儿小白白(http://dwz.cn/Wu2UP)"/>
          <p:cNvSpPr>
            <a:spLocks noChangeArrowheads="1"/>
          </p:cNvSpPr>
          <p:nvPr/>
        </p:nvSpPr>
        <p:spPr bwMode="auto">
          <a:xfrm>
            <a:off x="5874551" y="3648082"/>
            <a:ext cx="46435" cy="428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8" tIns="45704" rIns="91408" bIns="45704"/>
          <a:lstStyle/>
          <a:p>
            <a:pPr defTabSz="685800" fontAlgn="base">
              <a:spcBef>
                <a:spcPct val="0"/>
              </a:spcBef>
              <a:spcAft>
                <a:spcPct val="0"/>
              </a:spcAft>
            </a:pPr>
            <a:endParaRPr lang="en-US" altLang="zh-CN">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52" name="稻壳儿小白白(http://dwz.cn/Wu2UP)"/>
          <p:cNvSpPr>
            <a:spLocks noChangeArrowheads="1"/>
          </p:cNvSpPr>
          <p:nvPr/>
        </p:nvSpPr>
        <p:spPr bwMode="auto">
          <a:xfrm>
            <a:off x="5951936" y="3689755"/>
            <a:ext cx="28575" cy="2500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8" tIns="45704" rIns="91408" bIns="45704"/>
          <a:lstStyle/>
          <a:p>
            <a:pPr defTabSz="685800" fontAlgn="base">
              <a:spcBef>
                <a:spcPct val="0"/>
              </a:spcBef>
              <a:spcAft>
                <a:spcPct val="0"/>
              </a:spcAft>
            </a:pPr>
            <a:endParaRPr lang="en-US" altLang="zh-CN">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53" name="稻壳儿小白白(http://dwz.cn/Wu2UP)"/>
          <p:cNvSpPr>
            <a:spLocks noChangeArrowheads="1"/>
          </p:cNvSpPr>
          <p:nvPr/>
        </p:nvSpPr>
        <p:spPr bwMode="auto">
          <a:xfrm>
            <a:off x="5812631" y="3850488"/>
            <a:ext cx="171450" cy="42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lstStyle/>
          <a:p>
            <a:pPr defTabSz="685800" fontAlgn="base">
              <a:spcBef>
                <a:spcPct val="0"/>
              </a:spcBef>
              <a:spcAft>
                <a:spcPct val="0"/>
              </a:spcAft>
            </a:pPr>
            <a:endParaRPr lang="en-US" altLang="zh-CN">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54" name="稻壳儿小白白(http://dwz.cn/Wu2UP)"/>
          <p:cNvSpPr>
            <a:spLocks noChangeArrowheads="1"/>
          </p:cNvSpPr>
          <p:nvPr/>
        </p:nvSpPr>
        <p:spPr bwMode="auto">
          <a:xfrm>
            <a:off x="5995988" y="3676651"/>
            <a:ext cx="47625" cy="4167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8" tIns="45704" rIns="91408" bIns="45704"/>
          <a:lstStyle/>
          <a:p>
            <a:pPr defTabSz="685800" fontAlgn="base">
              <a:spcBef>
                <a:spcPct val="0"/>
              </a:spcBef>
              <a:spcAft>
                <a:spcPct val="0"/>
              </a:spcAft>
            </a:pPr>
            <a:endParaRPr lang="en-US" altLang="zh-CN">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55" name="稻壳儿小白白(http://dwz.cn/Wu2UP)"/>
          <p:cNvSpPr>
            <a:spLocks noChangeArrowheads="1"/>
          </p:cNvSpPr>
          <p:nvPr/>
        </p:nvSpPr>
        <p:spPr bwMode="auto">
          <a:xfrm>
            <a:off x="5759054" y="3676657"/>
            <a:ext cx="47625" cy="4286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8" tIns="45704" rIns="91408" bIns="45704"/>
          <a:lstStyle/>
          <a:p>
            <a:pPr defTabSz="685800" fontAlgn="base">
              <a:spcBef>
                <a:spcPct val="0"/>
              </a:spcBef>
              <a:spcAft>
                <a:spcPct val="0"/>
              </a:spcAft>
            </a:pPr>
            <a:endParaRPr lang="en-US" altLang="zh-CN">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56" name="稻壳儿小白白(http://dwz.cn/Wu2UP)"/>
          <p:cNvSpPr/>
          <p:nvPr/>
        </p:nvSpPr>
        <p:spPr bwMode="auto">
          <a:xfrm>
            <a:off x="5791200" y="3698081"/>
            <a:ext cx="220266" cy="144066"/>
          </a:xfrm>
          <a:custGeom>
            <a:avLst/>
            <a:gdLst>
              <a:gd name="T0" fmla="*/ 268224 w 346"/>
              <a:gd name="T1" fmla="*/ 33002 h 227"/>
              <a:gd name="T2" fmla="*/ 224934 w 346"/>
              <a:gd name="T3" fmla="*/ 71927 h 227"/>
              <a:gd name="T4" fmla="*/ 228330 w 346"/>
              <a:gd name="T5" fmla="*/ 32156 h 227"/>
              <a:gd name="T6" fmla="*/ 214749 w 346"/>
              <a:gd name="T7" fmla="*/ 30463 h 227"/>
              <a:gd name="T8" fmla="*/ 188436 w 346"/>
              <a:gd name="T9" fmla="*/ 63465 h 227"/>
              <a:gd name="T10" fmla="*/ 154483 w 346"/>
              <a:gd name="T11" fmla="*/ 10154 h 227"/>
              <a:gd name="T12" fmla="*/ 129019 w 346"/>
              <a:gd name="T13" fmla="*/ 10154 h 227"/>
              <a:gd name="T14" fmla="*/ 95915 w 346"/>
              <a:gd name="T15" fmla="*/ 62619 h 227"/>
              <a:gd name="T16" fmla="*/ 72998 w 346"/>
              <a:gd name="T17" fmla="*/ 30463 h 227"/>
              <a:gd name="T18" fmla="*/ 60265 w 346"/>
              <a:gd name="T19" fmla="*/ 30463 h 227"/>
              <a:gd name="T20" fmla="*/ 61963 w 346"/>
              <a:gd name="T21" fmla="*/ 74466 h 227"/>
              <a:gd name="T22" fmla="*/ 19523 w 346"/>
              <a:gd name="T23" fmla="*/ 33002 h 227"/>
              <a:gd name="T24" fmla="*/ 0 w 346"/>
              <a:gd name="T25" fmla="*/ 39772 h 227"/>
              <a:gd name="T26" fmla="*/ 27162 w 346"/>
              <a:gd name="T27" fmla="*/ 192088 h 227"/>
              <a:gd name="T28" fmla="*/ 255492 w 346"/>
              <a:gd name="T29" fmla="*/ 192088 h 227"/>
              <a:gd name="T30" fmla="*/ 293688 w 346"/>
              <a:gd name="T31" fmla="*/ 44003 h 227"/>
              <a:gd name="T32" fmla="*/ 268224 w 346"/>
              <a:gd name="T33" fmla="*/ 33002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227"/>
              <a:gd name="T53" fmla="*/ 346 w 346"/>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227">
                <a:moveTo>
                  <a:pt x="316" y="39"/>
                </a:moveTo>
                <a:cubicBezTo>
                  <a:pt x="265" y="85"/>
                  <a:pt x="265" y="85"/>
                  <a:pt x="265" y="85"/>
                </a:cubicBezTo>
                <a:cubicBezTo>
                  <a:pt x="269" y="38"/>
                  <a:pt x="269" y="38"/>
                  <a:pt x="269" y="38"/>
                </a:cubicBezTo>
                <a:cubicBezTo>
                  <a:pt x="269" y="38"/>
                  <a:pt x="262" y="27"/>
                  <a:pt x="253" y="36"/>
                </a:cubicBezTo>
                <a:cubicBezTo>
                  <a:pt x="222" y="75"/>
                  <a:pt x="222" y="75"/>
                  <a:pt x="222" y="75"/>
                </a:cubicBezTo>
                <a:cubicBezTo>
                  <a:pt x="182" y="12"/>
                  <a:pt x="182" y="12"/>
                  <a:pt x="182" y="12"/>
                </a:cubicBezTo>
                <a:cubicBezTo>
                  <a:pt x="182" y="12"/>
                  <a:pt x="171" y="0"/>
                  <a:pt x="152" y="12"/>
                </a:cubicBezTo>
                <a:cubicBezTo>
                  <a:pt x="113" y="74"/>
                  <a:pt x="113" y="74"/>
                  <a:pt x="113" y="74"/>
                </a:cubicBezTo>
                <a:cubicBezTo>
                  <a:pt x="86" y="36"/>
                  <a:pt x="86" y="36"/>
                  <a:pt x="86" y="36"/>
                </a:cubicBezTo>
                <a:cubicBezTo>
                  <a:pt x="86" y="36"/>
                  <a:pt x="79" y="25"/>
                  <a:pt x="71" y="36"/>
                </a:cubicBezTo>
                <a:cubicBezTo>
                  <a:pt x="73" y="88"/>
                  <a:pt x="73" y="88"/>
                  <a:pt x="73" y="88"/>
                </a:cubicBezTo>
                <a:cubicBezTo>
                  <a:pt x="23" y="39"/>
                  <a:pt x="23" y="39"/>
                  <a:pt x="23" y="39"/>
                </a:cubicBezTo>
                <a:cubicBezTo>
                  <a:pt x="23" y="39"/>
                  <a:pt x="7" y="32"/>
                  <a:pt x="0" y="47"/>
                </a:cubicBezTo>
                <a:cubicBezTo>
                  <a:pt x="32" y="227"/>
                  <a:pt x="32" y="227"/>
                  <a:pt x="32" y="227"/>
                </a:cubicBezTo>
                <a:cubicBezTo>
                  <a:pt x="301" y="227"/>
                  <a:pt x="301" y="227"/>
                  <a:pt x="301" y="227"/>
                </a:cubicBezTo>
                <a:cubicBezTo>
                  <a:pt x="346" y="52"/>
                  <a:pt x="346" y="52"/>
                  <a:pt x="346" y="52"/>
                </a:cubicBezTo>
                <a:cubicBezTo>
                  <a:pt x="346" y="52"/>
                  <a:pt x="341" y="29"/>
                  <a:pt x="316"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8" tIns="45704" rIns="91408" bIns="45704"/>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26657" name="稻壳儿小白白(http://dwz.cn/Wu2UP)"/>
          <p:cNvSpPr txBox="1">
            <a:spLocks noChangeArrowheads="1"/>
          </p:cNvSpPr>
          <p:nvPr/>
        </p:nvSpPr>
        <p:spPr bwMode="auto">
          <a:xfrm>
            <a:off x="6278174" y="1212064"/>
            <a:ext cx="944165"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26658" name="稻壳儿小白白(http://dwz.cn/Wu2UP)"/>
          <p:cNvSpPr txBox="1">
            <a:spLocks noChangeArrowheads="1"/>
          </p:cNvSpPr>
          <p:nvPr/>
        </p:nvSpPr>
        <p:spPr bwMode="auto">
          <a:xfrm>
            <a:off x="6278168" y="1425179"/>
            <a:ext cx="178950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26659" name="稻壳儿小白白(http://dwz.cn/Wu2UP)"/>
          <p:cNvSpPr txBox="1">
            <a:spLocks noChangeArrowheads="1"/>
          </p:cNvSpPr>
          <p:nvPr/>
        </p:nvSpPr>
        <p:spPr bwMode="auto">
          <a:xfrm>
            <a:off x="6278174" y="2003829"/>
            <a:ext cx="944165"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26660" name="稻壳儿小白白(http://dwz.cn/Wu2UP)"/>
          <p:cNvSpPr txBox="1">
            <a:spLocks noChangeArrowheads="1"/>
          </p:cNvSpPr>
          <p:nvPr/>
        </p:nvSpPr>
        <p:spPr bwMode="auto">
          <a:xfrm>
            <a:off x="6278168" y="2215761"/>
            <a:ext cx="178950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26661" name="稻壳儿小白白(http://dwz.cn/Wu2UP)"/>
          <p:cNvSpPr txBox="1">
            <a:spLocks noChangeArrowheads="1"/>
          </p:cNvSpPr>
          <p:nvPr/>
        </p:nvSpPr>
        <p:spPr bwMode="auto">
          <a:xfrm>
            <a:off x="6278174" y="2793207"/>
            <a:ext cx="944165"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26662" name="稻壳儿小白白(http://dwz.cn/Wu2UP)"/>
          <p:cNvSpPr txBox="1">
            <a:spLocks noChangeArrowheads="1"/>
          </p:cNvSpPr>
          <p:nvPr/>
        </p:nvSpPr>
        <p:spPr bwMode="auto">
          <a:xfrm>
            <a:off x="6278168" y="3006329"/>
            <a:ext cx="178950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26663" name="稻壳儿小白白(http://dwz.cn/Wu2UP)"/>
          <p:cNvSpPr txBox="1">
            <a:spLocks noChangeArrowheads="1"/>
          </p:cNvSpPr>
          <p:nvPr/>
        </p:nvSpPr>
        <p:spPr bwMode="auto">
          <a:xfrm>
            <a:off x="6278174" y="3556404"/>
            <a:ext cx="944165"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26664" name="稻壳儿小白白(http://dwz.cn/Wu2UP)"/>
          <p:cNvSpPr txBox="1">
            <a:spLocks noChangeArrowheads="1"/>
          </p:cNvSpPr>
          <p:nvPr/>
        </p:nvSpPr>
        <p:spPr bwMode="auto">
          <a:xfrm>
            <a:off x="6278168" y="3768336"/>
            <a:ext cx="1789509"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37929" name="TextBox 46"/>
          <p:cNvSpPr txBox="1">
            <a:spLocks noChangeArrowheads="1"/>
          </p:cNvSpPr>
          <p:nvPr/>
        </p:nvSpPr>
        <p:spPr bwMode="auto">
          <a:xfrm>
            <a:off x="1087048" y="132162"/>
            <a:ext cx="1949053"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31" tIns="32474" rIns="64931" bIns="324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关键技术与难点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43"/>
                                        </p:tgtEl>
                                        <p:attrNameLst>
                                          <p:attrName>style.visibility</p:attrName>
                                        </p:attrNameLst>
                                      </p:cBhvr>
                                      <p:to>
                                        <p:strVal val="visible"/>
                                      </p:to>
                                    </p:set>
                                    <p:animEffect transition="in" filter="randombar(horizontal)">
                                      <p:cBhvr>
                                        <p:cTn id="7" dur="500"/>
                                        <p:tgtEl>
                                          <p:spTgt spid="26643"/>
                                        </p:tgtEl>
                                      </p:cBhvr>
                                    </p:animEffect>
                                  </p:childTnLst>
                                </p:cTn>
                              </p:par>
                              <p:par>
                                <p:cTn id="8" presetID="14" presetClass="entr" presetSubtype="10" fill="hold" nodeType="withEffect">
                                  <p:stCondLst>
                                    <p:cond delay="0"/>
                                  </p:stCondLst>
                                  <p:childTnLst>
                                    <p:set>
                                      <p:cBhvr>
                                        <p:cTn id="9" dur="1" fill="hold">
                                          <p:stCondLst>
                                            <p:cond delay="0"/>
                                          </p:stCondLst>
                                        </p:cTn>
                                        <p:tgtEl>
                                          <p:spTgt spid="26644"/>
                                        </p:tgtEl>
                                        <p:attrNameLst>
                                          <p:attrName>style.visibility</p:attrName>
                                        </p:attrNameLst>
                                      </p:cBhvr>
                                      <p:to>
                                        <p:strVal val="visible"/>
                                      </p:to>
                                    </p:set>
                                    <p:animEffect transition="in" filter="randombar(horizontal)">
                                      <p:cBhvr>
                                        <p:cTn id="10" dur="500"/>
                                        <p:tgtEl>
                                          <p:spTgt spid="2664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645"/>
                                        </p:tgtEl>
                                        <p:attrNameLst>
                                          <p:attrName>style.visibility</p:attrName>
                                        </p:attrNameLst>
                                      </p:cBhvr>
                                      <p:to>
                                        <p:strVal val="visible"/>
                                      </p:to>
                                    </p:set>
                                    <p:animEffect transition="in" filter="randombar(horizontal)">
                                      <p:cBhvr>
                                        <p:cTn id="13" dur="500"/>
                                        <p:tgtEl>
                                          <p:spTgt spid="2664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6646"/>
                                        </p:tgtEl>
                                        <p:attrNameLst>
                                          <p:attrName>style.visibility</p:attrName>
                                        </p:attrNameLst>
                                      </p:cBhvr>
                                      <p:to>
                                        <p:strVal val="visible"/>
                                      </p:to>
                                    </p:set>
                                    <p:animEffect transition="in" filter="randombar(horizontal)">
                                      <p:cBhvr>
                                        <p:cTn id="16" dur="500"/>
                                        <p:tgtEl>
                                          <p:spTgt spid="2664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6647"/>
                                        </p:tgtEl>
                                        <p:attrNameLst>
                                          <p:attrName>style.visibility</p:attrName>
                                        </p:attrNameLst>
                                      </p:cBhvr>
                                      <p:to>
                                        <p:strVal val="visible"/>
                                      </p:to>
                                    </p:set>
                                    <p:animEffect transition="in" filter="randombar(horizontal)">
                                      <p:cBhvr>
                                        <p:cTn id="19" dur="500"/>
                                        <p:tgtEl>
                                          <p:spTgt spid="2664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6648"/>
                                        </p:tgtEl>
                                        <p:attrNameLst>
                                          <p:attrName>style.visibility</p:attrName>
                                        </p:attrNameLst>
                                      </p:cBhvr>
                                      <p:to>
                                        <p:strVal val="visible"/>
                                      </p:to>
                                    </p:set>
                                    <p:animEffect transition="in" filter="randombar(horizontal)">
                                      <p:cBhvr>
                                        <p:cTn id="22" dur="500"/>
                                        <p:tgtEl>
                                          <p:spTgt spid="2664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6649"/>
                                        </p:tgtEl>
                                        <p:attrNameLst>
                                          <p:attrName>style.visibility</p:attrName>
                                        </p:attrNameLst>
                                      </p:cBhvr>
                                      <p:to>
                                        <p:strVal val="visible"/>
                                      </p:to>
                                    </p:set>
                                    <p:animEffect transition="in" filter="randombar(horizontal)">
                                      <p:cBhvr>
                                        <p:cTn id="25" dur="500"/>
                                        <p:tgtEl>
                                          <p:spTgt spid="2664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6650"/>
                                        </p:tgtEl>
                                        <p:attrNameLst>
                                          <p:attrName>style.visibility</p:attrName>
                                        </p:attrNameLst>
                                      </p:cBhvr>
                                      <p:to>
                                        <p:strVal val="visible"/>
                                      </p:to>
                                    </p:set>
                                    <p:animEffect transition="in" filter="randombar(horizontal)">
                                      <p:cBhvr>
                                        <p:cTn id="28" dur="500"/>
                                        <p:tgtEl>
                                          <p:spTgt spid="2665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6651"/>
                                        </p:tgtEl>
                                        <p:attrNameLst>
                                          <p:attrName>style.visibility</p:attrName>
                                        </p:attrNameLst>
                                      </p:cBhvr>
                                      <p:to>
                                        <p:strVal val="visible"/>
                                      </p:to>
                                    </p:set>
                                    <p:animEffect transition="in" filter="randombar(horizontal)">
                                      <p:cBhvr>
                                        <p:cTn id="31" dur="500"/>
                                        <p:tgtEl>
                                          <p:spTgt spid="2665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6652"/>
                                        </p:tgtEl>
                                        <p:attrNameLst>
                                          <p:attrName>style.visibility</p:attrName>
                                        </p:attrNameLst>
                                      </p:cBhvr>
                                      <p:to>
                                        <p:strVal val="visible"/>
                                      </p:to>
                                    </p:set>
                                    <p:animEffect transition="in" filter="randombar(horizontal)">
                                      <p:cBhvr>
                                        <p:cTn id="34" dur="500"/>
                                        <p:tgtEl>
                                          <p:spTgt spid="26652"/>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6653"/>
                                        </p:tgtEl>
                                        <p:attrNameLst>
                                          <p:attrName>style.visibility</p:attrName>
                                        </p:attrNameLst>
                                      </p:cBhvr>
                                      <p:to>
                                        <p:strVal val="visible"/>
                                      </p:to>
                                    </p:set>
                                    <p:animEffect transition="in" filter="randombar(horizontal)">
                                      <p:cBhvr>
                                        <p:cTn id="37" dur="500"/>
                                        <p:tgtEl>
                                          <p:spTgt spid="2665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6654"/>
                                        </p:tgtEl>
                                        <p:attrNameLst>
                                          <p:attrName>style.visibility</p:attrName>
                                        </p:attrNameLst>
                                      </p:cBhvr>
                                      <p:to>
                                        <p:strVal val="visible"/>
                                      </p:to>
                                    </p:set>
                                    <p:animEffect transition="in" filter="randombar(horizontal)">
                                      <p:cBhvr>
                                        <p:cTn id="40" dur="500"/>
                                        <p:tgtEl>
                                          <p:spTgt spid="2665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655"/>
                                        </p:tgtEl>
                                        <p:attrNameLst>
                                          <p:attrName>style.visibility</p:attrName>
                                        </p:attrNameLst>
                                      </p:cBhvr>
                                      <p:to>
                                        <p:strVal val="visible"/>
                                      </p:to>
                                    </p:set>
                                    <p:animEffect transition="in" filter="randombar(horizontal)">
                                      <p:cBhvr>
                                        <p:cTn id="43" dur="500"/>
                                        <p:tgtEl>
                                          <p:spTgt spid="26655"/>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6656"/>
                                        </p:tgtEl>
                                        <p:attrNameLst>
                                          <p:attrName>style.visibility</p:attrName>
                                        </p:attrNameLst>
                                      </p:cBhvr>
                                      <p:to>
                                        <p:strVal val="visible"/>
                                      </p:to>
                                    </p:set>
                                    <p:animEffect transition="in" filter="randombar(horizontal)">
                                      <p:cBhvr>
                                        <p:cTn id="46" dur="500"/>
                                        <p:tgtEl>
                                          <p:spTgt spid="2665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6657"/>
                                        </p:tgtEl>
                                        <p:attrNameLst>
                                          <p:attrName>style.visibility</p:attrName>
                                        </p:attrNameLst>
                                      </p:cBhvr>
                                      <p:to>
                                        <p:strVal val="visible"/>
                                      </p:to>
                                    </p:set>
                                    <p:anim calcmode="lin" valueType="num">
                                      <p:cBhvr>
                                        <p:cTn id="51" dur="500" fill="hold"/>
                                        <p:tgtEl>
                                          <p:spTgt spid="26657"/>
                                        </p:tgtEl>
                                        <p:attrNameLst>
                                          <p:attrName>ppt_w</p:attrName>
                                        </p:attrNameLst>
                                      </p:cBhvr>
                                      <p:tavLst>
                                        <p:tav tm="0">
                                          <p:val>
                                            <p:fltVal val="0"/>
                                          </p:val>
                                        </p:tav>
                                        <p:tav tm="100000">
                                          <p:val>
                                            <p:strVal val="#ppt_w"/>
                                          </p:val>
                                        </p:tav>
                                      </p:tavLst>
                                    </p:anim>
                                    <p:anim calcmode="lin" valueType="num">
                                      <p:cBhvr>
                                        <p:cTn id="52" dur="500" fill="hold"/>
                                        <p:tgtEl>
                                          <p:spTgt spid="26657"/>
                                        </p:tgtEl>
                                        <p:attrNameLst>
                                          <p:attrName>ppt_h</p:attrName>
                                        </p:attrNameLst>
                                      </p:cBhvr>
                                      <p:tavLst>
                                        <p:tav tm="0">
                                          <p:val>
                                            <p:fltVal val="0"/>
                                          </p:val>
                                        </p:tav>
                                        <p:tav tm="100000">
                                          <p:val>
                                            <p:strVal val="#ppt_h"/>
                                          </p:val>
                                        </p:tav>
                                      </p:tavLst>
                                    </p:anim>
                                    <p:animEffect transition="in" filter="fade">
                                      <p:cBhvr>
                                        <p:cTn id="53" dur="500"/>
                                        <p:tgtEl>
                                          <p:spTgt spid="2665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6658"/>
                                        </p:tgtEl>
                                        <p:attrNameLst>
                                          <p:attrName>style.visibility</p:attrName>
                                        </p:attrNameLst>
                                      </p:cBhvr>
                                      <p:to>
                                        <p:strVal val="visible"/>
                                      </p:to>
                                    </p:set>
                                    <p:anim calcmode="lin" valueType="num">
                                      <p:cBhvr>
                                        <p:cTn id="56" dur="500" fill="hold"/>
                                        <p:tgtEl>
                                          <p:spTgt spid="26658"/>
                                        </p:tgtEl>
                                        <p:attrNameLst>
                                          <p:attrName>ppt_w</p:attrName>
                                        </p:attrNameLst>
                                      </p:cBhvr>
                                      <p:tavLst>
                                        <p:tav tm="0">
                                          <p:val>
                                            <p:fltVal val="0"/>
                                          </p:val>
                                        </p:tav>
                                        <p:tav tm="100000">
                                          <p:val>
                                            <p:strVal val="#ppt_w"/>
                                          </p:val>
                                        </p:tav>
                                      </p:tavLst>
                                    </p:anim>
                                    <p:anim calcmode="lin" valueType="num">
                                      <p:cBhvr>
                                        <p:cTn id="57" dur="500" fill="hold"/>
                                        <p:tgtEl>
                                          <p:spTgt spid="26658"/>
                                        </p:tgtEl>
                                        <p:attrNameLst>
                                          <p:attrName>ppt_h</p:attrName>
                                        </p:attrNameLst>
                                      </p:cBhvr>
                                      <p:tavLst>
                                        <p:tav tm="0">
                                          <p:val>
                                            <p:fltVal val="0"/>
                                          </p:val>
                                        </p:tav>
                                        <p:tav tm="100000">
                                          <p:val>
                                            <p:strVal val="#ppt_h"/>
                                          </p:val>
                                        </p:tav>
                                      </p:tavLst>
                                    </p:anim>
                                    <p:animEffect transition="in" filter="fade">
                                      <p:cBhvr>
                                        <p:cTn id="58" dur="500"/>
                                        <p:tgtEl>
                                          <p:spTgt spid="2665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6659"/>
                                        </p:tgtEl>
                                        <p:attrNameLst>
                                          <p:attrName>style.visibility</p:attrName>
                                        </p:attrNameLst>
                                      </p:cBhvr>
                                      <p:to>
                                        <p:strVal val="visible"/>
                                      </p:to>
                                    </p:set>
                                    <p:anim calcmode="lin" valueType="num">
                                      <p:cBhvr>
                                        <p:cTn id="61" dur="500" fill="hold"/>
                                        <p:tgtEl>
                                          <p:spTgt spid="26659"/>
                                        </p:tgtEl>
                                        <p:attrNameLst>
                                          <p:attrName>ppt_w</p:attrName>
                                        </p:attrNameLst>
                                      </p:cBhvr>
                                      <p:tavLst>
                                        <p:tav tm="0">
                                          <p:val>
                                            <p:fltVal val="0"/>
                                          </p:val>
                                        </p:tav>
                                        <p:tav tm="100000">
                                          <p:val>
                                            <p:strVal val="#ppt_w"/>
                                          </p:val>
                                        </p:tav>
                                      </p:tavLst>
                                    </p:anim>
                                    <p:anim calcmode="lin" valueType="num">
                                      <p:cBhvr>
                                        <p:cTn id="62" dur="500" fill="hold"/>
                                        <p:tgtEl>
                                          <p:spTgt spid="26659"/>
                                        </p:tgtEl>
                                        <p:attrNameLst>
                                          <p:attrName>ppt_h</p:attrName>
                                        </p:attrNameLst>
                                      </p:cBhvr>
                                      <p:tavLst>
                                        <p:tav tm="0">
                                          <p:val>
                                            <p:fltVal val="0"/>
                                          </p:val>
                                        </p:tav>
                                        <p:tav tm="100000">
                                          <p:val>
                                            <p:strVal val="#ppt_h"/>
                                          </p:val>
                                        </p:tav>
                                      </p:tavLst>
                                    </p:anim>
                                    <p:animEffect transition="in" filter="fade">
                                      <p:cBhvr>
                                        <p:cTn id="63" dur="500"/>
                                        <p:tgtEl>
                                          <p:spTgt spid="2665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6660"/>
                                        </p:tgtEl>
                                        <p:attrNameLst>
                                          <p:attrName>style.visibility</p:attrName>
                                        </p:attrNameLst>
                                      </p:cBhvr>
                                      <p:to>
                                        <p:strVal val="visible"/>
                                      </p:to>
                                    </p:set>
                                    <p:anim calcmode="lin" valueType="num">
                                      <p:cBhvr>
                                        <p:cTn id="66" dur="500" fill="hold"/>
                                        <p:tgtEl>
                                          <p:spTgt spid="26660"/>
                                        </p:tgtEl>
                                        <p:attrNameLst>
                                          <p:attrName>ppt_w</p:attrName>
                                        </p:attrNameLst>
                                      </p:cBhvr>
                                      <p:tavLst>
                                        <p:tav tm="0">
                                          <p:val>
                                            <p:fltVal val="0"/>
                                          </p:val>
                                        </p:tav>
                                        <p:tav tm="100000">
                                          <p:val>
                                            <p:strVal val="#ppt_w"/>
                                          </p:val>
                                        </p:tav>
                                      </p:tavLst>
                                    </p:anim>
                                    <p:anim calcmode="lin" valueType="num">
                                      <p:cBhvr>
                                        <p:cTn id="67" dur="500" fill="hold"/>
                                        <p:tgtEl>
                                          <p:spTgt spid="26660"/>
                                        </p:tgtEl>
                                        <p:attrNameLst>
                                          <p:attrName>ppt_h</p:attrName>
                                        </p:attrNameLst>
                                      </p:cBhvr>
                                      <p:tavLst>
                                        <p:tav tm="0">
                                          <p:val>
                                            <p:fltVal val="0"/>
                                          </p:val>
                                        </p:tav>
                                        <p:tav tm="100000">
                                          <p:val>
                                            <p:strVal val="#ppt_h"/>
                                          </p:val>
                                        </p:tav>
                                      </p:tavLst>
                                    </p:anim>
                                    <p:animEffect transition="in" filter="fade">
                                      <p:cBhvr>
                                        <p:cTn id="68" dur="500"/>
                                        <p:tgtEl>
                                          <p:spTgt spid="2666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6661"/>
                                        </p:tgtEl>
                                        <p:attrNameLst>
                                          <p:attrName>style.visibility</p:attrName>
                                        </p:attrNameLst>
                                      </p:cBhvr>
                                      <p:to>
                                        <p:strVal val="visible"/>
                                      </p:to>
                                    </p:set>
                                    <p:anim calcmode="lin" valueType="num">
                                      <p:cBhvr>
                                        <p:cTn id="71" dur="500" fill="hold"/>
                                        <p:tgtEl>
                                          <p:spTgt spid="26661"/>
                                        </p:tgtEl>
                                        <p:attrNameLst>
                                          <p:attrName>ppt_w</p:attrName>
                                        </p:attrNameLst>
                                      </p:cBhvr>
                                      <p:tavLst>
                                        <p:tav tm="0">
                                          <p:val>
                                            <p:fltVal val="0"/>
                                          </p:val>
                                        </p:tav>
                                        <p:tav tm="100000">
                                          <p:val>
                                            <p:strVal val="#ppt_w"/>
                                          </p:val>
                                        </p:tav>
                                      </p:tavLst>
                                    </p:anim>
                                    <p:anim calcmode="lin" valueType="num">
                                      <p:cBhvr>
                                        <p:cTn id="72" dur="500" fill="hold"/>
                                        <p:tgtEl>
                                          <p:spTgt spid="26661"/>
                                        </p:tgtEl>
                                        <p:attrNameLst>
                                          <p:attrName>ppt_h</p:attrName>
                                        </p:attrNameLst>
                                      </p:cBhvr>
                                      <p:tavLst>
                                        <p:tav tm="0">
                                          <p:val>
                                            <p:fltVal val="0"/>
                                          </p:val>
                                        </p:tav>
                                        <p:tav tm="100000">
                                          <p:val>
                                            <p:strVal val="#ppt_h"/>
                                          </p:val>
                                        </p:tav>
                                      </p:tavLst>
                                    </p:anim>
                                    <p:animEffect transition="in" filter="fade">
                                      <p:cBhvr>
                                        <p:cTn id="73" dur="500"/>
                                        <p:tgtEl>
                                          <p:spTgt spid="2666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6662"/>
                                        </p:tgtEl>
                                        <p:attrNameLst>
                                          <p:attrName>style.visibility</p:attrName>
                                        </p:attrNameLst>
                                      </p:cBhvr>
                                      <p:to>
                                        <p:strVal val="visible"/>
                                      </p:to>
                                    </p:set>
                                    <p:anim calcmode="lin" valueType="num">
                                      <p:cBhvr>
                                        <p:cTn id="76" dur="500" fill="hold"/>
                                        <p:tgtEl>
                                          <p:spTgt spid="26662"/>
                                        </p:tgtEl>
                                        <p:attrNameLst>
                                          <p:attrName>ppt_w</p:attrName>
                                        </p:attrNameLst>
                                      </p:cBhvr>
                                      <p:tavLst>
                                        <p:tav tm="0">
                                          <p:val>
                                            <p:fltVal val="0"/>
                                          </p:val>
                                        </p:tav>
                                        <p:tav tm="100000">
                                          <p:val>
                                            <p:strVal val="#ppt_w"/>
                                          </p:val>
                                        </p:tav>
                                      </p:tavLst>
                                    </p:anim>
                                    <p:anim calcmode="lin" valueType="num">
                                      <p:cBhvr>
                                        <p:cTn id="77" dur="500" fill="hold"/>
                                        <p:tgtEl>
                                          <p:spTgt spid="26662"/>
                                        </p:tgtEl>
                                        <p:attrNameLst>
                                          <p:attrName>ppt_h</p:attrName>
                                        </p:attrNameLst>
                                      </p:cBhvr>
                                      <p:tavLst>
                                        <p:tav tm="0">
                                          <p:val>
                                            <p:fltVal val="0"/>
                                          </p:val>
                                        </p:tav>
                                        <p:tav tm="100000">
                                          <p:val>
                                            <p:strVal val="#ppt_h"/>
                                          </p:val>
                                        </p:tav>
                                      </p:tavLst>
                                    </p:anim>
                                    <p:animEffect transition="in" filter="fade">
                                      <p:cBhvr>
                                        <p:cTn id="78" dur="500"/>
                                        <p:tgtEl>
                                          <p:spTgt spid="26662"/>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6663"/>
                                        </p:tgtEl>
                                        <p:attrNameLst>
                                          <p:attrName>style.visibility</p:attrName>
                                        </p:attrNameLst>
                                      </p:cBhvr>
                                      <p:to>
                                        <p:strVal val="visible"/>
                                      </p:to>
                                    </p:set>
                                    <p:anim calcmode="lin" valueType="num">
                                      <p:cBhvr>
                                        <p:cTn id="81" dur="500" fill="hold"/>
                                        <p:tgtEl>
                                          <p:spTgt spid="26663"/>
                                        </p:tgtEl>
                                        <p:attrNameLst>
                                          <p:attrName>ppt_w</p:attrName>
                                        </p:attrNameLst>
                                      </p:cBhvr>
                                      <p:tavLst>
                                        <p:tav tm="0">
                                          <p:val>
                                            <p:fltVal val="0"/>
                                          </p:val>
                                        </p:tav>
                                        <p:tav tm="100000">
                                          <p:val>
                                            <p:strVal val="#ppt_w"/>
                                          </p:val>
                                        </p:tav>
                                      </p:tavLst>
                                    </p:anim>
                                    <p:anim calcmode="lin" valueType="num">
                                      <p:cBhvr>
                                        <p:cTn id="82" dur="500" fill="hold"/>
                                        <p:tgtEl>
                                          <p:spTgt spid="26663"/>
                                        </p:tgtEl>
                                        <p:attrNameLst>
                                          <p:attrName>ppt_h</p:attrName>
                                        </p:attrNameLst>
                                      </p:cBhvr>
                                      <p:tavLst>
                                        <p:tav tm="0">
                                          <p:val>
                                            <p:fltVal val="0"/>
                                          </p:val>
                                        </p:tav>
                                        <p:tav tm="100000">
                                          <p:val>
                                            <p:strVal val="#ppt_h"/>
                                          </p:val>
                                        </p:tav>
                                      </p:tavLst>
                                    </p:anim>
                                    <p:animEffect transition="in" filter="fade">
                                      <p:cBhvr>
                                        <p:cTn id="83" dur="500"/>
                                        <p:tgtEl>
                                          <p:spTgt spid="266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6664"/>
                                        </p:tgtEl>
                                        <p:attrNameLst>
                                          <p:attrName>style.visibility</p:attrName>
                                        </p:attrNameLst>
                                      </p:cBhvr>
                                      <p:to>
                                        <p:strVal val="visible"/>
                                      </p:to>
                                    </p:set>
                                    <p:anim calcmode="lin" valueType="num">
                                      <p:cBhvr>
                                        <p:cTn id="86" dur="500" fill="hold"/>
                                        <p:tgtEl>
                                          <p:spTgt spid="26664"/>
                                        </p:tgtEl>
                                        <p:attrNameLst>
                                          <p:attrName>ppt_w</p:attrName>
                                        </p:attrNameLst>
                                      </p:cBhvr>
                                      <p:tavLst>
                                        <p:tav tm="0">
                                          <p:val>
                                            <p:fltVal val="0"/>
                                          </p:val>
                                        </p:tav>
                                        <p:tav tm="100000">
                                          <p:val>
                                            <p:strVal val="#ppt_w"/>
                                          </p:val>
                                        </p:tav>
                                      </p:tavLst>
                                    </p:anim>
                                    <p:anim calcmode="lin" valueType="num">
                                      <p:cBhvr>
                                        <p:cTn id="87" dur="500" fill="hold"/>
                                        <p:tgtEl>
                                          <p:spTgt spid="26664"/>
                                        </p:tgtEl>
                                        <p:attrNameLst>
                                          <p:attrName>ppt_h</p:attrName>
                                        </p:attrNameLst>
                                      </p:cBhvr>
                                      <p:tavLst>
                                        <p:tav tm="0">
                                          <p:val>
                                            <p:fltVal val="0"/>
                                          </p:val>
                                        </p:tav>
                                        <p:tav tm="100000">
                                          <p:val>
                                            <p:strVal val="#ppt_h"/>
                                          </p:val>
                                        </p:tav>
                                      </p:tavLst>
                                    </p:anim>
                                    <p:animEffect transition="in" filter="fade">
                                      <p:cBhvr>
                                        <p:cTn id="88" dur="500"/>
                                        <p:tgtEl>
                                          <p:spTgt spid="26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3" grpId="0" animBg="1"/>
      <p:bldP spid="26645" grpId="0" animBg="1"/>
      <p:bldP spid="26646" grpId="0" animBg="1"/>
      <p:bldP spid="26647" grpId="0" animBg="1"/>
      <p:bldP spid="26648" grpId="0" animBg="1"/>
      <p:bldP spid="26649" grpId="0" animBg="1"/>
      <p:bldP spid="26650" grpId="0" animBg="1"/>
      <p:bldP spid="26651" grpId="0" animBg="1"/>
      <p:bldP spid="26652" grpId="0" animBg="1"/>
      <p:bldP spid="26653" grpId="0" animBg="1"/>
      <p:bldP spid="26654" grpId="0" animBg="1"/>
      <p:bldP spid="26655" grpId="0" animBg="1"/>
      <p:bldP spid="26656" grpId="0" animBg="1"/>
      <p:bldP spid="26657" grpId="0"/>
      <p:bldP spid="26658" grpId="0"/>
      <p:bldP spid="26659" grpId="0"/>
      <p:bldP spid="26660" grpId="0"/>
      <p:bldP spid="26661" grpId="0"/>
      <p:bldP spid="26662" grpId="0"/>
      <p:bldP spid="26663" grpId="0"/>
      <p:bldP spid="266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2"/>
          <p:cNvSpPr txBox="1">
            <a:spLocks noChangeArrowheads="1"/>
          </p:cNvSpPr>
          <p:nvPr/>
        </p:nvSpPr>
        <p:spPr bwMode="auto">
          <a:xfrm>
            <a:off x="1087048" y="132162"/>
            <a:ext cx="1949053"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31" tIns="32474" rIns="64931" bIns="324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方案可行性说明</a:t>
            </a:r>
          </a:p>
        </p:txBody>
      </p:sp>
      <p:sp>
        <p:nvSpPr>
          <p:cNvPr id="22" name="Round Same Side Corner Rectangle 67"/>
          <p:cNvSpPr/>
          <p:nvPr/>
        </p:nvSpPr>
        <p:spPr>
          <a:xfrm rot="10800000" flipH="1">
            <a:off x="4748215" y="1005364"/>
            <a:ext cx="50006" cy="51435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164" tIns="41083" rIns="82164" bIns="41083" anchor="ctr"/>
          <a:lstStyle/>
          <a:p>
            <a:pPr algn="ctr" defTabSz="914400" fontAlgn="base">
              <a:spcBef>
                <a:spcPct val="0"/>
              </a:spcBef>
              <a:spcAft>
                <a:spcPct val="0"/>
              </a:spcAft>
              <a:defRPr/>
            </a:pPr>
            <a:endParaRPr lang="bg-BG" dirty="0">
              <a:solidFill>
                <a:prstClr val="white"/>
              </a:solidFill>
              <a:latin typeface="Calibri Light" panose="020F0302020204030204"/>
            </a:endParaRPr>
          </a:p>
        </p:txBody>
      </p:sp>
      <p:sp>
        <p:nvSpPr>
          <p:cNvPr id="24" name="Round Same Side Corner Rectangle 68"/>
          <p:cNvSpPr/>
          <p:nvPr/>
        </p:nvSpPr>
        <p:spPr>
          <a:xfrm rot="10800000" flipH="1">
            <a:off x="4747024" y="1786414"/>
            <a:ext cx="50006" cy="51435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164" tIns="41083" rIns="82164" bIns="41083" anchor="ctr"/>
          <a:lstStyle/>
          <a:p>
            <a:pPr algn="ctr" defTabSz="914400" fontAlgn="base">
              <a:spcBef>
                <a:spcPct val="0"/>
              </a:spcBef>
              <a:spcAft>
                <a:spcPct val="0"/>
              </a:spcAft>
              <a:defRPr/>
            </a:pPr>
            <a:endParaRPr lang="bg-BG" dirty="0">
              <a:solidFill>
                <a:prstClr val="white"/>
              </a:solidFill>
              <a:latin typeface="Calibri Light" panose="020F0302020204030204"/>
            </a:endParaRPr>
          </a:p>
        </p:txBody>
      </p:sp>
      <p:sp>
        <p:nvSpPr>
          <p:cNvPr id="25" name="Round Same Side Corner Rectangle 69"/>
          <p:cNvSpPr/>
          <p:nvPr/>
        </p:nvSpPr>
        <p:spPr>
          <a:xfrm rot="10800000" flipH="1">
            <a:off x="4748215" y="2497217"/>
            <a:ext cx="50006" cy="51435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164" tIns="41083" rIns="82164" bIns="41083" anchor="ctr"/>
          <a:lstStyle/>
          <a:p>
            <a:pPr algn="ctr" defTabSz="914400" fontAlgn="base">
              <a:spcBef>
                <a:spcPct val="0"/>
              </a:spcBef>
              <a:spcAft>
                <a:spcPct val="0"/>
              </a:spcAft>
              <a:defRPr/>
            </a:pPr>
            <a:endParaRPr lang="bg-BG" dirty="0">
              <a:solidFill>
                <a:prstClr val="white"/>
              </a:solidFill>
              <a:latin typeface="Calibri Light" panose="020F0302020204030204"/>
            </a:endParaRPr>
          </a:p>
        </p:txBody>
      </p:sp>
      <p:grpSp>
        <p:nvGrpSpPr>
          <p:cNvPr id="26" name="组合 25"/>
          <p:cNvGrpSpPr/>
          <p:nvPr/>
        </p:nvGrpSpPr>
        <p:grpSpPr bwMode="auto">
          <a:xfrm>
            <a:off x="4885135" y="993459"/>
            <a:ext cx="2871788" cy="796554"/>
            <a:chOff x="5228512" y="1109269"/>
            <a:chExt cx="2871880" cy="796416"/>
          </a:xfrm>
        </p:grpSpPr>
        <p:sp>
          <p:nvSpPr>
            <p:cNvPr id="35871" name="TextBox 26"/>
            <p:cNvSpPr txBox="1">
              <a:spLocks noChangeArrowheads="1"/>
            </p:cNvSpPr>
            <p:nvPr/>
          </p:nvSpPr>
          <p:spPr bwMode="auto">
            <a:xfrm>
              <a:off x="5228512" y="1303102"/>
              <a:ext cx="2871880" cy="60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0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ndParaRPr>
            </a:p>
          </p:txBody>
        </p:sp>
        <p:sp>
          <p:nvSpPr>
            <p:cNvPr id="35872" name="Rectangle 71"/>
            <p:cNvSpPr>
              <a:spLocks noChangeArrowheads="1"/>
            </p:cNvSpPr>
            <p:nvPr/>
          </p:nvSpPr>
          <p:spPr bwMode="auto">
            <a:xfrm>
              <a:off x="5228513" y="1109269"/>
              <a:ext cx="1328527" cy="2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218" tIns="24109" rIns="48218" bIns="24109">
              <a:spAutoFit/>
            </a:bodyPr>
            <a:lstStyle/>
            <a:p>
              <a:pP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29" name="组合 28"/>
          <p:cNvGrpSpPr/>
          <p:nvPr/>
        </p:nvGrpSpPr>
        <p:grpSpPr bwMode="auto">
          <a:xfrm>
            <a:off x="4885135" y="1753076"/>
            <a:ext cx="2871788" cy="796553"/>
            <a:chOff x="5228512" y="1869180"/>
            <a:chExt cx="2871880" cy="796414"/>
          </a:xfrm>
        </p:grpSpPr>
        <p:sp>
          <p:nvSpPr>
            <p:cNvPr id="35869" name="TextBox 29"/>
            <p:cNvSpPr txBox="1">
              <a:spLocks noChangeArrowheads="1"/>
            </p:cNvSpPr>
            <p:nvPr/>
          </p:nvSpPr>
          <p:spPr bwMode="auto">
            <a:xfrm>
              <a:off x="5228512" y="2063012"/>
              <a:ext cx="2871880" cy="60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0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ndParaRPr>
            </a:p>
          </p:txBody>
        </p:sp>
        <p:sp>
          <p:nvSpPr>
            <p:cNvPr id="35870" name="Rectangle 73"/>
            <p:cNvSpPr>
              <a:spLocks noChangeArrowheads="1"/>
            </p:cNvSpPr>
            <p:nvPr/>
          </p:nvSpPr>
          <p:spPr bwMode="auto">
            <a:xfrm>
              <a:off x="5228513" y="1869180"/>
              <a:ext cx="1328527" cy="23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218" tIns="24109" rIns="48218" bIns="24109">
              <a:spAutoFit/>
            </a:bodyPr>
            <a:lstStyle/>
            <a:p>
              <a:pP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32" name="组合 31"/>
          <p:cNvGrpSpPr/>
          <p:nvPr/>
        </p:nvGrpSpPr>
        <p:grpSpPr bwMode="auto">
          <a:xfrm>
            <a:off x="4885135" y="2512695"/>
            <a:ext cx="2871788" cy="796554"/>
            <a:chOff x="5228512" y="2629091"/>
            <a:chExt cx="2871880" cy="796416"/>
          </a:xfrm>
        </p:grpSpPr>
        <p:sp>
          <p:nvSpPr>
            <p:cNvPr id="35867" name="TextBox 32"/>
            <p:cNvSpPr txBox="1">
              <a:spLocks noChangeArrowheads="1"/>
            </p:cNvSpPr>
            <p:nvPr/>
          </p:nvSpPr>
          <p:spPr bwMode="auto">
            <a:xfrm>
              <a:off x="5228512" y="2822924"/>
              <a:ext cx="2871880" cy="60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0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ndParaRPr>
            </a:p>
          </p:txBody>
        </p:sp>
        <p:sp>
          <p:nvSpPr>
            <p:cNvPr id="35868" name="Rectangle 75"/>
            <p:cNvSpPr>
              <a:spLocks noChangeArrowheads="1"/>
            </p:cNvSpPr>
            <p:nvPr/>
          </p:nvSpPr>
          <p:spPr bwMode="auto">
            <a:xfrm>
              <a:off x="5228513" y="2629091"/>
              <a:ext cx="1328527" cy="2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218" tIns="24109" rIns="48218" bIns="24109">
              <a:spAutoFit/>
            </a:bodyPr>
            <a:lstStyle/>
            <a:p>
              <a:pP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rPr>
                <a:t>点击输入标题文本</a:t>
              </a:r>
            </a:p>
          </p:txBody>
        </p:sp>
      </p:grpSp>
      <p:sp>
        <p:nvSpPr>
          <p:cNvPr id="35" name="Round Same Side Corner Rectangle 76"/>
          <p:cNvSpPr/>
          <p:nvPr/>
        </p:nvSpPr>
        <p:spPr>
          <a:xfrm rot="10800000" flipH="1">
            <a:off x="4747024" y="3217545"/>
            <a:ext cx="50006" cy="51435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164" tIns="41083" rIns="82164" bIns="41083" anchor="ctr"/>
          <a:lstStyle/>
          <a:p>
            <a:pPr algn="ctr" defTabSz="914400" fontAlgn="base">
              <a:spcBef>
                <a:spcPct val="0"/>
              </a:spcBef>
              <a:spcAft>
                <a:spcPct val="0"/>
              </a:spcAft>
              <a:defRPr/>
            </a:pPr>
            <a:endParaRPr lang="bg-BG" dirty="0">
              <a:solidFill>
                <a:prstClr val="white"/>
              </a:solidFill>
              <a:latin typeface="Calibri Light" panose="020F0302020204030204"/>
            </a:endParaRPr>
          </a:p>
        </p:txBody>
      </p:sp>
      <p:sp>
        <p:nvSpPr>
          <p:cNvPr id="36" name="Round Same Side Corner Rectangle 77"/>
          <p:cNvSpPr/>
          <p:nvPr/>
        </p:nvSpPr>
        <p:spPr>
          <a:xfrm rot="10800000" flipH="1">
            <a:off x="4748215" y="3928349"/>
            <a:ext cx="50006" cy="51315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164" tIns="41083" rIns="82164" bIns="41083" anchor="ctr"/>
          <a:lstStyle/>
          <a:p>
            <a:pPr algn="ctr" defTabSz="914400" fontAlgn="base">
              <a:spcBef>
                <a:spcPct val="0"/>
              </a:spcBef>
              <a:spcAft>
                <a:spcPct val="0"/>
              </a:spcAft>
              <a:defRPr/>
            </a:pPr>
            <a:endParaRPr lang="bg-BG" dirty="0">
              <a:solidFill>
                <a:prstClr val="white"/>
              </a:solidFill>
              <a:latin typeface="Calibri Light" panose="020F0302020204030204"/>
            </a:endParaRPr>
          </a:p>
        </p:txBody>
      </p:sp>
      <p:grpSp>
        <p:nvGrpSpPr>
          <p:cNvPr id="37" name="组合 36"/>
          <p:cNvGrpSpPr/>
          <p:nvPr/>
        </p:nvGrpSpPr>
        <p:grpSpPr bwMode="auto">
          <a:xfrm>
            <a:off x="4885135" y="3183019"/>
            <a:ext cx="2871788" cy="796554"/>
            <a:chOff x="5228512" y="3299800"/>
            <a:chExt cx="2871880" cy="796416"/>
          </a:xfrm>
        </p:grpSpPr>
        <p:sp>
          <p:nvSpPr>
            <p:cNvPr id="35865" name="TextBox 37"/>
            <p:cNvSpPr txBox="1">
              <a:spLocks noChangeArrowheads="1"/>
            </p:cNvSpPr>
            <p:nvPr/>
          </p:nvSpPr>
          <p:spPr bwMode="auto">
            <a:xfrm>
              <a:off x="5228512" y="3493633"/>
              <a:ext cx="2871880" cy="60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0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ndParaRPr>
            </a:p>
          </p:txBody>
        </p:sp>
        <p:sp>
          <p:nvSpPr>
            <p:cNvPr id="35866" name="Rectangle 79"/>
            <p:cNvSpPr>
              <a:spLocks noChangeArrowheads="1"/>
            </p:cNvSpPr>
            <p:nvPr/>
          </p:nvSpPr>
          <p:spPr bwMode="auto">
            <a:xfrm>
              <a:off x="5228513" y="3299800"/>
              <a:ext cx="1328527" cy="2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218" tIns="24109" rIns="48218" bIns="24109">
              <a:spAutoFit/>
            </a:bodyPr>
            <a:lstStyle/>
            <a:p>
              <a:pP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bwMode="auto">
          <a:xfrm>
            <a:off x="4885135" y="3943828"/>
            <a:ext cx="2871788" cy="796554"/>
            <a:chOff x="5228512" y="4059711"/>
            <a:chExt cx="2871880" cy="796416"/>
          </a:xfrm>
        </p:grpSpPr>
        <p:sp>
          <p:nvSpPr>
            <p:cNvPr id="35863" name="TextBox 40"/>
            <p:cNvSpPr txBox="1">
              <a:spLocks noChangeArrowheads="1"/>
            </p:cNvSpPr>
            <p:nvPr/>
          </p:nvSpPr>
          <p:spPr bwMode="auto">
            <a:xfrm>
              <a:off x="5228512" y="4253544"/>
              <a:ext cx="2871880" cy="60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0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ndParaRPr>
            </a:p>
          </p:txBody>
        </p:sp>
        <p:sp>
          <p:nvSpPr>
            <p:cNvPr id="35864" name="Rectangle 81"/>
            <p:cNvSpPr>
              <a:spLocks noChangeArrowheads="1"/>
            </p:cNvSpPr>
            <p:nvPr/>
          </p:nvSpPr>
          <p:spPr bwMode="auto">
            <a:xfrm>
              <a:off x="5228513" y="4059711"/>
              <a:ext cx="1328527" cy="2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218" tIns="24109" rIns="48218" bIns="24109">
              <a:spAutoFit/>
            </a:bodyPr>
            <a:lstStyle/>
            <a:p>
              <a:pP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6" name="组合 5"/>
          <p:cNvGrpSpPr/>
          <p:nvPr/>
        </p:nvGrpSpPr>
        <p:grpSpPr>
          <a:xfrm>
            <a:off x="877334" y="2489831"/>
            <a:ext cx="3329840" cy="753442"/>
            <a:chOff x="1486174" y="3880510"/>
            <a:chExt cx="4439016" cy="1004279"/>
          </a:xfrm>
        </p:grpSpPr>
        <p:sp>
          <p:nvSpPr>
            <p:cNvPr id="7" name="五边形 6"/>
            <p:cNvSpPr/>
            <p:nvPr/>
          </p:nvSpPr>
          <p:spPr>
            <a:xfrm>
              <a:off x="4182131" y="3884882"/>
              <a:ext cx="1743059" cy="592401"/>
            </a:xfrm>
            <a:prstGeom prst="homePlate">
              <a:avLst/>
            </a:pr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任意多边形 7"/>
            <p:cNvSpPr/>
            <p:nvPr/>
          </p:nvSpPr>
          <p:spPr>
            <a:xfrm>
              <a:off x="3928938" y="3880510"/>
              <a:ext cx="790321" cy="1004279"/>
            </a:xfrm>
            <a:custGeom>
              <a:avLst/>
              <a:gdLst>
                <a:gd name="connsiteX0" fmla="*/ 259348 w 790321"/>
                <a:gd name="connsiteY0" fmla="*/ 0 h 1004279"/>
                <a:gd name="connsiteX1" fmla="*/ 790321 w 790321"/>
                <a:gd name="connsiteY1" fmla="*/ 596778 h 1004279"/>
                <a:gd name="connsiteX2" fmla="*/ 424401 w 790321"/>
                <a:gd name="connsiteY2" fmla="*/ 1004279 h 1004279"/>
                <a:gd name="connsiteX3" fmla="*/ 423202 w 790321"/>
                <a:gd name="connsiteY3" fmla="*/ 1004279 h 1004279"/>
                <a:gd name="connsiteX4" fmla="*/ 0 w 790321"/>
                <a:gd name="connsiteY4" fmla="*/ 275557 h 1004279"/>
                <a:gd name="connsiteX5" fmla="*/ 259348 w 790321"/>
                <a:gd name="connsiteY5" fmla="*/ 0 h 100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321" h="1004279">
                  <a:moveTo>
                    <a:pt x="259348" y="0"/>
                  </a:moveTo>
                  <a:lnTo>
                    <a:pt x="790321" y="596778"/>
                  </a:lnTo>
                  <a:lnTo>
                    <a:pt x="424401" y="1004279"/>
                  </a:lnTo>
                  <a:lnTo>
                    <a:pt x="423202" y="1004279"/>
                  </a:lnTo>
                  <a:lnTo>
                    <a:pt x="0" y="275557"/>
                  </a:lnTo>
                  <a:lnTo>
                    <a:pt x="259348"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任意多边形 8"/>
            <p:cNvSpPr/>
            <p:nvPr/>
          </p:nvSpPr>
          <p:spPr>
            <a:xfrm>
              <a:off x="1486174" y="4155220"/>
              <a:ext cx="2870513" cy="729568"/>
            </a:xfrm>
            <a:custGeom>
              <a:avLst/>
              <a:gdLst>
                <a:gd name="connsiteX0" fmla="*/ 2453501 w 2870513"/>
                <a:gd name="connsiteY0" fmla="*/ 0 h 729568"/>
                <a:gd name="connsiteX1" fmla="*/ 2870513 w 2870513"/>
                <a:gd name="connsiteY1" fmla="*/ 729568 h 729568"/>
                <a:gd name="connsiteX2" fmla="*/ 0 w 2870513"/>
                <a:gd name="connsiteY2" fmla="*/ 729568 h 729568"/>
                <a:gd name="connsiteX3" fmla="*/ 454587 w 2870513"/>
                <a:gd name="connsiteY3" fmla="*/ 4013 h 729568"/>
                <a:gd name="connsiteX4" fmla="*/ 2449723 w 2870513"/>
                <a:gd name="connsiteY4" fmla="*/ 4013 h 729568"/>
                <a:gd name="connsiteX5" fmla="*/ 2453501 w 2870513"/>
                <a:gd name="connsiteY5" fmla="*/ 0 h 72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0513" h="729568">
                  <a:moveTo>
                    <a:pt x="2453501" y="0"/>
                  </a:moveTo>
                  <a:lnTo>
                    <a:pt x="2870513" y="729568"/>
                  </a:lnTo>
                  <a:lnTo>
                    <a:pt x="0" y="729568"/>
                  </a:lnTo>
                  <a:lnTo>
                    <a:pt x="454587" y="4013"/>
                  </a:lnTo>
                  <a:lnTo>
                    <a:pt x="2449723" y="4013"/>
                  </a:lnTo>
                  <a:lnTo>
                    <a:pt x="2453501" y="0"/>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矩形 9"/>
            <p:cNvSpPr/>
            <p:nvPr/>
          </p:nvSpPr>
          <p:spPr>
            <a:xfrm>
              <a:off x="2306968" y="4274146"/>
              <a:ext cx="1357442" cy="492291"/>
            </a:xfrm>
            <a:prstGeom prst="rect">
              <a:avLst/>
            </a:prstGeom>
            <a:effectLst/>
          </p:spPr>
          <p:txBody>
            <a:bodyPr wrap="square">
              <a:spAutoFit/>
            </a:bodyPr>
            <a:lstStyle/>
            <a:p>
              <a:pPr algn="ctr"/>
              <a:r>
                <a:rPr lang="en-US" altLang="zh-CN" sz="1800" dirty="0">
                  <a:latin typeface="微软雅黑" panose="020B0503020204020204" pitchFamily="34" charset="-122"/>
                  <a:ea typeface="微软雅黑" panose="020B0503020204020204" pitchFamily="34" charset="-122"/>
                </a:rPr>
                <a:t>03</a:t>
              </a:r>
              <a:endParaRPr lang="zh-CN" altLang="en-US" sz="1800" dirty="0">
                <a:latin typeface="微软雅黑" panose="020B0503020204020204" pitchFamily="34" charset="-122"/>
                <a:ea typeface="微软雅黑" panose="020B0503020204020204" pitchFamily="34" charset="-122"/>
              </a:endParaRPr>
            </a:p>
          </p:txBody>
        </p:sp>
        <p:grpSp>
          <p:nvGrpSpPr>
            <p:cNvPr id="11" name="组合 39"/>
            <p:cNvGrpSpPr/>
            <p:nvPr/>
          </p:nvGrpSpPr>
          <p:grpSpPr>
            <a:xfrm>
              <a:off x="5067813" y="4012243"/>
              <a:ext cx="321178" cy="278354"/>
              <a:chOff x="7090992" y="4839631"/>
              <a:chExt cx="424306" cy="367732"/>
            </a:xfrm>
            <a:gradFill>
              <a:gsLst>
                <a:gs pos="0">
                  <a:srgbClr val="FBF56F"/>
                </a:gs>
                <a:gs pos="100000">
                  <a:srgbClr val="DEB024"/>
                </a:gs>
              </a:gsLst>
              <a:lin ang="7200000" scaled="0"/>
            </a:gradFill>
            <a:effectLst/>
          </p:grpSpPr>
          <p:sp>
            <p:nvSpPr>
              <p:cNvPr id="12" name="Freeform 19"/>
              <p:cNvSpPr/>
              <p:nvPr/>
            </p:nvSpPr>
            <p:spPr bwMode="auto">
              <a:xfrm>
                <a:off x="7156995" y="4994536"/>
                <a:ext cx="86882" cy="152885"/>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sz="1500" dirty="0"/>
              </a:p>
            </p:txBody>
          </p:sp>
          <p:sp>
            <p:nvSpPr>
              <p:cNvPr id="13" name="Freeform 20"/>
              <p:cNvSpPr/>
              <p:nvPr/>
            </p:nvSpPr>
            <p:spPr bwMode="auto">
              <a:xfrm>
                <a:off x="7282266" y="4937962"/>
                <a:ext cx="86882" cy="209459"/>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sz="1500" dirty="0"/>
              </a:p>
            </p:txBody>
          </p:sp>
          <p:sp>
            <p:nvSpPr>
              <p:cNvPr id="14" name="Freeform 21"/>
              <p:cNvSpPr/>
              <p:nvPr/>
            </p:nvSpPr>
            <p:spPr bwMode="auto">
              <a:xfrm>
                <a:off x="7408885" y="4891491"/>
                <a:ext cx="86882" cy="255931"/>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sz="1500" dirty="0"/>
              </a:p>
            </p:txBody>
          </p:sp>
          <p:sp>
            <p:nvSpPr>
              <p:cNvPr id="15" name="Freeform 22"/>
              <p:cNvSpPr/>
              <p:nvPr/>
            </p:nvSpPr>
            <p:spPr bwMode="auto">
              <a:xfrm>
                <a:off x="7090992" y="4839631"/>
                <a:ext cx="424306" cy="367732"/>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solidFill>
                <a:schemeClr val="accent3"/>
              </a:solidFill>
              <a:ln>
                <a:solidFill>
                  <a:schemeClr val="accent3"/>
                </a:solidFill>
              </a:ln>
            </p:spPr>
            <p:txBody>
              <a:bodyPr vert="horz" wrap="square" lIns="91440" tIns="45720" rIns="91440" bIns="45720" numCol="1" anchor="t" anchorCtr="0" compatLnSpc="1"/>
              <a:lstStyle/>
              <a:p>
                <a:endParaRPr lang="zh-CN" altLang="en-US" sz="1500" dirty="0"/>
              </a:p>
            </p:txBody>
          </p:sp>
        </p:grpSp>
      </p:grpSp>
      <p:grpSp>
        <p:nvGrpSpPr>
          <p:cNvPr id="20" name="组合 19"/>
          <p:cNvGrpSpPr/>
          <p:nvPr/>
        </p:nvGrpSpPr>
        <p:grpSpPr>
          <a:xfrm>
            <a:off x="377943" y="3002272"/>
            <a:ext cx="4250044" cy="1077473"/>
            <a:chOff x="820435" y="4563553"/>
            <a:chExt cx="5665741" cy="1436187"/>
          </a:xfrm>
        </p:grpSpPr>
        <p:sp>
          <p:nvSpPr>
            <p:cNvPr id="21" name="任意多边形 20"/>
            <p:cNvSpPr/>
            <p:nvPr/>
          </p:nvSpPr>
          <p:spPr>
            <a:xfrm>
              <a:off x="4758190" y="4563553"/>
              <a:ext cx="1727986" cy="798679"/>
            </a:xfrm>
            <a:custGeom>
              <a:avLst/>
              <a:gdLst>
                <a:gd name="connsiteX0" fmla="*/ 0 w 1727986"/>
                <a:gd name="connsiteY0" fmla="*/ 0 h 798679"/>
                <a:gd name="connsiteX1" fmla="*/ 1328647 w 1727986"/>
                <a:gd name="connsiteY1" fmla="*/ 0 h 798679"/>
                <a:gd name="connsiteX2" fmla="*/ 1727986 w 1727986"/>
                <a:gd name="connsiteY2" fmla="*/ 399340 h 798679"/>
                <a:gd name="connsiteX3" fmla="*/ 1328647 w 1727986"/>
                <a:gd name="connsiteY3" fmla="*/ 798679 h 798679"/>
                <a:gd name="connsiteX4" fmla="*/ 690475 w 1727986"/>
                <a:gd name="connsiteY4" fmla="*/ 798679 h 798679"/>
                <a:gd name="connsiteX5" fmla="*/ 699987 w 1727986"/>
                <a:gd name="connsiteY5" fmla="*/ 786738 h 79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7986" h="798679">
                  <a:moveTo>
                    <a:pt x="0" y="0"/>
                  </a:moveTo>
                  <a:lnTo>
                    <a:pt x="1328647" y="0"/>
                  </a:lnTo>
                  <a:lnTo>
                    <a:pt x="1727986" y="399340"/>
                  </a:lnTo>
                  <a:lnTo>
                    <a:pt x="1328647" y="798679"/>
                  </a:lnTo>
                  <a:lnTo>
                    <a:pt x="690475" y="798679"/>
                  </a:lnTo>
                  <a:lnTo>
                    <a:pt x="699987" y="786738"/>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 name="任意多边形 1"/>
            <p:cNvSpPr/>
            <p:nvPr/>
          </p:nvSpPr>
          <p:spPr>
            <a:xfrm>
              <a:off x="820435" y="4974241"/>
              <a:ext cx="4159529" cy="1002051"/>
            </a:xfrm>
            <a:custGeom>
              <a:avLst/>
              <a:gdLst>
                <a:gd name="connsiteX0" fmla="*/ 4190541 w 4197406"/>
                <a:gd name="connsiteY0" fmla="*/ 1006012 h 1018022"/>
                <a:gd name="connsiteX1" fmla="*/ 4197406 w 4197406"/>
                <a:gd name="connsiteY1" fmla="*/ 1018022 h 1018022"/>
                <a:gd name="connsiteX2" fmla="*/ 4180974 w 4197406"/>
                <a:gd name="connsiteY2" fmla="*/ 1018022 h 1018022"/>
                <a:gd name="connsiteX3" fmla="*/ 637828 w 4197406"/>
                <a:gd name="connsiteY3" fmla="*/ 0 h 1018022"/>
                <a:gd name="connsiteX4" fmla="*/ 3606727 w 4197406"/>
                <a:gd name="connsiteY4" fmla="*/ 0 h 1018022"/>
                <a:gd name="connsiteX5" fmla="*/ 3595623 w 4197406"/>
                <a:gd name="connsiteY5" fmla="*/ 12527 h 1018022"/>
                <a:gd name="connsiteX6" fmla="*/ 3586739 w 4197406"/>
                <a:gd name="connsiteY6" fmla="*/ 12527 h 1018022"/>
                <a:gd name="connsiteX7" fmla="*/ 4170675 w 4197406"/>
                <a:gd name="connsiteY7" fmla="*/ 1018022 h 1018022"/>
                <a:gd name="connsiteX8" fmla="*/ 0 w 4197406"/>
                <a:gd name="connsiteY8" fmla="*/ 1018022 h 101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406" h="1018022">
                  <a:moveTo>
                    <a:pt x="4190541" y="1006012"/>
                  </a:moveTo>
                  <a:lnTo>
                    <a:pt x="4197406" y="1018022"/>
                  </a:lnTo>
                  <a:lnTo>
                    <a:pt x="4180974" y="1018022"/>
                  </a:lnTo>
                  <a:close/>
                  <a:moveTo>
                    <a:pt x="637828" y="0"/>
                  </a:moveTo>
                  <a:lnTo>
                    <a:pt x="3606727" y="0"/>
                  </a:lnTo>
                  <a:lnTo>
                    <a:pt x="3595623" y="12527"/>
                  </a:lnTo>
                  <a:lnTo>
                    <a:pt x="3586739" y="12527"/>
                  </a:lnTo>
                  <a:lnTo>
                    <a:pt x="4170675" y="1018022"/>
                  </a:lnTo>
                  <a:lnTo>
                    <a:pt x="0" y="1018022"/>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23" name="矩形 22"/>
            <p:cNvSpPr/>
            <p:nvPr/>
          </p:nvSpPr>
          <p:spPr>
            <a:xfrm>
              <a:off x="2467449" y="5197463"/>
              <a:ext cx="1037378" cy="492291"/>
            </a:xfrm>
            <a:prstGeom prst="rect">
              <a:avLst/>
            </a:prstGeom>
            <a:effectLst/>
          </p:spPr>
          <p:txBody>
            <a:bodyPr wrap="square">
              <a:spAutoFit/>
            </a:bodyPr>
            <a:lstStyle/>
            <a:p>
              <a:pPr algn="ctr"/>
              <a:r>
                <a:rPr lang="en-US" altLang="zh-CN" sz="1800" dirty="0">
                  <a:latin typeface="微软雅黑" panose="020B0503020204020204" pitchFamily="34" charset="-122"/>
                  <a:ea typeface="微软雅黑" panose="020B0503020204020204" pitchFamily="34" charset="-122"/>
                </a:rPr>
                <a:t>04</a:t>
              </a:r>
              <a:endParaRPr lang="zh-CN" altLang="en-US" sz="1800" dirty="0">
                <a:latin typeface="微软雅黑" panose="020B0503020204020204" pitchFamily="34" charset="-122"/>
                <a:ea typeface="微软雅黑" panose="020B0503020204020204" pitchFamily="34" charset="-122"/>
              </a:endParaRPr>
            </a:p>
          </p:txBody>
        </p:sp>
        <p:grpSp>
          <p:nvGrpSpPr>
            <p:cNvPr id="3" name="组合 33"/>
            <p:cNvGrpSpPr/>
            <p:nvPr/>
          </p:nvGrpSpPr>
          <p:grpSpPr>
            <a:xfrm>
              <a:off x="5598328" y="4782289"/>
              <a:ext cx="388029" cy="386503"/>
              <a:chOff x="4557733" y="2434359"/>
              <a:chExt cx="512624" cy="510606"/>
            </a:xfrm>
            <a:gradFill>
              <a:gsLst>
                <a:gs pos="0">
                  <a:srgbClr val="FBF56F"/>
                </a:gs>
                <a:gs pos="100000">
                  <a:srgbClr val="DEB024"/>
                </a:gs>
              </a:gsLst>
              <a:lin ang="7200000" scaled="0"/>
            </a:gradFill>
            <a:effectLst/>
          </p:grpSpPr>
          <p:sp>
            <p:nvSpPr>
              <p:cNvPr id="4" name="Freeform 7"/>
              <p:cNvSpPr>
                <a:spLocks noEditPoints="1"/>
              </p:cNvSpPr>
              <p:nvPr/>
            </p:nvSpPr>
            <p:spPr bwMode="auto">
              <a:xfrm>
                <a:off x="4557733" y="2434359"/>
                <a:ext cx="512624" cy="510606"/>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chemeClr val="accent4"/>
              </a:solidFill>
              <a:ln>
                <a:solidFill>
                  <a:schemeClr val="accent4"/>
                </a:solidFill>
              </a:ln>
            </p:spPr>
            <p:txBody>
              <a:bodyPr vert="horz" wrap="square" lIns="91440" tIns="45720" rIns="91440" bIns="45720" numCol="1" anchor="t" anchorCtr="0" compatLnSpc="1"/>
              <a:lstStyle/>
              <a:p>
                <a:endParaRPr lang="zh-CN" altLang="en-US"/>
              </a:p>
            </p:txBody>
          </p:sp>
          <p:sp>
            <p:nvSpPr>
              <p:cNvPr id="27" name="Freeform 8"/>
              <p:cNvSpPr/>
              <p:nvPr/>
            </p:nvSpPr>
            <p:spPr bwMode="auto">
              <a:xfrm>
                <a:off x="4781753" y="2529215"/>
                <a:ext cx="129165" cy="254294"/>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chemeClr val="accent4"/>
              </a:solidFill>
              <a:ln>
                <a:solidFill>
                  <a:schemeClr val="accent4"/>
                </a:solidFill>
              </a:ln>
            </p:spPr>
            <p:txBody>
              <a:bodyPr vert="horz" wrap="square" lIns="91440" tIns="45720" rIns="91440" bIns="45720" numCol="1" anchor="t" anchorCtr="0" compatLnSpc="1"/>
              <a:lstStyle/>
              <a:p>
                <a:endParaRPr lang="zh-CN" altLang="en-US"/>
              </a:p>
            </p:txBody>
          </p:sp>
        </p:grpSp>
        <p:sp>
          <p:nvSpPr>
            <p:cNvPr id="5" name="任意多边形 4"/>
            <p:cNvSpPr/>
            <p:nvPr/>
          </p:nvSpPr>
          <p:spPr>
            <a:xfrm>
              <a:off x="4379038" y="4565371"/>
              <a:ext cx="1093887" cy="1434369"/>
            </a:xfrm>
            <a:custGeom>
              <a:avLst/>
              <a:gdLst>
                <a:gd name="connsiteX0" fmla="*/ 382395 w 1093887"/>
                <a:gd name="connsiteY0" fmla="*/ 0 h 1434369"/>
                <a:gd name="connsiteX1" fmla="*/ 1093887 w 1093887"/>
                <a:gd name="connsiteY1" fmla="*/ 799668 h 1434369"/>
                <a:gd name="connsiteX2" fmla="*/ 588278 w 1093887"/>
                <a:gd name="connsiteY2" fmla="*/ 1434369 h 1434369"/>
                <a:gd name="connsiteX3" fmla="*/ 0 w 1093887"/>
                <a:gd name="connsiteY3" fmla="*/ 421397 h 1434369"/>
                <a:gd name="connsiteX4" fmla="*/ 8884 w 1093887"/>
                <a:gd name="connsiteY4" fmla="*/ 421397 h 1434369"/>
                <a:gd name="connsiteX5" fmla="*/ 382395 w 1093887"/>
                <a:gd name="connsiteY5" fmla="*/ 0 h 143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887" h="1434369">
                  <a:moveTo>
                    <a:pt x="382395" y="0"/>
                  </a:moveTo>
                  <a:lnTo>
                    <a:pt x="1093887" y="799668"/>
                  </a:lnTo>
                  <a:lnTo>
                    <a:pt x="588278" y="1434369"/>
                  </a:lnTo>
                  <a:lnTo>
                    <a:pt x="0" y="421397"/>
                  </a:lnTo>
                  <a:lnTo>
                    <a:pt x="8884" y="421397"/>
                  </a:lnTo>
                  <a:lnTo>
                    <a:pt x="382395" y="0"/>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8" name="组合 27"/>
          <p:cNvGrpSpPr/>
          <p:nvPr/>
        </p:nvGrpSpPr>
        <p:grpSpPr>
          <a:xfrm>
            <a:off x="1265046" y="1968330"/>
            <a:ext cx="2493225" cy="656042"/>
            <a:chOff x="2003033" y="3185389"/>
            <a:chExt cx="3323723" cy="874453"/>
          </a:xfrm>
        </p:grpSpPr>
        <p:sp>
          <p:nvSpPr>
            <p:cNvPr id="16" name="任意多边形 23"/>
            <p:cNvSpPr/>
            <p:nvPr/>
          </p:nvSpPr>
          <p:spPr>
            <a:xfrm>
              <a:off x="3583697" y="3190471"/>
              <a:ext cx="1743059" cy="610334"/>
            </a:xfrm>
            <a:custGeom>
              <a:avLst/>
              <a:gdLst>
                <a:gd name="connsiteX0" fmla="*/ 0 w 1743059"/>
                <a:gd name="connsiteY0" fmla="*/ 0 h 610334"/>
                <a:gd name="connsiteX1" fmla="*/ 1437892 w 1743059"/>
                <a:gd name="connsiteY1" fmla="*/ 0 h 610334"/>
                <a:gd name="connsiteX2" fmla="*/ 1743059 w 1743059"/>
                <a:gd name="connsiteY2" fmla="*/ 305167 h 610334"/>
                <a:gd name="connsiteX3" fmla="*/ 1437892 w 1743059"/>
                <a:gd name="connsiteY3" fmla="*/ 610334 h 610334"/>
                <a:gd name="connsiteX4" fmla="*/ 529544 w 1743059"/>
                <a:gd name="connsiteY4" fmla="*/ 610334 h 610334"/>
                <a:gd name="connsiteX5" fmla="*/ 0 w 1743059"/>
                <a:gd name="connsiteY5" fmla="*/ 15164 h 61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3059" h="610334">
                  <a:moveTo>
                    <a:pt x="0" y="0"/>
                  </a:moveTo>
                  <a:lnTo>
                    <a:pt x="1437892" y="0"/>
                  </a:lnTo>
                  <a:lnTo>
                    <a:pt x="1743059" y="305167"/>
                  </a:lnTo>
                  <a:lnTo>
                    <a:pt x="1437892" y="610334"/>
                  </a:lnTo>
                  <a:lnTo>
                    <a:pt x="529544" y="610334"/>
                  </a:lnTo>
                  <a:lnTo>
                    <a:pt x="0" y="15164"/>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30" name="矩形 29"/>
            <p:cNvSpPr/>
            <p:nvPr/>
          </p:nvSpPr>
          <p:spPr>
            <a:xfrm>
              <a:off x="2313976" y="3486110"/>
              <a:ext cx="1357442" cy="492291"/>
            </a:xfrm>
            <a:prstGeom prst="rect">
              <a:avLst/>
            </a:prstGeom>
            <a:effectLst/>
          </p:spPr>
          <p:txBody>
            <a:bodyPr wrap="square">
              <a:spAutoFit/>
            </a:bodyPr>
            <a:lstStyle/>
            <a:p>
              <a:pPr algn="ctr"/>
              <a:r>
                <a:rPr lang="en-US" altLang="zh-CN" sz="1800" dirty="0">
                  <a:latin typeface="微软雅黑" panose="020B0503020204020204" pitchFamily="34" charset="-122"/>
                  <a:ea typeface="微软雅黑" panose="020B0503020204020204" pitchFamily="34" charset="-122"/>
                </a:rPr>
                <a:t>02</a:t>
              </a:r>
              <a:endParaRPr lang="zh-CN" altLang="en-US" sz="1800" dirty="0">
                <a:latin typeface="微软雅黑" panose="020B0503020204020204" pitchFamily="34" charset="-122"/>
                <a:ea typeface="微软雅黑" panose="020B0503020204020204" pitchFamily="34" charset="-122"/>
              </a:endParaRPr>
            </a:p>
          </p:txBody>
        </p:sp>
        <p:grpSp>
          <p:nvGrpSpPr>
            <p:cNvPr id="31" name="组合 36"/>
            <p:cNvGrpSpPr/>
            <p:nvPr/>
          </p:nvGrpSpPr>
          <p:grpSpPr>
            <a:xfrm>
              <a:off x="4469126" y="3333862"/>
              <a:ext cx="355302" cy="341689"/>
              <a:chOff x="6159731" y="1864447"/>
              <a:chExt cx="469385" cy="451400"/>
            </a:xfrm>
            <a:gradFill>
              <a:gsLst>
                <a:gs pos="0">
                  <a:srgbClr val="FBF56F"/>
                </a:gs>
                <a:gs pos="100000">
                  <a:srgbClr val="DEB024"/>
                </a:gs>
              </a:gsLst>
              <a:lin ang="7200000" scaled="0"/>
            </a:gradFill>
            <a:effectLst/>
          </p:grpSpPr>
          <p:sp>
            <p:nvSpPr>
              <p:cNvPr id="34" name="Oval 131"/>
              <p:cNvSpPr>
                <a:spLocks noChangeArrowheads="1"/>
              </p:cNvSpPr>
              <p:nvPr/>
            </p:nvSpPr>
            <p:spPr bwMode="auto">
              <a:xfrm>
                <a:off x="6288812" y="1864447"/>
                <a:ext cx="211223" cy="213926"/>
              </a:xfrm>
              <a:prstGeom prst="ellipse">
                <a:avLst/>
              </a:prstGeom>
              <a:solidFill>
                <a:schemeClr val="accent2"/>
              </a:solidFill>
              <a:ln>
                <a:solidFill>
                  <a:schemeClr val="accent2"/>
                </a:solidFill>
              </a:ln>
            </p:spPr>
            <p:txBody>
              <a:bodyPr vert="horz" wrap="square" lIns="91440" tIns="45720" rIns="91440" bIns="45720" numCol="1" anchor="t" anchorCtr="0" compatLnSpc="1"/>
              <a:lstStyle/>
              <a:p>
                <a:endParaRPr lang="zh-CN" altLang="en-US" sz="2100" dirty="0"/>
              </a:p>
            </p:txBody>
          </p:sp>
          <p:sp>
            <p:nvSpPr>
              <p:cNvPr id="17" name="Freeform 134"/>
              <p:cNvSpPr/>
              <p:nvPr/>
            </p:nvSpPr>
            <p:spPr bwMode="auto">
              <a:xfrm>
                <a:off x="6159731" y="2111736"/>
                <a:ext cx="469385" cy="204111"/>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zh-CN" altLang="en-US" sz="2100" dirty="0"/>
              </a:p>
            </p:txBody>
          </p:sp>
        </p:grpSp>
        <p:sp>
          <p:nvSpPr>
            <p:cNvPr id="18" name="任意多边形 17"/>
            <p:cNvSpPr/>
            <p:nvPr/>
          </p:nvSpPr>
          <p:spPr>
            <a:xfrm>
              <a:off x="2003033" y="3305013"/>
              <a:ext cx="1882125" cy="754829"/>
            </a:xfrm>
            <a:custGeom>
              <a:avLst/>
              <a:gdLst>
                <a:gd name="connsiteX0" fmla="*/ 472928 w 1882125"/>
                <a:gd name="connsiteY0" fmla="*/ 0 h 754829"/>
                <a:gd name="connsiteX1" fmla="*/ 1427530 w 1882125"/>
                <a:gd name="connsiteY1" fmla="*/ 0 h 754829"/>
                <a:gd name="connsiteX2" fmla="*/ 1865893 w 1882125"/>
                <a:gd name="connsiteY2" fmla="*/ 754828 h 754829"/>
                <a:gd name="connsiteX3" fmla="*/ 1869099 w 1882125"/>
                <a:gd name="connsiteY3" fmla="*/ 754828 h 754829"/>
                <a:gd name="connsiteX4" fmla="*/ 1877302 w 1882125"/>
                <a:gd name="connsiteY4" fmla="*/ 746391 h 754829"/>
                <a:gd name="connsiteX5" fmla="*/ 1882125 w 1882125"/>
                <a:gd name="connsiteY5" fmla="*/ 754829 h 754829"/>
                <a:gd name="connsiteX6" fmla="*/ 0 w 1882125"/>
                <a:gd name="connsiteY6" fmla="*/ 754829 h 75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2125" h="754829">
                  <a:moveTo>
                    <a:pt x="472928" y="0"/>
                  </a:moveTo>
                  <a:lnTo>
                    <a:pt x="1427530" y="0"/>
                  </a:lnTo>
                  <a:lnTo>
                    <a:pt x="1865893" y="754828"/>
                  </a:lnTo>
                  <a:lnTo>
                    <a:pt x="1869099" y="754828"/>
                  </a:lnTo>
                  <a:lnTo>
                    <a:pt x="1877302" y="746391"/>
                  </a:lnTo>
                  <a:lnTo>
                    <a:pt x="1882125" y="754829"/>
                  </a:lnTo>
                  <a:lnTo>
                    <a:pt x="0" y="75482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33" name="任意多边形 32"/>
            <p:cNvSpPr/>
            <p:nvPr/>
          </p:nvSpPr>
          <p:spPr>
            <a:xfrm>
              <a:off x="3430563" y="3185389"/>
              <a:ext cx="687806" cy="874452"/>
            </a:xfrm>
            <a:custGeom>
              <a:avLst/>
              <a:gdLst>
                <a:gd name="connsiteX0" fmla="*/ 135121 w 687806"/>
                <a:gd name="connsiteY0" fmla="*/ 0 h 874452"/>
                <a:gd name="connsiteX1" fmla="*/ 687806 w 687806"/>
                <a:gd name="connsiteY1" fmla="*/ 621180 h 874452"/>
                <a:gd name="connsiteX2" fmla="*/ 441569 w 687806"/>
                <a:gd name="connsiteY2" fmla="*/ 874452 h 874452"/>
                <a:gd name="connsiteX3" fmla="*/ 438363 w 687806"/>
                <a:gd name="connsiteY3" fmla="*/ 874452 h 874452"/>
                <a:gd name="connsiteX4" fmla="*/ 0 w 687806"/>
                <a:gd name="connsiteY4" fmla="*/ 119624 h 874452"/>
                <a:gd name="connsiteX5" fmla="*/ 27074 w 687806"/>
                <a:gd name="connsiteY5" fmla="*/ 119624 h 874452"/>
                <a:gd name="connsiteX6" fmla="*/ 135121 w 687806"/>
                <a:gd name="connsiteY6" fmla="*/ 0 h 87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806" h="874452">
                  <a:moveTo>
                    <a:pt x="135121" y="0"/>
                  </a:moveTo>
                  <a:lnTo>
                    <a:pt x="687806" y="621180"/>
                  </a:lnTo>
                  <a:lnTo>
                    <a:pt x="441569" y="874452"/>
                  </a:lnTo>
                  <a:lnTo>
                    <a:pt x="438363" y="874452"/>
                  </a:lnTo>
                  <a:lnTo>
                    <a:pt x="0" y="119624"/>
                  </a:lnTo>
                  <a:lnTo>
                    <a:pt x="27074" y="119624"/>
                  </a:lnTo>
                  <a:lnTo>
                    <a:pt x="135121" y="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9" name="组合 1"/>
          <p:cNvGrpSpPr/>
          <p:nvPr/>
        </p:nvGrpSpPr>
        <p:grpSpPr>
          <a:xfrm>
            <a:off x="1506094" y="1445836"/>
            <a:ext cx="1803930" cy="540622"/>
            <a:chOff x="2324375" y="2488946"/>
            <a:chExt cx="2404822" cy="720607"/>
          </a:xfrm>
        </p:grpSpPr>
        <p:sp>
          <p:nvSpPr>
            <p:cNvPr id="38" name="任意多边形 37"/>
            <p:cNvSpPr/>
            <p:nvPr/>
          </p:nvSpPr>
          <p:spPr>
            <a:xfrm>
              <a:off x="2986138" y="2488946"/>
              <a:ext cx="1743059" cy="626677"/>
            </a:xfrm>
            <a:custGeom>
              <a:avLst/>
              <a:gdLst>
                <a:gd name="connsiteX0" fmla="*/ 0 w 1743059"/>
                <a:gd name="connsiteY0" fmla="*/ 0 h 626677"/>
                <a:gd name="connsiteX1" fmla="*/ 1429721 w 1743059"/>
                <a:gd name="connsiteY1" fmla="*/ 0 h 626677"/>
                <a:gd name="connsiteX2" fmla="*/ 1743059 w 1743059"/>
                <a:gd name="connsiteY2" fmla="*/ 313339 h 626677"/>
                <a:gd name="connsiteX3" fmla="*/ 1429721 w 1743059"/>
                <a:gd name="connsiteY3" fmla="*/ 626677 h 626677"/>
                <a:gd name="connsiteX4" fmla="*/ 359317 w 1743059"/>
                <a:gd name="connsiteY4" fmla="*/ 626677 h 626677"/>
                <a:gd name="connsiteX5" fmla="*/ 1117 w 1743059"/>
                <a:gd name="connsiteY5" fmla="*/ 2 h 626677"/>
                <a:gd name="connsiteX6" fmla="*/ 0 w 1743059"/>
                <a:gd name="connsiteY6" fmla="*/ 1785 h 62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059" h="626677">
                  <a:moveTo>
                    <a:pt x="0" y="0"/>
                  </a:moveTo>
                  <a:lnTo>
                    <a:pt x="1429721" y="0"/>
                  </a:lnTo>
                  <a:lnTo>
                    <a:pt x="1743059" y="313339"/>
                  </a:lnTo>
                  <a:lnTo>
                    <a:pt x="1429721" y="626677"/>
                  </a:lnTo>
                  <a:lnTo>
                    <a:pt x="359317" y="626677"/>
                  </a:lnTo>
                  <a:lnTo>
                    <a:pt x="1117" y="2"/>
                  </a:lnTo>
                  <a:lnTo>
                    <a:pt x="0" y="1785"/>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sp>
          <p:nvSpPr>
            <p:cNvPr id="39" name="任意多边形 38"/>
            <p:cNvSpPr/>
            <p:nvPr/>
          </p:nvSpPr>
          <p:spPr>
            <a:xfrm>
              <a:off x="2990626" y="2523251"/>
              <a:ext cx="538042" cy="686302"/>
            </a:xfrm>
            <a:custGeom>
              <a:avLst/>
              <a:gdLst>
                <a:gd name="connsiteX0" fmla="*/ 0 w 538042"/>
                <a:gd name="connsiteY0" fmla="*/ 0 h 686302"/>
                <a:gd name="connsiteX1" fmla="*/ 538042 w 538042"/>
                <a:gd name="connsiteY1" fmla="*/ 604723 h 686302"/>
                <a:gd name="connsiteX2" fmla="*/ 471031 w 538042"/>
                <a:gd name="connsiteY2" fmla="*/ 686302 h 686302"/>
                <a:gd name="connsiteX3" fmla="*/ 398567 w 538042"/>
                <a:gd name="connsiteY3" fmla="*/ 686302 h 686302"/>
                <a:gd name="connsiteX4" fmla="*/ 0 w 538042"/>
                <a:gd name="connsiteY4" fmla="*/ 0 h 68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42" h="686302">
                  <a:moveTo>
                    <a:pt x="0" y="0"/>
                  </a:moveTo>
                  <a:lnTo>
                    <a:pt x="538042" y="604723"/>
                  </a:lnTo>
                  <a:lnTo>
                    <a:pt x="471031" y="686302"/>
                  </a:lnTo>
                  <a:lnTo>
                    <a:pt x="398567" y="68630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矩形 40"/>
            <p:cNvSpPr/>
            <p:nvPr/>
          </p:nvSpPr>
          <p:spPr>
            <a:xfrm>
              <a:off x="2324375" y="2717134"/>
              <a:ext cx="1357441" cy="410243"/>
            </a:xfrm>
            <a:prstGeom prst="rect">
              <a:avLst/>
            </a:prstGeom>
            <a:effectLst/>
          </p:spPr>
          <p:txBody>
            <a:bodyPr wrap="square">
              <a:spAutoFit/>
            </a:bodyPr>
            <a:lstStyle/>
            <a:p>
              <a:pPr algn="ctr"/>
              <a:r>
                <a:rPr lang="en-US" altLang="zh-CN" sz="1400" dirty="0">
                  <a:latin typeface="微软雅黑" panose="020B0503020204020204" pitchFamily="34" charset="-122"/>
                  <a:ea typeface="微软雅黑" panose="020B0503020204020204" pitchFamily="34" charset="-122"/>
                </a:rPr>
                <a:t>01</a:t>
              </a:r>
              <a:endParaRPr lang="zh-CN" altLang="en-US" sz="1400" dirty="0">
                <a:latin typeface="微软雅黑" panose="020B0503020204020204" pitchFamily="34" charset="-122"/>
                <a:ea typeface="微软雅黑" panose="020B0503020204020204" pitchFamily="34" charset="-122"/>
              </a:endParaRPr>
            </a:p>
          </p:txBody>
        </p:sp>
        <p:grpSp>
          <p:nvGrpSpPr>
            <p:cNvPr id="42" name="组合 44"/>
            <p:cNvGrpSpPr/>
            <p:nvPr/>
          </p:nvGrpSpPr>
          <p:grpSpPr>
            <a:xfrm>
              <a:off x="3877758" y="2668300"/>
              <a:ext cx="295643" cy="292595"/>
              <a:chOff x="4270293" y="4090633"/>
              <a:chExt cx="390570" cy="386543"/>
            </a:xfrm>
            <a:gradFill>
              <a:gsLst>
                <a:gs pos="0">
                  <a:srgbClr val="FBF56F"/>
                </a:gs>
                <a:gs pos="100000">
                  <a:srgbClr val="DEB024"/>
                </a:gs>
              </a:gsLst>
              <a:lin ang="7200000" scaled="0"/>
            </a:gradFill>
            <a:effectLst/>
          </p:grpSpPr>
          <p:sp>
            <p:nvSpPr>
              <p:cNvPr id="43" name="Freeform 136"/>
              <p:cNvSpPr/>
              <p:nvPr/>
            </p:nvSpPr>
            <p:spPr bwMode="auto">
              <a:xfrm>
                <a:off x="4270293" y="4307258"/>
                <a:ext cx="390570" cy="169918"/>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dirty="0"/>
              </a:p>
            </p:txBody>
          </p:sp>
          <p:sp>
            <p:nvSpPr>
              <p:cNvPr id="44" name="Freeform 137"/>
              <p:cNvSpPr>
                <a:spLocks noEditPoints="1"/>
              </p:cNvSpPr>
              <p:nvPr/>
            </p:nvSpPr>
            <p:spPr bwMode="auto">
              <a:xfrm>
                <a:off x="4270293" y="4090633"/>
                <a:ext cx="390570" cy="224678"/>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dirty="0"/>
              </a:p>
            </p:txBody>
          </p:sp>
        </p:grpSp>
        <p:sp>
          <p:nvSpPr>
            <p:cNvPr id="45" name="任意多边形 44"/>
            <p:cNvSpPr/>
            <p:nvPr/>
          </p:nvSpPr>
          <p:spPr>
            <a:xfrm>
              <a:off x="2535770" y="2488948"/>
              <a:ext cx="863373" cy="720604"/>
            </a:xfrm>
            <a:custGeom>
              <a:avLst/>
              <a:gdLst>
                <a:gd name="connsiteX0" fmla="*/ 451485 w 863373"/>
                <a:gd name="connsiteY0" fmla="*/ 0 h 720604"/>
                <a:gd name="connsiteX1" fmla="*/ 863373 w 863373"/>
                <a:gd name="connsiteY1" fmla="*/ 720604 h 720604"/>
                <a:gd name="connsiteX2" fmla="*/ 0 w 863373"/>
                <a:gd name="connsiteY2" fmla="*/ 720604 h 720604"/>
                <a:gd name="connsiteX3" fmla="*/ 451485 w 863373"/>
                <a:gd name="connsiteY3" fmla="*/ 0 h 720604"/>
              </a:gdLst>
              <a:ahLst/>
              <a:cxnLst>
                <a:cxn ang="0">
                  <a:pos x="connsiteX0" y="connsiteY0"/>
                </a:cxn>
                <a:cxn ang="0">
                  <a:pos x="connsiteX1" y="connsiteY1"/>
                </a:cxn>
                <a:cxn ang="0">
                  <a:pos x="connsiteX2" y="connsiteY2"/>
                </a:cxn>
                <a:cxn ang="0">
                  <a:pos x="connsiteX3" y="connsiteY3"/>
                </a:cxn>
              </a:cxnLst>
              <a:rect l="l" t="t" r="r" b="b"/>
              <a:pathLst>
                <a:path w="863373" h="720604">
                  <a:moveTo>
                    <a:pt x="451485" y="0"/>
                  </a:moveTo>
                  <a:lnTo>
                    <a:pt x="863373" y="720604"/>
                  </a:lnTo>
                  <a:lnTo>
                    <a:pt x="0" y="720604"/>
                  </a:lnTo>
                  <a:lnTo>
                    <a:pt x="451485" y="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par>
                                <p:cTn id="44" presetID="2" presetClass="entr" presetSubtype="8"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0-#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0-#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8"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0-#ppt_w/2"/>
                                          </p:val>
                                        </p:tav>
                                        <p:tav tm="100000">
                                          <p:val>
                                            <p:strVal val="#ppt_x"/>
                                          </p:val>
                                        </p:tav>
                                      </p:tavLst>
                                    </p:anim>
                                    <p:anim calcmode="lin" valueType="num">
                                      <p:cBhvr additive="base">
                                        <p:cTn id="57" dur="500" fill="hold"/>
                                        <p:tgtEl>
                                          <p:spTgt spid="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8"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0-#ppt_w/2"/>
                                          </p:val>
                                        </p:tav>
                                        <p:tav tm="100000">
                                          <p:val>
                                            <p:strVal val="#ppt_x"/>
                                          </p:val>
                                        </p:tav>
                                      </p:tavLst>
                                    </p:anim>
                                    <p:anim calcmode="lin" valueType="num">
                                      <p:cBhvr additive="base">
                                        <p:cTn id="6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稻壳儿小白白(http://dwz.cn/Wu2UP)"/>
          <p:cNvSpPr>
            <a:spLocks noChangeArrowheads="1"/>
          </p:cNvSpPr>
          <p:nvPr/>
        </p:nvSpPr>
        <p:spPr bwMode="auto">
          <a:xfrm>
            <a:off x="2003824" y="908455"/>
            <a:ext cx="2357438" cy="759619"/>
          </a:xfrm>
          <a:prstGeom prst="rect">
            <a:avLst/>
          </a:prstGeom>
          <a:noFill/>
          <a:ln w="9525">
            <a:solidFill>
              <a:srgbClr val="ADBACA"/>
            </a:solidFill>
            <a:miter lim="800000"/>
          </a:ln>
          <a:extLst>
            <a:ext uri="{909E8E84-426E-40DD-AFC4-6F175D3DCCD1}">
              <a14:hiddenFill xmlns:a14="http://schemas.microsoft.com/office/drawing/2010/main">
                <a:solidFill>
                  <a:srgbClr val="FFFFFF"/>
                </a:solidFill>
              </a14:hiddenFill>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3" name="稻壳儿小白白(http://dwz.cn/Wu2UP)"/>
          <p:cNvSpPr>
            <a:spLocks noChangeArrowheads="1"/>
          </p:cNvSpPr>
          <p:nvPr/>
        </p:nvSpPr>
        <p:spPr bwMode="auto">
          <a:xfrm>
            <a:off x="5499499" y="908455"/>
            <a:ext cx="2357438" cy="759619"/>
          </a:xfrm>
          <a:prstGeom prst="rect">
            <a:avLst/>
          </a:prstGeom>
          <a:noFill/>
          <a:ln w="9525">
            <a:solidFill>
              <a:srgbClr val="ADBACA"/>
            </a:solidFill>
            <a:miter lim="800000"/>
          </a:ln>
          <a:extLst>
            <a:ext uri="{909E8E84-426E-40DD-AFC4-6F175D3DCCD1}">
              <a14:hiddenFill xmlns:a14="http://schemas.microsoft.com/office/drawing/2010/main">
                <a:solidFill>
                  <a:srgbClr val="FFFFFF"/>
                </a:solidFill>
              </a14:hiddenFill>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4" name="稻壳儿小白白(http://dwz.cn/Wu2UP)"/>
          <p:cNvSpPr>
            <a:spLocks noChangeArrowheads="1"/>
          </p:cNvSpPr>
          <p:nvPr/>
        </p:nvSpPr>
        <p:spPr bwMode="auto">
          <a:xfrm>
            <a:off x="2003824" y="1926432"/>
            <a:ext cx="2357438" cy="760810"/>
          </a:xfrm>
          <a:prstGeom prst="rect">
            <a:avLst/>
          </a:prstGeom>
          <a:noFill/>
          <a:ln w="9525">
            <a:solidFill>
              <a:srgbClr val="ADBACA"/>
            </a:solidFill>
            <a:miter lim="800000"/>
          </a:ln>
          <a:extLst>
            <a:ext uri="{909E8E84-426E-40DD-AFC4-6F175D3DCCD1}">
              <a14:hiddenFill xmlns:a14="http://schemas.microsoft.com/office/drawing/2010/main">
                <a:solidFill>
                  <a:srgbClr val="FFFFFF"/>
                </a:solidFill>
              </a14:hiddenFill>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5" name="稻壳儿小白白(http://dwz.cn/Wu2UP)"/>
          <p:cNvSpPr>
            <a:spLocks noChangeArrowheads="1"/>
          </p:cNvSpPr>
          <p:nvPr/>
        </p:nvSpPr>
        <p:spPr bwMode="auto">
          <a:xfrm>
            <a:off x="5499499" y="1926432"/>
            <a:ext cx="2357438" cy="760810"/>
          </a:xfrm>
          <a:prstGeom prst="rect">
            <a:avLst/>
          </a:prstGeom>
          <a:noFill/>
          <a:ln w="9525">
            <a:solidFill>
              <a:srgbClr val="ADBACA"/>
            </a:solidFill>
            <a:miter lim="800000"/>
          </a:ln>
          <a:extLst>
            <a:ext uri="{909E8E84-426E-40DD-AFC4-6F175D3DCCD1}">
              <a14:hiddenFill xmlns:a14="http://schemas.microsoft.com/office/drawing/2010/main">
                <a:solidFill>
                  <a:srgbClr val="FFFFFF"/>
                </a:solidFill>
              </a14:hiddenFill>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6" name="稻壳儿小白白(http://dwz.cn/Wu2UP)"/>
          <p:cNvSpPr>
            <a:spLocks noChangeArrowheads="1"/>
          </p:cNvSpPr>
          <p:nvPr/>
        </p:nvSpPr>
        <p:spPr bwMode="auto">
          <a:xfrm>
            <a:off x="2003824" y="2945606"/>
            <a:ext cx="2357438" cy="760810"/>
          </a:xfrm>
          <a:prstGeom prst="rect">
            <a:avLst/>
          </a:prstGeom>
          <a:noFill/>
          <a:ln w="9525">
            <a:solidFill>
              <a:srgbClr val="ADBACA"/>
            </a:solidFill>
            <a:miter lim="800000"/>
          </a:ln>
          <a:extLst>
            <a:ext uri="{909E8E84-426E-40DD-AFC4-6F175D3DCCD1}">
              <a14:hiddenFill xmlns:a14="http://schemas.microsoft.com/office/drawing/2010/main">
                <a:solidFill>
                  <a:srgbClr val="FFFFFF"/>
                </a:solidFill>
              </a14:hiddenFill>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7" name="稻壳儿小白白(http://dwz.cn/Wu2UP)"/>
          <p:cNvSpPr>
            <a:spLocks noChangeArrowheads="1"/>
          </p:cNvSpPr>
          <p:nvPr/>
        </p:nvSpPr>
        <p:spPr bwMode="auto">
          <a:xfrm>
            <a:off x="5499499" y="2945606"/>
            <a:ext cx="2357438" cy="760810"/>
          </a:xfrm>
          <a:prstGeom prst="rect">
            <a:avLst/>
          </a:prstGeom>
          <a:noFill/>
          <a:ln w="9525">
            <a:solidFill>
              <a:srgbClr val="ADBACA"/>
            </a:solidFill>
            <a:miter lim="800000"/>
          </a:ln>
          <a:extLst>
            <a:ext uri="{909E8E84-426E-40DD-AFC4-6F175D3DCCD1}">
              <a14:hiddenFill xmlns:a14="http://schemas.microsoft.com/office/drawing/2010/main">
                <a:solidFill>
                  <a:srgbClr val="FFFFFF"/>
                </a:solidFill>
              </a14:hiddenFill>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8" name="稻壳儿小白白(http://dwz.cn/Wu2UP)"/>
          <p:cNvSpPr>
            <a:spLocks noChangeArrowheads="1"/>
          </p:cNvSpPr>
          <p:nvPr/>
        </p:nvSpPr>
        <p:spPr bwMode="auto">
          <a:xfrm>
            <a:off x="2003824" y="3964782"/>
            <a:ext cx="2357438" cy="760810"/>
          </a:xfrm>
          <a:prstGeom prst="rect">
            <a:avLst/>
          </a:prstGeom>
          <a:noFill/>
          <a:ln w="9525">
            <a:solidFill>
              <a:srgbClr val="ADBACA"/>
            </a:solidFill>
            <a:miter lim="800000"/>
          </a:ln>
          <a:extLst>
            <a:ext uri="{909E8E84-426E-40DD-AFC4-6F175D3DCCD1}">
              <a14:hiddenFill xmlns:a14="http://schemas.microsoft.com/office/drawing/2010/main">
                <a:solidFill>
                  <a:srgbClr val="FFFFFF"/>
                </a:solidFill>
              </a14:hiddenFill>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29" name="稻壳儿小白白(http://dwz.cn/Wu2UP)"/>
          <p:cNvSpPr>
            <a:spLocks noChangeArrowheads="1"/>
          </p:cNvSpPr>
          <p:nvPr/>
        </p:nvSpPr>
        <p:spPr bwMode="auto">
          <a:xfrm>
            <a:off x="5499499" y="3964782"/>
            <a:ext cx="2357438" cy="760810"/>
          </a:xfrm>
          <a:prstGeom prst="rect">
            <a:avLst/>
          </a:prstGeom>
          <a:noFill/>
          <a:ln w="9525">
            <a:solidFill>
              <a:srgbClr val="ADBACA"/>
            </a:solidFill>
            <a:miter lim="800000"/>
          </a:ln>
          <a:extLst>
            <a:ext uri="{909E8E84-426E-40DD-AFC4-6F175D3DCCD1}">
              <a14:hiddenFill xmlns:a14="http://schemas.microsoft.com/office/drawing/2010/main">
                <a:solidFill>
                  <a:srgbClr val="FFFFFF"/>
                </a:solidFill>
              </a14:hiddenFill>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0730" name="稻壳儿小白白(http://dwz.cn/Wu2UP)"/>
          <p:cNvSpPr>
            <a:spLocks noChangeArrowheads="1"/>
          </p:cNvSpPr>
          <p:nvPr/>
        </p:nvSpPr>
        <p:spPr bwMode="auto">
          <a:xfrm>
            <a:off x="1319214" y="832255"/>
            <a:ext cx="913210" cy="912019"/>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3" name="稻壳儿小白白(http://dwz.cn/Wu2UP)"/>
          <p:cNvSpPr>
            <a:spLocks noEditPoints="1"/>
          </p:cNvSpPr>
          <p:nvPr/>
        </p:nvSpPr>
        <p:spPr bwMode="auto">
          <a:xfrm>
            <a:off x="1572823" y="1097757"/>
            <a:ext cx="406003" cy="379810"/>
          </a:xfrm>
          <a:custGeom>
            <a:avLst/>
            <a:gdLst>
              <a:gd name="T0" fmla="*/ 541337 w 77"/>
              <a:gd name="T1" fmla="*/ 112536 h 72"/>
              <a:gd name="T2" fmla="*/ 541337 w 77"/>
              <a:gd name="T3" fmla="*/ 147704 h 72"/>
              <a:gd name="T4" fmla="*/ 506185 w 77"/>
              <a:gd name="T5" fmla="*/ 147704 h 72"/>
              <a:gd name="T6" fmla="*/ 485094 w 77"/>
              <a:gd name="T7" fmla="*/ 161771 h 72"/>
              <a:gd name="T8" fmla="*/ 56243 w 77"/>
              <a:gd name="T9" fmla="*/ 161771 h 72"/>
              <a:gd name="T10" fmla="*/ 35152 w 77"/>
              <a:gd name="T11" fmla="*/ 147704 h 72"/>
              <a:gd name="T12" fmla="*/ 0 w 77"/>
              <a:gd name="T13" fmla="*/ 147704 h 72"/>
              <a:gd name="T14" fmla="*/ 0 w 77"/>
              <a:gd name="T15" fmla="*/ 112536 h 72"/>
              <a:gd name="T16" fmla="*/ 267153 w 77"/>
              <a:gd name="T17" fmla="*/ 0 h 72"/>
              <a:gd name="T18" fmla="*/ 541337 w 77"/>
              <a:gd name="T19" fmla="*/ 112536 h 72"/>
              <a:gd name="T20" fmla="*/ 541337 w 77"/>
              <a:gd name="T21" fmla="*/ 471245 h 72"/>
              <a:gd name="T22" fmla="*/ 541337 w 77"/>
              <a:gd name="T23" fmla="*/ 506413 h 72"/>
              <a:gd name="T24" fmla="*/ 0 w 77"/>
              <a:gd name="T25" fmla="*/ 506413 h 72"/>
              <a:gd name="T26" fmla="*/ 0 w 77"/>
              <a:gd name="T27" fmla="*/ 471245 h 72"/>
              <a:gd name="T28" fmla="*/ 21091 w 77"/>
              <a:gd name="T29" fmla="*/ 457178 h 72"/>
              <a:gd name="T30" fmla="*/ 520246 w 77"/>
              <a:gd name="T31" fmla="*/ 457178 h 72"/>
              <a:gd name="T32" fmla="*/ 541337 w 77"/>
              <a:gd name="T33" fmla="*/ 471245 h 72"/>
              <a:gd name="T34" fmla="*/ 140607 w 77"/>
              <a:gd name="T35" fmla="*/ 182871 h 72"/>
              <a:gd name="T36" fmla="*/ 140607 w 77"/>
              <a:gd name="T37" fmla="*/ 400910 h 72"/>
              <a:gd name="T38" fmla="*/ 175759 w 77"/>
              <a:gd name="T39" fmla="*/ 400910 h 72"/>
              <a:gd name="T40" fmla="*/ 175759 w 77"/>
              <a:gd name="T41" fmla="*/ 182871 h 72"/>
              <a:gd name="T42" fmla="*/ 253093 w 77"/>
              <a:gd name="T43" fmla="*/ 182871 h 72"/>
              <a:gd name="T44" fmla="*/ 253093 w 77"/>
              <a:gd name="T45" fmla="*/ 400910 h 72"/>
              <a:gd name="T46" fmla="*/ 288244 w 77"/>
              <a:gd name="T47" fmla="*/ 400910 h 72"/>
              <a:gd name="T48" fmla="*/ 288244 w 77"/>
              <a:gd name="T49" fmla="*/ 182871 h 72"/>
              <a:gd name="T50" fmla="*/ 358548 w 77"/>
              <a:gd name="T51" fmla="*/ 182871 h 72"/>
              <a:gd name="T52" fmla="*/ 358548 w 77"/>
              <a:gd name="T53" fmla="*/ 400910 h 72"/>
              <a:gd name="T54" fmla="*/ 393700 w 77"/>
              <a:gd name="T55" fmla="*/ 400910 h 72"/>
              <a:gd name="T56" fmla="*/ 393700 w 77"/>
              <a:gd name="T57" fmla="*/ 182871 h 72"/>
              <a:gd name="T58" fmla="*/ 471033 w 77"/>
              <a:gd name="T59" fmla="*/ 182871 h 72"/>
              <a:gd name="T60" fmla="*/ 471033 w 77"/>
              <a:gd name="T61" fmla="*/ 400910 h 72"/>
              <a:gd name="T62" fmla="*/ 485094 w 77"/>
              <a:gd name="T63" fmla="*/ 400910 h 72"/>
              <a:gd name="T64" fmla="*/ 506185 w 77"/>
              <a:gd name="T65" fmla="*/ 414977 h 72"/>
              <a:gd name="T66" fmla="*/ 506185 w 77"/>
              <a:gd name="T67" fmla="*/ 436078 h 72"/>
              <a:gd name="T68" fmla="*/ 35152 w 77"/>
              <a:gd name="T69" fmla="*/ 436078 h 72"/>
              <a:gd name="T70" fmla="*/ 35152 w 77"/>
              <a:gd name="T71" fmla="*/ 414977 h 72"/>
              <a:gd name="T72" fmla="*/ 56243 w 77"/>
              <a:gd name="T73" fmla="*/ 400910 h 72"/>
              <a:gd name="T74" fmla="*/ 70304 w 77"/>
              <a:gd name="T75" fmla="*/ 400910 h 72"/>
              <a:gd name="T76" fmla="*/ 70304 w 77"/>
              <a:gd name="T77" fmla="*/ 182871 h 72"/>
              <a:gd name="T78" fmla="*/ 140607 w 77"/>
              <a:gd name="T79" fmla="*/ 182871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
              <a:gd name="T121" fmla="*/ 0 h 72"/>
              <a:gd name="T122" fmla="*/ 77 w 77"/>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0732" name="稻壳儿小白白(http://dwz.cn/Wu2UP)"/>
          <p:cNvSpPr>
            <a:spLocks noChangeArrowheads="1"/>
          </p:cNvSpPr>
          <p:nvPr/>
        </p:nvSpPr>
        <p:spPr bwMode="auto">
          <a:xfrm>
            <a:off x="1319214" y="1850232"/>
            <a:ext cx="913210" cy="913210"/>
          </a:xfrm>
          <a:prstGeom prst="ellipse">
            <a:avLst/>
          </a:prstGeom>
          <a:solidFill>
            <a:srgbClr val="FBB9CC"/>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5" name="稻壳儿小白白(http://dwz.cn/Wu2UP)"/>
          <p:cNvSpPr>
            <a:spLocks noEditPoints="1"/>
          </p:cNvSpPr>
          <p:nvPr/>
        </p:nvSpPr>
        <p:spPr bwMode="auto">
          <a:xfrm>
            <a:off x="1498997" y="2124076"/>
            <a:ext cx="552450" cy="365522"/>
          </a:xfrm>
          <a:custGeom>
            <a:avLst/>
            <a:gdLst>
              <a:gd name="T0" fmla="*/ 736600 w 77"/>
              <a:gd name="T1" fmla="*/ 410914 h 51"/>
              <a:gd name="T2" fmla="*/ 736600 w 77"/>
              <a:gd name="T3" fmla="*/ 449138 h 51"/>
              <a:gd name="T4" fmla="*/ 669636 w 77"/>
              <a:gd name="T5" fmla="*/ 487363 h 51"/>
              <a:gd name="T6" fmla="*/ 57397 w 77"/>
              <a:gd name="T7" fmla="*/ 487363 h 51"/>
              <a:gd name="T8" fmla="*/ 0 w 77"/>
              <a:gd name="T9" fmla="*/ 449138 h 51"/>
              <a:gd name="T10" fmla="*/ 0 w 77"/>
              <a:gd name="T11" fmla="*/ 410914 h 51"/>
              <a:gd name="T12" fmla="*/ 57397 w 77"/>
              <a:gd name="T13" fmla="*/ 410914 h 51"/>
              <a:gd name="T14" fmla="*/ 669636 w 77"/>
              <a:gd name="T15" fmla="*/ 410914 h 51"/>
              <a:gd name="T16" fmla="*/ 736600 w 77"/>
              <a:gd name="T17" fmla="*/ 410914 h 51"/>
              <a:gd name="T18" fmla="*/ 95662 w 77"/>
              <a:gd name="T19" fmla="*/ 324909 h 51"/>
              <a:gd name="T20" fmla="*/ 95662 w 77"/>
              <a:gd name="T21" fmla="*/ 57337 h 51"/>
              <a:gd name="T22" fmla="*/ 153060 w 77"/>
              <a:gd name="T23" fmla="*/ 0 h 51"/>
              <a:gd name="T24" fmla="*/ 573974 w 77"/>
              <a:gd name="T25" fmla="*/ 0 h 51"/>
              <a:gd name="T26" fmla="*/ 640938 w 77"/>
              <a:gd name="T27" fmla="*/ 57337 h 51"/>
              <a:gd name="T28" fmla="*/ 640938 w 77"/>
              <a:gd name="T29" fmla="*/ 324909 h 51"/>
              <a:gd name="T30" fmla="*/ 573974 w 77"/>
              <a:gd name="T31" fmla="*/ 391802 h 51"/>
              <a:gd name="T32" fmla="*/ 153060 w 77"/>
              <a:gd name="T33" fmla="*/ 391802 h 51"/>
              <a:gd name="T34" fmla="*/ 95662 w 77"/>
              <a:gd name="T35" fmla="*/ 324909 h 51"/>
              <a:gd name="T36" fmla="*/ 143494 w 77"/>
              <a:gd name="T37" fmla="*/ 324909 h 51"/>
              <a:gd name="T38" fmla="*/ 153060 w 77"/>
              <a:gd name="T39" fmla="*/ 344021 h 51"/>
              <a:gd name="T40" fmla="*/ 573974 w 77"/>
              <a:gd name="T41" fmla="*/ 344021 h 51"/>
              <a:gd name="T42" fmla="*/ 583540 w 77"/>
              <a:gd name="T43" fmla="*/ 324909 h 51"/>
              <a:gd name="T44" fmla="*/ 583540 w 77"/>
              <a:gd name="T45" fmla="*/ 57337 h 51"/>
              <a:gd name="T46" fmla="*/ 573974 w 77"/>
              <a:gd name="T47" fmla="*/ 47781 h 51"/>
              <a:gd name="T48" fmla="*/ 153060 w 77"/>
              <a:gd name="T49" fmla="*/ 47781 h 51"/>
              <a:gd name="T50" fmla="*/ 143494 w 77"/>
              <a:gd name="T51" fmla="*/ 57337 h 51"/>
              <a:gd name="T52" fmla="*/ 143494 w 77"/>
              <a:gd name="T53" fmla="*/ 324909 h 51"/>
              <a:gd name="T54" fmla="*/ 401782 w 77"/>
              <a:gd name="T55" fmla="*/ 449138 h 51"/>
              <a:gd name="T56" fmla="*/ 401782 w 77"/>
              <a:gd name="T57" fmla="*/ 439582 h 51"/>
              <a:gd name="T58" fmla="*/ 334818 w 77"/>
              <a:gd name="T59" fmla="*/ 439582 h 51"/>
              <a:gd name="T60" fmla="*/ 325252 w 77"/>
              <a:gd name="T61" fmla="*/ 449138 h 51"/>
              <a:gd name="T62" fmla="*/ 334818 w 77"/>
              <a:gd name="T63" fmla="*/ 449138 h 51"/>
              <a:gd name="T64" fmla="*/ 401782 w 77"/>
              <a:gd name="T65" fmla="*/ 449138 h 51"/>
              <a:gd name="T66" fmla="*/ 401782 w 77"/>
              <a:gd name="T67" fmla="*/ 449138 h 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51"/>
              <a:gd name="T104" fmla="*/ 77 w 77"/>
              <a:gd name="T105" fmla="*/ 51 h 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0734" name="稻壳儿小白白(http://dwz.cn/Wu2UP)"/>
          <p:cNvSpPr>
            <a:spLocks noChangeArrowheads="1"/>
          </p:cNvSpPr>
          <p:nvPr/>
        </p:nvSpPr>
        <p:spPr bwMode="auto">
          <a:xfrm>
            <a:off x="4814889" y="3888582"/>
            <a:ext cx="913210" cy="913210"/>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7" name="稻壳儿小白白(http://dwz.cn/Wu2UP)"/>
          <p:cNvSpPr>
            <a:spLocks noChangeAspect="1"/>
          </p:cNvSpPr>
          <p:nvPr/>
        </p:nvSpPr>
        <p:spPr bwMode="auto">
          <a:xfrm>
            <a:off x="5131594" y="4080273"/>
            <a:ext cx="280988" cy="529828"/>
          </a:xfrm>
          <a:custGeom>
            <a:avLst/>
            <a:gdLst>
              <a:gd name="T0" fmla="*/ 228953 w 36"/>
              <a:gd name="T1" fmla="*/ 623327 h 68"/>
              <a:gd name="T2" fmla="*/ 228953 w 36"/>
              <a:gd name="T3" fmla="*/ 696048 h 68"/>
              <a:gd name="T4" fmla="*/ 218546 w 36"/>
              <a:gd name="T5" fmla="*/ 706437 h 68"/>
              <a:gd name="T6" fmla="*/ 166512 w 36"/>
              <a:gd name="T7" fmla="*/ 706437 h 68"/>
              <a:gd name="T8" fmla="*/ 156105 w 36"/>
              <a:gd name="T9" fmla="*/ 696048 h 68"/>
              <a:gd name="T10" fmla="*/ 156105 w 36"/>
              <a:gd name="T11" fmla="*/ 623327 h 68"/>
              <a:gd name="T12" fmla="*/ 10407 w 36"/>
              <a:gd name="T13" fmla="*/ 550605 h 68"/>
              <a:gd name="T14" fmla="*/ 10407 w 36"/>
              <a:gd name="T15" fmla="*/ 540217 h 68"/>
              <a:gd name="T16" fmla="*/ 52035 w 36"/>
              <a:gd name="T17" fmla="*/ 477884 h 68"/>
              <a:gd name="T18" fmla="*/ 62442 w 36"/>
              <a:gd name="T19" fmla="*/ 477884 h 68"/>
              <a:gd name="T20" fmla="*/ 62442 w 36"/>
              <a:gd name="T21" fmla="*/ 477884 h 68"/>
              <a:gd name="T22" fmla="*/ 197732 w 36"/>
              <a:gd name="T23" fmla="*/ 529828 h 68"/>
              <a:gd name="T24" fmla="*/ 270581 w 36"/>
              <a:gd name="T25" fmla="*/ 467495 h 68"/>
              <a:gd name="T26" fmla="*/ 176919 w 36"/>
              <a:gd name="T27" fmla="*/ 394774 h 68"/>
              <a:gd name="T28" fmla="*/ 10407 w 36"/>
              <a:gd name="T29" fmla="*/ 228553 h 68"/>
              <a:gd name="T30" fmla="*/ 156105 w 36"/>
              <a:gd name="T31" fmla="*/ 83110 h 68"/>
              <a:gd name="T32" fmla="*/ 156105 w 36"/>
              <a:gd name="T33" fmla="*/ 10389 h 68"/>
              <a:gd name="T34" fmla="*/ 166512 w 36"/>
              <a:gd name="T35" fmla="*/ 0 h 68"/>
              <a:gd name="T36" fmla="*/ 218546 w 36"/>
              <a:gd name="T37" fmla="*/ 0 h 68"/>
              <a:gd name="T38" fmla="*/ 228953 w 36"/>
              <a:gd name="T39" fmla="*/ 10389 h 68"/>
              <a:gd name="T40" fmla="*/ 228953 w 36"/>
              <a:gd name="T41" fmla="*/ 83110 h 68"/>
              <a:gd name="T42" fmla="*/ 353837 w 36"/>
              <a:gd name="T43" fmla="*/ 135054 h 68"/>
              <a:gd name="T44" fmla="*/ 353837 w 36"/>
              <a:gd name="T45" fmla="*/ 145443 h 68"/>
              <a:gd name="T46" fmla="*/ 322616 w 36"/>
              <a:gd name="T47" fmla="*/ 207776 h 68"/>
              <a:gd name="T48" fmla="*/ 312209 w 36"/>
              <a:gd name="T49" fmla="*/ 207776 h 68"/>
              <a:gd name="T50" fmla="*/ 301802 w 36"/>
              <a:gd name="T51" fmla="*/ 207776 h 68"/>
              <a:gd name="T52" fmla="*/ 197732 w 36"/>
              <a:gd name="T53" fmla="*/ 166220 h 68"/>
              <a:gd name="T54" fmla="*/ 114477 w 36"/>
              <a:gd name="T55" fmla="*/ 228553 h 68"/>
              <a:gd name="T56" fmla="*/ 218546 w 36"/>
              <a:gd name="T57" fmla="*/ 311663 h 68"/>
              <a:gd name="T58" fmla="*/ 374651 w 36"/>
              <a:gd name="T59" fmla="*/ 467495 h 68"/>
              <a:gd name="T60" fmla="*/ 228953 w 36"/>
              <a:gd name="T61" fmla="*/ 623327 h 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68"/>
              <a:gd name="T95" fmla="*/ 36 w 36"/>
              <a:gd name="T96" fmla="*/ 68 h 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0736" name="稻壳儿小白白(http://dwz.cn/Wu2UP)"/>
          <p:cNvSpPr>
            <a:spLocks noChangeArrowheads="1"/>
          </p:cNvSpPr>
          <p:nvPr/>
        </p:nvSpPr>
        <p:spPr bwMode="auto">
          <a:xfrm>
            <a:off x="1319214" y="2869406"/>
            <a:ext cx="913210" cy="913210"/>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9" name="稻壳儿小白白(http://dwz.cn/Wu2UP)"/>
          <p:cNvSpPr>
            <a:spLocks noChangeAspect="1" noEditPoints="1"/>
          </p:cNvSpPr>
          <p:nvPr/>
        </p:nvSpPr>
        <p:spPr bwMode="auto">
          <a:xfrm rot="-5400000">
            <a:off x="1573418" y="3121231"/>
            <a:ext cx="404813" cy="410765"/>
          </a:xfrm>
          <a:custGeom>
            <a:avLst/>
            <a:gdLst>
              <a:gd name="T0" fmla="*/ 209456 w 67"/>
              <a:gd name="T1" fmla="*/ 442982 h 68"/>
              <a:gd name="T2" fmla="*/ 112784 w 67"/>
              <a:gd name="T3" fmla="*/ 539633 h 68"/>
              <a:gd name="T4" fmla="*/ 104728 w 67"/>
              <a:gd name="T5" fmla="*/ 547687 h 68"/>
              <a:gd name="T6" fmla="*/ 96672 w 67"/>
              <a:gd name="T7" fmla="*/ 539633 h 68"/>
              <a:gd name="T8" fmla="*/ 0 w 67"/>
              <a:gd name="T9" fmla="*/ 442982 h 68"/>
              <a:gd name="T10" fmla="*/ 0 w 67"/>
              <a:gd name="T11" fmla="*/ 434928 h 68"/>
              <a:gd name="T12" fmla="*/ 8056 w 67"/>
              <a:gd name="T13" fmla="*/ 426874 h 68"/>
              <a:gd name="T14" fmla="*/ 64448 w 67"/>
              <a:gd name="T15" fmla="*/ 426874 h 68"/>
              <a:gd name="T16" fmla="*/ 64448 w 67"/>
              <a:gd name="T17" fmla="*/ 8054 h 68"/>
              <a:gd name="T18" fmla="*/ 80560 w 67"/>
              <a:gd name="T19" fmla="*/ 0 h 68"/>
              <a:gd name="T20" fmla="*/ 136952 w 67"/>
              <a:gd name="T21" fmla="*/ 0 h 68"/>
              <a:gd name="T22" fmla="*/ 145008 w 67"/>
              <a:gd name="T23" fmla="*/ 8054 h 68"/>
              <a:gd name="T24" fmla="*/ 145008 w 67"/>
              <a:gd name="T25" fmla="*/ 426874 h 68"/>
              <a:gd name="T26" fmla="*/ 201400 w 67"/>
              <a:gd name="T27" fmla="*/ 426874 h 68"/>
              <a:gd name="T28" fmla="*/ 217512 w 67"/>
              <a:gd name="T29" fmla="*/ 434928 h 68"/>
              <a:gd name="T30" fmla="*/ 209456 w 67"/>
              <a:gd name="T31" fmla="*/ 442982 h 68"/>
              <a:gd name="T32" fmla="*/ 539751 w 67"/>
              <a:gd name="T33" fmla="*/ 64434 h 68"/>
              <a:gd name="T34" fmla="*/ 531695 w 67"/>
              <a:gd name="T35" fmla="*/ 72488 h 68"/>
              <a:gd name="T36" fmla="*/ 273903 w 67"/>
              <a:gd name="T37" fmla="*/ 72488 h 68"/>
              <a:gd name="T38" fmla="*/ 265848 w 67"/>
              <a:gd name="T39" fmla="*/ 64434 h 68"/>
              <a:gd name="T40" fmla="*/ 265848 w 67"/>
              <a:gd name="T41" fmla="*/ 8054 h 68"/>
              <a:gd name="T42" fmla="*/ 273903 w 67"/>
              <a:gd name="T43" fmla="*/ 0 h 68"/>
              <a:gd name="T44" fmla="*/ 531695 w 67"/>
              <a:gd name="T45" fmla="*/ 0 h 68"/>
              <a:gd name="T46" fmla="*/ 539751 w 67"/>
              <a:gd name="T47" fmla="*/ 8054 h 68"/>
              <a:gd name="T48" fmla="*/ 539751 w 67"/>
              <a:gd name="T49" fmla="*/ 64434 h 68"/>
              <a:gd name="T50" fmla="*/ 483359 w 67"/>
              <a:gd name="T51" fmla="*/ 225518 h 68"/>
              <a:gd name="T52" fmla="*/ 467247 w 67"/>
              <a:gd name="T53" fmla="*/ 233572 h 68"/>
              <a:gd name="T54" fmla="*/ 273903 w 67"/>
              <a:gd name="T55" fmla="*/ 233572 h 68"/>
              <a:gd name="T56" fmla="*/ 265848 w 67"/>
              <a:gd name="T57" fmla="*/ 225518 h 68"/>
              <a:gd name="T58" fmla="*/ 265848 w 67"/>
              <a:gd name="T59" fmla="*/ 161084 h 68"/>
              <a:gd name="T60" fmla="*/ 273903 w 67"/>
              <a:gd name="T61" fmla="*/ 153030 h 68"/>
              <a:gd name="T62" fmla="*/ 467247 w 67"/>
              <a:gd name="T63" fmla="*/ 153030 h 68"/>
              <a:gd name="T64" fmla="*/ 483359 w 67"/>
              <a:gd name="T65" fmla="*/ 161084 h 68"/>
              <a:gd name="T66" fmla="*/ 483359 w 67"/>
              <a:gd name="T67" fmla="*/ 225518 h 68"/>
              <a:gd name="T68" fmla="*/ 418911 w 67"/>
              <a:gd name="T69" fmla="*/ 378548 h 68"/>
              <a:gd name="T70" fmla="*/ 410855 w 67"/>
              <a:gd name="T71" fmla="*/ 386603 h 68"/>
              <a:gd name="T72" fmla="*/ 273903 w 67"/>
              <a:gd name="T73" fmla="*/ 386603 h 68"/>
              <a:gd name="T74" fmla="*/ 265848 w 67"/>
              <a:gd name="T75" fmla="*/ 378548 h 68"/>
              <a:gd name="T76" fmla="*/ 265848 w 67"/>
              <a:gd name="T77" fmla="*/ 322169 h 68"/>
              <a:gd name="T78" fmla="*/ 273903 w 67"/>
              <a:gd name="T79" fmla="*/ 314115 h 68"/>
              <a:gd name="T80" fmla="*/ 410855 w 67"/>
              <a:gd name="T81" fmla="*/ 314115 h 68"/>
              <a:gd name="T82" fmla="*/ 418911 w 67"/>
              <a:gd name="T83" fmla="*/ 322169 h 68"/>
              <a:gd name="T84" fmla="*/ 418911 w 67"/>
              <a:gd name="T85" fmla="*/ 378548 h 68"/>
              <a:gd name="T86" fmla="*/ 362519 w 67"/>
              <a:gd name="T87" fmla="*/ 539633 h 68"/>
              <a:gd name="T88" fmla="*/ 354463 w 67"/>
              <a:gd name="T89" fmla="*/ 547687 h 68"/>
              <a:gd name="T90" fmla="*/ 273903 w 67"/>
              <a:gd name="T91" fmla="*/ 547687 h 68"/>
              <a:gd name="T92" fmla="*/ 265848 w 67"/>
              <a:gd name="T93" fmla="*/ 539633 h 68"/>
              <a:gd name="T94" fmla="*/ 265848 w 67"/>
              <a:gd name="T95" fmla="*/ 475199 h 68"/>
              <a:gd name="T96" fmla="*/ 273903 w 67"/>
              <a:gd name="T97" fmla="*/ 467145 h 68"/>
              <a:gd name="T98" fmla="*/ 354463 w 67"/>
              <a:gd name="T99" fmla="*/ 467145 h 68"/>
              <a:gd name="T100" fmla="*/ 362519 w 67"/>
              <a:gd name="T101" fmla="*/ 475199 h 68"/>
              <a:gd name="T102" fmla="*/ 362519 w 67"/>
              <a:gd name="T103" fmla="*/ 539633 h 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68"/>
              <a:gd name="T158" fmla="*/ 67 w 67"/>
              <a:gd name="T159" fmla="*/ 68 h 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68">
                <a:moveTo>
                  <a:pt x="26" y="55"/>
                </a:moveTo>
                <a:cubicBezTo>
                  <a:pt x="14" y="67"/>
                  <a:pt x="14" y="67"/>
                  <a:pt x="14" y="67"/>
                </a:cubicBezTo>
                <a:cubicBezTo>
                  <a:pt x="14" y="68"/>
                  <a:pt x="14" y="68"/>
                  <a:pt x="13" y="68"/>
                </a:cubicBezTo>
                <a:cubicBezTo>
                  <a:pt x="13" y="68"/>
                  <a:pt x="13" y="68"/>
                  <a:pt x="12" y="67"/>
                </a:cubicBezTo>
                <a:cubicBezTo>
                  <a:pt x="0" y="55"/>
                  <a:pt x="0" y="55"/>
                  <a:pt x="0" y="55"/>
                </a:cubicBezTo>
                <a:cubicBezTo>
                  <a:pt x="0" y="55"/>
                  <a:pt x="0" y="54"/>
                  <a:pt x="0" y="54"/>
                </a:cubicBezTo>
                <a:cubicBezTo>
                  <a:pt x="0" y="53"/>
                  <a:pt x="1" y="53"/>
                  <a:pt x="1" y="53"/>
                </a:cubicBezTo>
                <a:cubicBezTo>
                  <a:pt x="8" y="53"/>
                  <a:pt x="8" y="53"/>
                  <a:pt x="8" y="53"/>
                </a:cubicBezTo>
                <a:cubicBezTo>
                  <a:pt x="8" y="1"/>
                  <a:pt x="8" y="1"/>
                  <a:pt x="8" y="1"/>
                </a:cubicBezTo>
                <a:cubicBezTo>
                  <a:pt x="8" y="0"/>
                  <a:pt x="9" y="0"/>
                  <a:pt x="10" y="0"/>
                </a:cubicBezTo>
                <a:cubicBezTo>
                  <a:pt x="17" y="0"/>
                  <a:pt x="17" y="0"/>
                  <a:pt x="17" y="0"/>
                </a:cubicBezTo>
                <a:cubicBezTo>
                  <a:pt x="18" y="0"/>
                  <a:pt x="18" y="0"/>
                  <a:pt x="18" y="1"/>
                </a:cubicBezTo>
                <a:cubicBezTo>
                  <a:pt x="18" y="53"/>
                  <a:pt x="18" y="53"/>
                  <a:pt x="18" y="53"/>
                </a:cubicBezTo>
                <a:cubicBezTo>
                  <a:pt x="25" y="53"/>
                  <a:pt x="25" y="53"/>
                  <a:pt x="25" y="53"/>
                </a:cubicBezTo>
                <a:cubicBezTo>
                  <a:pt x="26" y="53"/>
                  <a:pt x="27" y="54"/>
                  <a:pt x="27" y="54"/>
                </a:cubicBezTo>
                <a:cubicBezTo>
                  <a:pt x="27" y="55"/>
                  <a:pt x="27" y="55"/>
                  <a:pt x="26" y="55"/>
                </a:cubicBezTo>
                <a:close/>
                <a:moveTo>
                  <a:pt x="67" y="8"/>
                </a:moveTo>
                <a:cubicBezTo>
                  <a:pt x="67" y="9"/>
                  <a:pt x="66" y="9"/>
                  <a:pt x="66" y="9"/>
                </a:cubicBezTo>
                <a:cubicBezTo>
                  <a:pt x="34" y="9"/>
                  <a:pt x="34" y="9"/>
                  <a:pt x="34" y="9"/>
                </a:cubicBezTo>
                <a:cubicBezTo>
                  <a:pt x="33" y="9"/>
                  <a:pt x="33" y="9"/>
                  <a:pt x="33" y="8"/>
                </a:cubicBezTo>
                <a:cubicBezTo>
                  <a:pt x="33" y="1"/>
                  <a:pt x="33" y="1"/>
                  <a:pt x="33" y="1"/>
                </a:cubicBezTo>
                <a:cubicBezTo>
                  <a:pt x="33" y="0"/>
                  <a:pt x="33" y="0"/>
                  <a:pt x="34" y="0"/>
                </a:cubicBezTo>
                <a:cubicBezTo>
                  <a:pt x="66" y="0"/>
                  <a:pt x="66" y="0"/>
                  <a:pt x="66" y="0"/>
                </a:cubicBezTo>
                <a:cubicBezTo>
                  <a:pt x="66" y="0"/>
                  <a:pt x="67" y="0"/>
                  <a:pt x="67" y="1"/>
                </a:cubicBezTo>
                <a:lnTo>
                  <a:pt x="67" y="8"/>
                </a:lnTo>
                <a:close/>
                <a:moveTo>
                  <a:pt x="60" y="28"/>
                </a:moveTo>
                <a:cubicBezTo>
                  <a:pt x="60" y="28"/>
                  <a:pt x="59" y="29"/>
                  <a:pt x="58" y="29"/>
                </a:cubicBezTo>
                <a:cubicBezTo>
                  <a:pt x="34" y="29"/>
                  <a:pt x="34" y="29"/>
                  <a:pt x="34" y="29"/>
                </a:cubicBezTo>
                <a:cubicBezTo>
                  <a:pt x="33" y="29"/>
                  <a:pt x="33" y="28"/>
                  <a:pt x="33" y="28"/>
                </a:cubicBezTo>
                <a:cubicBezTo>
                  <a:pt x="33" y="20"/>
                  <a:pt x="33" y="20"/>
                  <a:pt x="33" y="20"/>
                </a:cubicBezTo>
                <a:cubicBezTo>
                  <a:pt x="33" y="20"/>
                  <a:pt x="33" y="19"/>
                  <a:pt x="34" y="19"/>
                </a:cubicBezTo>
                <a:cubicBezTo>
                  <a:pt x="58" y="19"/>
                  <a:pt x="58" y="19"/>
                  <a:pt x="58" y="19"/>
                </a:cubicBezTo>
                <a:cubicBezTo>
                  <a:pt x="59" y="19"/>
                  <a:pt x="60" y="20"/>
                  <a:pt x="60" y="20"/>
                </a:cubicBezTo>
                <a:lnTo>
                  <a:pt x="60" y="28"/>
                </a:lnTo>
                <a:close/>
                <a:moveTo>
                  <a:pt x="52" y="47"/>
                </a:moveTo>
                <a:cubicBezTo>
                  <a:pt x="52" y="48"/>
                  <a:pt x="52" y="48"/>
                  <a:pt x="51" y="48"/>
                </a:cubicBezTo>
                <a:cubicBezTo>
                  <a:pt x="34" y="48"/>
                  <a:pt x="34" y="48"/>
                  <a:pt x="34" y="48"/>
                </a:cubicBezTo>
                <a:cubicBezTo>
                  <a:pt x="33" y="48"/>
                  <a:pt x="33" y="48"/>
                  <a:pt x="33" y="47"/>
                </a:cubicBezTo>
                <a:cubicBezTo>
                  <a:pt x="33" y="40"/>
                  <a:pt x="33" y="40"/>
                  <a:pt x="33" y="40"/>
                </a:cubicBezTo>
                <a:cubicBezTo>
                  <a:pt x="33" y="39"/>
                  <a:pt x="33" y="39"/>
                  <a:pt x="34" y="39"/>
                </a:cubicBezTo>
                <a:cubicBezTo>
                  <a:pt x="51" y="39"/>
                  <a:pt x="51" y="39"/>
                  <a:pt x="51" y="39"/>
                </a:cubicBezTo>
                <a:cubicBezTo>
                  <a:pt x="52" y="39"/>
                  <a:pt x="52" y="39"/>
                  <a:pt x="52" y="40"/>
                </a:cubicBezTo>
                <a:lnTo>
                  <a:pt x="52" y="47"/>
                </a:lnTo>
                <a:close/>
                <a:moveTo>
                  <a:pt x="45" y="67"/>
                </a:moveTo>
                <a:cubicBezTo>
                  <a:pt x="45" y="67"/>
                  <a:pt x="44" y="68"/>
                  <a:pt x="44" y="68"/>
                </a:cubicBezTo>
                <a:cubicBezTo>
                  <a:pt x="34" y="68"/>
                  <a:pt x="34" y="68"/>
                  <a:pt x="34" y="68"/>
                </a:cubicBezTo>
                <a:cubicBezTo>
                  <a:pt x="33" y="68"/>
                  <a:pt x="33" y="67"/>
                  <a:pt x="33" y="67"/>
                </a:cubicBezTo>
                <a:cubicBezTo>
                  <a:pt x="33" y="59"/>
                  <a:pt x="33" y="59"/>
                  <a:pt x="33" y="59"/>
                </a:cubicBezTo>
                <a:cubicBezTo>
                  <a:pt x="33" y="59"/>
                  <a:pt x="33" y="58"/>
                  <a:pt x="34" y="58"/>
                </a:cubicBezTo>
                <a:cubicBezTo>
                  <a:pt x="44" y="58"/>
                  <a:pt x="44" y="58"/>
                  <a:pt x="44" y="58"/>
                </a:cubicBezTo>
                <a:cubicBezTo>
                  <a:pt x="44" y="58"/>
                  <a:pt x="45" y="59"/>
                  <a:pt x="45" y="59"/>
                </a:cubicBezTo>
                <a:lnTo>
                  <a:pt x="4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0738" name="稻壳儿小白白(http://dwz.cn/Wu2UP)"/>
          <p:cNvSpPr>
            <a:spLocks noChangeArrowheads="1"/>
          </p:cNvSpPr>
          <p:nvPr/>
        </p:nvSpPr>
        <p:spPr bwMode="auto">
          <a:xfrm>
            <a:off x="4814889" y="832255"/>
            <a:ext cx="913210" cy="912019"/>
          </a:xfrm>
          <a:prstGeom prst="ellipse">
            <a:avLst/>
          </a:prstGeom>
          <a:solidFill>
            <a:srgbClr val="FBB9CC"/>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1" name="稻壳儿小白白(http://dwz.cn/Wu2UP)"/>
          <p:cNvSpPr>
            <a:spLocks noEditPoints="1"/>
          </p:cNvSpPr>
          <p:nvPr/>
        </p:nvSpPr>
        <p:spPr bwMode="auto">
          <a:xfrm>
            <a:off x="5067307" y="1067992"/>
            <a:ext cx="408385" cy="439340"/>
          </a:xfrm>
          <a:custGeom>
            <a:avLst/>
            <a:gdLst>
              <a:gd name="T0" fmla="*/ 524713 w 55"/>
              <a:gd name="T1" fmla="*/ 327644 h 59"/>
              <a:gd name="T2" fmla="*/ 524713 w 55"/>
              <a:gd name="T3" fmla="*/ 357429 h 59"/>
              <a:gd name="T4" fmla="*/ 514812 w 55"/>
              <a:gd name="T5" fmla="*/ 407072 h 59"/>
              <a:gd name="T6" fmla="*/ 514812 w 55"/>
              <a:gd name="T7" fmla="*/ 417001 h 59"/>
              <a:gd name="T8" fmla="*/ 495012 w 55"/>
              <a:gd name="T9" fmla="*/ 486501 h 59"/>
              <a:gd name="T10" fmla="*/ 386109 w 55"/>
              <a:gd name="T11" fmla="*/ 585787 h 59"/>
              <a:gd name="T12" fmla="*/ 366309 w 55"/>
              <a:gd name="T13" fmla="*/ 585787 h 59"/>
              <a:gd name="T14" fmla="*/ 336608 w 55"/>
              <a:gd name="T15" fmla="*/ 585787 h 59"/>
              <a:gd name="T16" fmla="*/ 198005 w 55"/>
              <a:gd name="T17" fmla="*/ 556001 h 59"/>
              <a:gd name="T18" fmla="*/ 148504 w 55"/>
              <a:gd name="T19" fmla="*/ 546073 h 59"/>
              <a:gd name="T20" fmla="*/ 39601 w 55"/>
              <a:gd name="T21" fmla="*/ 546073 h 59"/>
              <a:gd name="T22" fmla="*/ 0 w 55"/>
              <a:gd name="T23" fmla="*/ 496430 h 59"/>
              <a:gd name="T24" fmla="*/ 0 w 55"/>
              <a:gd name="T25" fmla="*/ 268072 h 59"/>
              <a:gd name="T26" fmla="*/ 39601 w 55"/>
              <a:gd name="T27" fmla="*/ 228358 h 59"/>
              <a:gd name="T28" fmla="*/ 138603 w 55"/>
              <a:gd name="T29" fmla="*/ 228358 h 59"/>
              <a:gd name="T30" fmla="*/ 188104 w 55"/>
              <a:gd name="T31" fmla="*/ 168786 h 59"/>
              <a:gd name="T32" fmla="*/ 227705 w 55"/>
              <a:gd name="T33" fmla="*/ 129072 h 59"/>
              <a:gd name="T34" fmla="*/ 267306 w 55"/>
              <a:gd name="T35" fmla="*/ 9929 h 59"/>
              <a:gd name="T36" fmla="*/ 306907 w 55"/>
              <a:gd name="T37" fmla="*/ 0 h 59"/>
              <a:gd name="T38" fmla="*/ 396009 w 55"/>
              <a:gd name="T39" fmla="*/ 49643 h 59"/>
              <a:gd name="T40" fmla="*/ 405910 w 55"/>
              <a:gd name="T41" fmla="*/ 109215 h 59"/>
              <a:gd name="T42" fmla="*/ 386109 w 55"/>
              <a:gd name="T43" fmla="*/ 178715 h 59"/>
              <a:gd name="T44" fmla="*/ 445511 w 55"/>
              <a:gd name="T45" fmla="*/ 178715 h 59"/>
              <a:gd name="T46" fmla="*/ 544513 w 55"/>
              <a:gd name="T47" fmla="*/ 268072 h 59"/>
              <a:gd name="T48" fmla="*/ 524713 w 55"/>
              <a:gd name="T49" fmla="*/ 327644 h 59"/>
              <a:gd name="T50" fmla="*/ 69302 w 55"/>
              <a:gd name="T51" fmla="*/ 456715 h 59"/>
              <a:gd name="T52" fmla="*/ 39601 w 55"/>
              <a:gd name="T53" fmla="*/ 476572 h 59"/>
              <a:gd name="T54" fmla="*/ 69302 w 55"/>
              <a:gd name="T55" fmla="*/ 496430 h 59"/>
              <a:gd name="T56" fmla="*/ 89102 w 55"/>
              <a:gd name="T57" fmla="*/ 476572 h 59"/>
              <a:gd name="T58" fmla="*/ 69302 w 55"/>
              <a:gd name="T59" fmla="*/ 456715 h 59"/>
              <a:gd name="T60" fmla="*/ 445511 w 55"/>
              <a:gd name="T61" fmla="*/ 228358 h 59"/>
              <a:gd name="T62" fmla="*/ 326708 w 55"/>
              <a:gd name="T63" fmla="*/ 228358 h 59"/>
              <a:gd name="T64" fmla="*/ 356409 w 55"/>
              <a:gd name="T65" fmla="*/ 109215 h 59"/>
              <a:gd name="T66" fmla="*/ 306907 w 55"/>
              <a:gd name="T67" fmla="*/ 49643 h 59"/>
              <a:gd name="T68" fmla="*/ 257406 w 55"/>
              <a:gd name="T69" fmla="*/ 158857 h 59"/>
              <a:gd name="T70" fmla="*/ 227705 w 55"/>
              <a:gd name="T71" fmla="*/ 188643 h 59"/>
              <a:gd name="T72" fmla="*/ 148504 w 55"/>
              <a:gd name="T73" fmla="*/ 268072 h 59"/>
              <a:gd name="T74" fmla="*/ 128703 w 55"/>
              <a:gd name="T75" fmla="*/ 268072 h 59"/>
              <a:gd name="T76" fmla="*/ 128703 w 55"/>
              <a:gd name="T77" fmla="*/ 496430 h 59"/>
              <a:gd name="T78" fmla="*/ 148504 w 55"/>
              <a:gd name="T79" fmla="*/ 496430 h 59"/>
              <a:gd name="T80" fmla="*/ 217805 w 55"/>
              <a:gd name="T81" fmla="*/ 516287 h 59"/>
              <a:gd name="T82" fmla="*/ 336608 w 55"/>
              <a:gd name="T83" fmla="*/ 546073 h 59"/>
              <a:gd name="T84" fmla="*/ 376209 w 55"/>
              <a:gd name="T85" fmla="*/ 546073 h 59"/>
              <a:gd name="T86" fmla="*/ 445511 w 55"/>
              <a:gd name="T87" fmla="*/ 486501 h 59"/>
              <a:gd name="T88" fmla="*/ 445511 w 55"/>
              <a:gd name="T89" fmla="*/ 466644 h 59"/>
              <a:gd name="T90" fmla="*/ 465311 w 55"/>
              <a:gd name="T91" fmla="*/ 417001 h 59"/>
              <a:gd name="T92" fmla="*/ 465311 w 55"/>
              <a:gd name="T93" fmla="*/ 397144 h 59"/>
              <a:gd name="T94" fmla="*/ 485112 w 55"/>
              <a:gd name="T95" fmla="*/ 357429 h 59"/>
              <a:gd name="T96" fmla="*/ 465311 w 55"/>
              <a:gd name="T97" fmla="*/ 317715 h 59"/>
              <a:gd name="T98" fmla="*/ 495012 w 55"/>
              <a:gd name="T99" fmla="*/ 268072 h 59"/>
              <a:gd name="T100" fmla="*/ 445511 w 55"/>
              <a:gd name="T101" fmla="*/ 228358 h 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
              <a:gd name="T154" fmla="*/ 0 h 59"/>
              <a:gd name="T155" fmla="*/ 55 w 55"/>
              <a:gd name="T156" fmla="*/ 59 h 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0740" name="稻壳儿小白白(http://dwz.cn/Wu2UP)"/>
          <p:cNvSpPr>
            <a:spLocks noChangeArrowheads="1"/>
          </p:cNvSpPr>
          <p:nvPr/>
        </p:nvSpPr>
        <p:spPr bwMode="auto">
          <a:xfrm>
            <a:off x="1319214" y="3888582"/>
            <a:ext cx="913210" cy="913210"/>
          </a:xfrm>
          <a:prstGeom prst="ellipse">
            <a:avLst/>
          </a:prstGeom>
          <a:solidFill>
            <a:srgbClr val="FBB9CC"/>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3" name="稻壳儿小白白(http://dwz.cn/Wu2UP)"/>
          <p:cNvSpPr>
            <a:spLocks noEditPoints="1"/>
          </p:cNvSpPr>
          <p:nvPr/>
        </p:nvSpPr>
        <p:spPr bwMode="auto">
          <a:xfrm>
            <a:off x="1572823" y="4045751"/>
            <a:ext cx="406003" cy="598885"/>
          </a:xfrm>
          <a:custGeom>
            <a:avLst/>
            <a:gdLst>
              <a:gd name="T0" fmla="*/ 476892 w 42"/>
              <a:gd name="T1" fmla="*/ 373498 h 62"/>
              <a:gd name="T2" fmla="*/ 399558 w 42"/>
              <a:gd name="T3" fmla="*/ 528049 h 62"/>
              <a:gd name="T4" fmla="*/ 425336 w 42"/>
              <a:gd name="T5" fmla="*/ 566687 h 62"/>
              <a:gd name="T6" fmla="*/ 412447 w 42"/>
              <a:gd name="T7" fmla="*/ 605324 h 62"/>
              <a:gd name="T8" fmla="*/ 425336 w 42"/>
              <a:gd name="T9" fmla="*/ 631083 h 62"/>
              <a:gd name="T10" fmla="*/ 399558 w 42"/>
              <a:gd name="T11" fmla="*/ 682600 h 62"/>
              <a:gd name="T12" fmla="*/ 399558 w 42"/>
              <a:gd name="T13" fmla="*/ 695479 h 62"/>
              <a:gd name="T14" fmla="*/ 348002 w 42"/>
              <a:gd name="T15" fmla="*/ 746996 h 62"/>
              <a:gd name="T16" fmla="*/ 270669 w 42"/>
              <a:gd name="T17" fmla="*/ 798513 h 62"/>
              <a:gd name="T18" fmla="*/ 193335 w 42"/>
              <a:gd name="T19" fmla="*/ 746996 h 62"/>
              <a:gd name="T20" fmla="*/ 141779 w 42"/>
              <a:gd name="T21" fmla="*/ 695479 h 62"/>
              <a:gd name="T22" fmla="*/ 141779 w 42"/>
              <a:gd name="T23" fmla="*/ 682600 h 62"/>
              <a:gd name="T24" fmla="*/ 116001 w 42"/>
              <a:gd name="T25" fmla="*/ 631083 h 62"/>
              <a:gd name="T26" fmla="*/ 128890 w 42"/>
              <a:gd name="T27" fmla="*/ 605324 h 62"/>
              <a:gd name="T28" fmla="*/ 116001 w 42"/>
              <a:gd name="T29" fmla="*/ 566687 h 62"/>
              <a:gd name="T30" fmla="*/ 141779 w 42"/>
              <a:gd name="T31" fmla="*/ 528049 h 62"/>
              <a:gd name="T32" fmla="*/ 64445 w 42"/>
              <a:gd name="T33" fmla="*/ 373498 h 62"/>
              <a:gd name="T34" fmla="*/ 0 w 42"/>
              <a:gd name="T35" fmla="*/ 231826 h 62"/>
              <a:gd name="T36" fmla="*/ 270669 w 42"/>
              <a:gd name="T37" fmla="*/ 0 h 62"/>
              <a:gd name="T38" fmla="*/ 541337 w 42"/>
              <a:gd name="T39" fmla="*/ 231826 h 62"/>
              <a:gd name="T40" fmla="*/ 476892 w 42"/>
              <a:gd name="T41" fmla="*/ 373498 h 62"/>
              <a:gd name="T42" fmla="*/ 270669 w 42"/>
              <a:gd name="T43" fmla="*/ 77275 h 62"/>
              <a:gd name="T44" fmla="*/ 77334 w 42"/>
              <a:gd name="T45" fmla="*/ 231826 h 62"/>
              <a:gd name="T46" fmla="*/ 103112 w 42"/>
              <a:gd name="T47" fmla="*/ 334860 h 62"/>
              <a:gd name="T48" fmla="*/ 141779 w 42"/>
              <a:gd name="T49" fmla="*/ 360619 h 62"/>
              <a:gd name="T50" fmla="*/ 206224 w 42"/>
              <a:gd name="T51" fmla="*/ 515170 h 62"/>
              <a:gd name="T52" fmla="*/ 335113 w 42"/>
              <a:gd name="T53" fmla="*/ 515170 h 62"/>
              <a:gd name="T54" fmla="*/ 399558 w 42"/>
              <a:gd name="T55" fmla="*/ 360619 h 62"/>
              <a:gd name="T56" fmla="*/ 438225 w 42"/>
              <a:gd name="T57" fmla="*/ 334860 h 62"/>
              <a:gd name="T58" fmla="*/ 464003 w 42"/>
              <a:gd name="T59" fmla="*/ 231826 h 62"/>
              <a:gd name="T60" fmla="*/ 270669 w 42"/>
              <a:gd name="T61" fmla="*/ 77275 h 62"/>
              <a:gd name="T62" fmla="*/ 373780 w 42"/>
              <a:gd name="T63" fmla="*/ 257585 h 62"/>
              <a:gd name="T64" fmla="*/ 348002 w 42"/>
              <a:gd name="T65" fmla="*/ 231826 h 62"/>
              <a:gd name="T66" fmla="*/ 270669 w 42"/>
              <a:gd name="T67" fmla="*/ 193189 h 62"/>
              <a:gd name="T68" fmla="*/ 257780 w 42"/>
              <a:gd name="T69" fmla="*/ 167430 h 62"/>
              <a:gd name="T70" fmla="*/ 270669 w 42"/>
              <a:gd name="T71" fmla="*/ 154551 h 62"/>
              <a:gd name="T72" fmla="*/ 386669 w 42"/>
              <a:gd name="T73" fmla="*/ 231826 h 62"/>
              <a:gd name="T74" fmla="*/ 373780 w 42"/>
              <a:gd name="T75" fmla="*/ 257585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62"/>
              <a:gd name="T116" fmla="*/ 42 w 42"/>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0742" name="稻壳儿小白白(http://dwz.cn/Wu2UP)"/>
          <p:cNvSpPr>
            <a:spLocks noChangeArrowheads="1"/>
          </p:cNvSpPr>
          <p:nvPr/>
        </p:nvSpPr>
        <p:spPr bwMode="auto">
          <a:xfrm>
            <a:off x="4814889" y="2869406"/>
            <a:ext cx="913210" cy="913210"/>
          </a:xfrm>
          <a:prstGeom prst="ellipse">
            <a:avLst/>
          </a:prstGeom>
          <a:solidFill>
            <a:srgbClr val="FBB9CC"/>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5" name="稻壳儿小白白(http://dwz.cn/Wu2UP)"/>
          <p:cNvSpPr>
            <a:spLocks noEditPoints="1"/>
          </p:cNvSpPr>
          <p:nvPr/>
        </p:nvSpPr>
        <p:spPr bwMode="auto">
          <a:xfrm>
            <a:off x="5033964" y="3088481"/>
            <a:ext cx="475060" cy="475060"/>
          </a:xfrm>
          <a:custGeom>
            <a:avLst/>
            <a:gdLst>
              <a:gd name="T0" fmla="*/ 0 w 62"/>
              <a:gd name="T1" fmla="*/ 316707 h 62"/>
              <a:gd name="T2" fmla="*/ 418870 w 62"/>
              <a:gd name="T3" fmla="*/ 224759 h 62"/>
              <a:gd name="T4" fmla="*/ 459735 w 62"/>
              <a:gd name="T5" fmla="*/ 204327 h 62"/>
              <a:gd name="T6" fmla="*/ 500601 w 62"/>
              <a:gd name="T7" fmla="*/ 194110 h 62"/>
              <a:gd name="T8" fmla="*/ 490384 w 62"/>
              <a:gd name="T9" fmla="*/ 173678 h 62"/>
              <a:gd name="T10" fmla="*/ 459735 w 62"/>
              <a:gd name="T11" fmla="*/ 153245 h 62"/>
              <a:gd name="T12" fmla="*/ 439303 w 62"/>
              <a:gd name="T13" fmla="*/ 153245 h 62"/>
              <a:gd name="T14" fmla="*/ 429086 w 62"/>
              <a:gd name="T15" fmla="*/ 143029 h 62"/>
              <a:gd name="T16" fmla="*/ 388221 w 62"/>
              <a:gd name="T17" fmla="*/ 122596 h 62"/>
              <a:gd name="T18" fmla="*/ 388221 w 62"/>
              <a:gd name="T19" fmla="*/ 163461 h 62"/>
              <a:gd name="T20" fmla="*/ 378005 w 62"/>
              <a:gd name="T21" fmla="*/ 194110 h 62"/>
              <a:gd name="T22" fmla="*/ 337139 w 62"/>
              <a:gd name="T23" fmla="*/ 173678 h 62"/>
              <a:gd name="T24" fmla="*/ 296274 w 62"/>
              <a:gd name="T25" fmla="*/ 153245 h 62"/>
              <a:gd name="T26" fmla="*/ 306490 w 62"/>
              <a:gd name="T27" fmla="*/ 112380 h 62"/>
              <a:gd name="T28" fmla="*/ 357572 w 62"/>
              <a:gd name="T29" fmla="*/ 102163 h 62"/>
              <a:gd name="T30" fmla="*/ 347356 w 62"/>
              <a:gd name="T31" fmla="*/ 81731 h 62"/>
              <a:gd name="T32" fmla="*/ 316707 w 62"/>
              <a:gd name="T33" fmla="*/ 91947 h 62"/>
              <a:gd name="T34" fmla="*/ 275841 w 62"/>
              <a:gd name="T35" fmla="*/ 61298 h 62"/>
              <a:gd name="T36" fmla="*/ 286057 w 62"/>
              <a:gd name="T37" fmla="*/ 91947 h 62"/>
              <a:gd name="T38" fmla="*/ 265625 w 62"/>
              <a:gd name="T39" fmla="*/ 91947 h 62"/>
              <a:gd name="T40" fmla="*/ 234976 w 62"/>
              <a:gd name="T41" fmla="*/ 71514 h 62"/>
              <a:gd name="T42" fmla="*/ 214543 w 62"/>
              <a:gd name="T43" fmla="*/ 81731 h 62"/>
              <a:gd name="T44" fmla="*/ 234976 w 62"/>
              <a:gd name="T45" fmla="*/ 91947 h 62"/>
              <a:gd name="T46" fmla="*/ 224759 w 62"/>
              <a:gd name="T47" fmla="*/ 102163 h 62"/>
              <a:gd name="T48" fmla="*/ 102163 w 62"/>
              <a:gd name="T49" fmla="*/ 183894 h 62"/>
              <a:gd name="T50" fmla="*/ 112380 w 62"/>
              <a:gd name="T51" fmla="*/ 194110 h 62"/>
              <a:gd name="T52" fmla="*/ 132812 w 62"/>
              <a:gd name="T53" fmla="*/ 224759 h 62"/>
              <a:gd name="T54" fmla="*/ 122596 w 62"/>
              <a:gd name="T55" fmla="*/ 265625 h 62"/>
              <a:gd name="T56" fmla="*/ 153245 w 62"/>
              <a:gd name="T57" fmla="*/ 306490 h 62"/>
              <a:gd name="T58" fmla="*/ 183894 w 62"/>
              <a:gd name="T59" fmla="*/ 357572 h 62"/>
              <a:gd name="T60" fmla="*/ 194110 w 62"/>
              <a:gd name="T61" fmla="*/ 378005 h 62"/>
              <a:gd name="T62" fmla="*/ 173678 w 62"/>
              <a:gd name="T63" fmla="*/ 326923 h 62"/>
              <a:gd name="T64" fmla="*/ 214543 w 62"/>
              <a:gd name="T65" fmla="*/ 378005 h 62"/>
              <a:gd name="T66" fmla="*/ 255408 w 62"/>
              <a:gd name="T67" fmla="*/ 418870 h 62"/>
              <a:gd name="T68" fmla="*/ 306490 w 62"/>
              <a:gd name="T69" fmla="*/ 449519 h 62"/>
              <a:gd name="T70" fmla="*/ 357572 w 62"/>
              <a:gd name="T71" fmla="*/ 480168 h 62"/>
              <a:gd name="T72" fmla="*/ 367788 w 62"/>
              <a:gd name="T73" fmla="*/ 480168 h 62"/>
              <a:gd name="T74" fmla="*/ 347356 w 62"/>
              <a:gd name="T75" fmla="*/ 439303 h 62"/>
              <a:gd name="T76" fmla="*/ 326923 w 62"/>
              <a:gd name="T77" fmla="*/ 429086 h 62"/>
              <a:gd name="T78" fmla="*/ 326923 w 62"/>
              <a:gd name="T79" fmla="*/ 398437 h 62"/>
              <a:gd name="T80" fmla="*/ 286057 w 62"/>
              <a:gd name="T81" fmla="*/ 418870 h 62"/>
              <a:gd name="T82" fmla="*/ 275841 w 62"/>
              <a:gd name="T83" fmla="*/ 347356 h 62"/>
              <a:gd name="T84" fmla="*/ 306490 w 62"/>
              <a:gd name="T85" fmla="*/ 347356 h 62"/>
              <a:gd name="T86" fmla="*/ 326923 w 62"/>
              <a:gd name="T87" fmla="*/ 337139 h 62"/>
              <a:gd name="T88" fmla="*/ 357572 w 62"/>
              <a:gd name="T89" fmla="*/ 347356 h 62"/>
              <a:gd name="T90" fmla="*/ 367788 w 62"/>
              <a:gd name="T91" fmla="*/ 337139 h 62"/>
              <a:gd name="T92" fmla="*/ 388221 w 62"/>
              <a:gd name="T93" fmla="*/ 296274 h 62"/>
              <a:gd name="T94" fmla="*/ 388221 w 62"/>
              <a:gd name="T95" fmla="*/ 286057 h 62"/>
              <a:gd name="T96" fmla="*/ 418870 w 62"/>
              <a:gd name="T97" fmla="*/ 265625 h 62"/>
              <a:gd name="T98" fmla="*/ 439303 w 62"/>
              <a:gd name="T99" fmla="*/ 234976 h 62"/>
              <a:gd name="T100" fmla="*/ 449519 w 62"/>
              <a:gd name="T101" fmla="*/ 224759 h 62"/>
              <a:gd name="T102" fmla="*/ 418870 w 62"/>
              <a:gd name="T103" fmla="*/ 224759 h 62"/>
              <a:gd name="T104" fmla="*/ 490384 w 62"/>
              <a:gd name="T105" fmla="*/ 490384 h 62"/>
              <a:gd name="T106" fmla="*/ 449519 w 62"/>
              <a:gd name="T107" fmla="*/ 480168 h 62"/>
              <a:gd name="T108" fmla="*/ 418870 w 62"/>
              <a:gd name="T109" fmla="*/ 480168 h 62"/>
              <a:gd name="T110" fmla="*/ 388221 w 62"/>
              <a:gd name="T111" fmla="*/ 469952 h 62"/>
              <a:gd name="T112" fmla="*/ 378005 w 62"/>
              <a:gd name="T113" fmla="*/ 510817 h 62"/>
              <a:gd name="T114" fmla="*/ 367788 w 62"/>
              <a:gd name="T115" fmla="*/ 551682 h 62"/>
              <a:gd name="T116" fmla="*/ 510817 w 62"/>
              <a:gd name="T117" fmla="*/ 500601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
              <a:gd name="T178" fmla="*/ 0 h 62"/>
              <a:gd name="T179" fmla="*/ 62 w 62"/>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0744" name="稻壳儿小白白(http://dwz.cn/Wu2UP)"/>
          <p:cNvSpPr>
            <a:spLocks noChangeArrowheads="1"/>
          </p:cNvSpPr>
          <p:nvPr/>
        </p:nvSpPr>
        <p:spPr bwMode="auto">
          <a:xfrm>
            <a:off x="4814889" y="1850232"/>
            <a:ext cx="913210" cy="913210"/>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algn="ctr" defTabSz="911860" fontAlgn="base">
              <a:spcBef>
                <a:spcPct val="0"/>
              </a:spcBef>
              <a:spcAft>
                <a:spcPct val="0"/>
              </a:spcAft>
            </a:pPr>
            <a:endParaRPr lang="en-US" altLang="zh-CN" sz="230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7" name="稻壳儿小白白(http://dwz.cn/Wu2UP)"/>
          <p:cNvSpPr>
            <a:spLocks noChangeAspect="1" noEditPoints="1"/>
          </p:cNvSpPr>
          <p:nvPr/>
        </p:nvSpPr>
        <p:spPr bwMode="auto">
          <a:xfrm>
            <a:off x="5057782" y="2093126"/>
            <a:ext cx="427435" cy="427435"/>
          </a:xfrm>
          <a:custGeom>
            <a:avLst/>
            <a:gdLst>
              <a:gd name="T0" fmla="*/ 527382 w 67"/>
              <a:gd name="T1" fmla="*/ 569913 h 67"/>
              <a:gd name="T2" fmla="*/ 501864 w 67"/>
              <a:gd name="T3" fmla="*/ 561407 h 67"/>
              <a:gd name="T4" fmla="*/ 382777 w 67"/>
              <a:gd name="T5" fmla="*/ 442321 h 67"/>
              <a:gd name="T6" fmla="*/ 246679 w 67"/>
              <a:gd name="T7" fmla="*/ 484851 h 67"/>
              <a:gd name="T8" fmla="*/ 0 w 67"/>
              <a:gd name="T9" fmla="*/ 246679 h 67"/>
              <a:gd name="T10" fmla="*/ 246679 w 67"/>
              <a:gd name="T11" fmla="*/ 0 h 67"/>
              <a:gd name="T12" fmla="*/ 484851 w 67"/>
              <a:gd name="T13" fmla="*/ 246679 h 67"/>
              <a:gd name="T14" fmla="*/ 442321 w 67"/>
              <a:gd name="T15" fmla="*/ 382777 h 67"/>
              <a:gd name="T16" fmla="*/ 561407 w 67"/>
              <a:gd name="T17" fmla="*/ 501864 h 67"/>
              <a:gd name="T18" fmla="*/ 569913 w 67"/>
              <a:gd name="T19" fmla="*/ 527382 h 67"/>
              <a:gd name="T20" fmla="*/ 527382 w 67"/>
              <a:gd name="T21" fmla="*/ 569913 h 67"/>
              <a:gd name="T22" fmla="*/ 246679 w 67"/>
              <a:gd name="T23" fmla="*/ 93568 h 67"/>
              <a:gd name="T24" fmla="*/ 93568 w 67"/>
              <a:gd name="T25" fmla="*/ 246679 h 67"/>
              <a:gd name="T26" fmla="*/ 246679 w 67"/>
              <a:gd name="T27" fmla="*/ 399790 h 67"/>
              <a:gd name="T28" fmla="*/ 399790 w 67"/>
              <a:gd name="T29" fmla="*/ 246679 h 67"/>
              <a:gd name="T30" fmla="*/ 246679 w 67"/>
              <a:gd name="T31" fmla="*/ 93568 h 67"/>
              <a:gd name="T32" fmla="*/ 357259 w 67"/>
              <a:gd name="T33" fmla="*/ 255185 h 67"/>
              <a:gd name="T34" fmla="*/ 340247 w 67"/>
              <a:gd name="T35" fmla="*/ 263691 h 67"/>
              <a:gd name="T36" fmla="*/ 263691 w 67"/>
              <a:gd name="T37" fmla="*/ 263691 h 67"/>
              <a:gd name="T38" fmla="*/ 263691 w 67"/>
              <a:gd name="T39" fmla="*/ 340247 h 67"/>
              <a:gd name="T40" fmla="*/ 255185 w 67"/>
              <a:gd name="T41" fmla="*/ 357259 h 67"/>
              <a:gd name="T42" fmla="*/ 229666 w 67"/>
              <a:gd name="T43" fmla="*/ 357259 h 67"/>
              <a:gd name="T44" fmla="*/ 221160 w 67"/>
              <a:gd name="T45" fmla="*/ 340247 h 67"/>
              <a:gd name="T46" fmla="*/ 221160 w 67"/>
              <a:gd name="T47" fmla="*/ 263691 h 67"/>
              <a:gd name="T48" fmla="*/ 144605 w 67"/>
              <a:gd name="T49" fmla="*/ 263691 h 67"/>
              <a:gd name="T50" fmla="*/ 136099 w 67"/>
              <a:gd name="T51" fmla="*/ 255185 h 67"/>
              <a:gd name="T52" fmla="*/ 136099 w 67"/>
              <a:gd name="T53" fmla="*/ 229666 h 67"/>
              <a:gd name="T54" fmla="*/ 144605 w 67"/>
              <a:gd name="T55" fmla="*/ 221160 h 67"/>
              <a:gd name="T56" fmla="*/ 221160 w 67"/>
              <a:gd name="T57" fmla="*/ 221160 h 67"/>
              <a:gd name="T58" fmla="*/ 221160 w 67"/>
              <a:gd name="T59" fmla="*/ 144605 h 67"/>
              <a:gd name="T60" fmla="*/ 229666 w 67"/>
              <a:gd name="T61" fmla="*/ 136099 h 67"/>
              <a:gd name="T62" fmla="*/ 255185 w 67"/>
              <a:gd name="T63" fmla="*/ 136099 h 67"/>
              <a:gd name="T64" fmla="*/ 263691 w 67"/>
              <a:gd name="T65" fmla="*/ 144605 h 67"/>
              <a:gd name="T66" fmla="*/ 263691 w 67"/>
              <a:gd name="T67" fmla="*/ 221160 h 67"/>
              <a:gd name="T68" fmla="*/ 340247 w 67"/>
              <a:gd name="T69" fmla="*/ 221160 h 67"/>
              <a:gd name="T70" fmla="*/ 357259 w 67"/>
              <a:gd name="T71" fmla="*/ 229666 h 67"/>
              <a:gd name="T72" fmla="*/ 357259 w 67"/>
              <a:gd name="T73" fmla="*/ 255185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67"/>
              <a:gd name="T113" fmla="*/ 67 w 67"/>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67">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230" tIns="45615" rIns="91230" bIns="4561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0746" name="稻壳儿小白白(http://dwz.cn/Wu2UP)"/>
          <p:cNvSpPr txBox="1">
            <a:spLocks noChangeArrowheads="1"/>
          </p:cNvSpPr>
          <p:nvPr/>
        </p:nvSpPr>
        <p:spPr bwMode="auto">
          <a:xfrm>
            <a:off x="2316957" y="1048948"/>
            <a:ext cx="57031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关键词</a:t>
            </a:r>
            <a:endParaRPr lang="en-US" sz="1200" b="1">
              <a:solidFill>
                <a:srgbClr val="445469"/>
              </a:solidFill>
              <a:sym typeface="Arial" panose="020B0604020202020204" pitchFamily="34" charset="0"/>
            </a:endParaRPr>
          </a:p>
        </p:txBody>
      </p:sp>
      <p:sp>
        <p:nvSpPr>
          <p:cNvPr id="30747" name="稻壳儿小白白(http://dwz.cn/Wu2UP)"/>
          <p:cNvSpPr txBox="1">
            <a:spLocks noChangeArrowheads="1"/>
          </p:cNvSpPr>
          <p:nvPr/>
        </p:nvSpPr>
        <p:spPr bwMode="auto">
          <a:xfrm>
            <a:off x="2388394" y="1248966"/>
            <a:ext cx="1821656"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30748" name="稻壳儿小白白(http://dwz.cn/Wu2UP)"/>
          <p:cNvSpPr txBox="1">
            <a:spLocks noChangeArrowheads="1"/>
          </p:cNvSpPr>
          <p:nvPr/>
        </p:nvSpPr>
        <p:spPr bwMode="auto">
          <a:xfrm>
            <a:off x="5779294" y="1048948"/>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关键词</a:t>
            </a:r>
            <a:endParaRPr lang="en-US" sz="1200" b="1">
              <a:solidFill>
                <a:srgbClr val="445469"/>
              </a:solidFill>
              <a:sym typeface="Arial" panose="020B0604020202020204" pitchFamily="34" charset="0"/>
            </a:endParaRPr>
          </a:p>
        </p:txBody>
      </p:sp>
      <p:sp>
        <p:nvSpPr>
          <p:cNvPr id="30749" name="稻壳儿小白白(http://dwz.cn/Wu2UP)"/>
          <p:cNvSpPr txBox="1">
            <a:spLocks noChangeArrowheads="1"/>
          </p:cNvSpPr>
          <p:nvPr/>
        </p:nvSpPr>
        <p:spPr bwMode="auto">
          <a:xfrm>
            <a:off x="5850739" y="1248966"/>
            <a:ext cx="1822847"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30750" name="稻壳儿小白白(http://dwz.cn/Wu2UP)"/>
          <p:cNvSpPr txBox="1">
            <a:spLocks noChangeArrowheads="1"/>
          </p:cNvSpPr>
          <p:nvPr/>
        </p:nvSpPr>
        <p:spPr bwMode="auto">
          <a:xfrm>
            <a:off x="2316957" y="2085983"/>
            <a:ext cx="57031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关键词</a:t>
            </a:r>
            <a:endParaRPr lang="en-US" sz="1200" b="1">
              <a:solidFill>
                <a:srgbClr val="445469"/>
              </a:solidFill>
              <a:sym typeface="Arial" panose="020B0604020202020204" pitchFamily="34" charset="0"/>
            </a:endParaRPr>
          </a:p>
        </p:txBody>
      </p:sp>
      <p:sp>
        <p:nvSpPr>
          <p:cNvPr id="30751" name="稻壳儿小白白(http://dwz.cn/Wu2UP)"/>
          <p:cNvSpPr txBox="1">
            <a:spLocks noChangeArrowheads="1"/>
          </p:cNvSpPr>
          <p:nvPr/>
        </p:nvSpPr>
        <p:spPr bwMode="auto">
          <a:xfrm>
            <a:off x="2388394" y="2286002"/>
            <a:ext cx="182165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30752" name="稻壳儿小白白(http://dwz.cn/Wu2UP)"/>
          <p:cNvSpPr txBox="1">
            <a:spLocks noChangeArrowheads="1"/>
          </p:cNvSpPr>
          <p:nvPr/>
        </p:nvSpPr>
        <p:spPr bwMode="auto">
          <a:xfrm>
            <a:off x="5779294" y="2085983"/>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关键词</a:t>
            </a:r>
            <a:endParaRPr lang="en-US" sz="1200" b="1">
              <a:solidFill>
                <a:srgbClr val="445469"/>
              </a:solidFill>
              <a:sym typeface="Arial" panose="020B0604020202020204" pitchFamily="34" charset="0"/>
            </a:endParaRPr>
          </a:p>
        </p:txBody>
      </p:sp>
      <p:sp>
        <p:nvSpPr>
          <p:cNvPr id="30753" name="稻壳儿小白白(http://dwz.cn/Wu2UP)"/>
          <p:cNvSpPr txBox="1">
            <a:spLocks noChangeArrowheads="1"/>
          </p:cNvSpPr>
          <p:nvPr/>
        </p:nvSpPr>
        <p:spPr bwMode="auto">
          <a:xfrm>
            <a:off x="5850739" y="2286002"/>
            <a:ext cx="182284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30754" name="稻壳儿小白白(http://dwz.cn/Wu2UP)"/>
          <p:cNvSpPr txBox="1">
            <a:spLocks noChangeArrowheads="1"/>
          </p:cNvSpPr>
          <p:nvPr/>
        </p:nvSpPr>
        <p:spPr bwMode="auto">
          <a:xfrm>
            <a:off x="2316957" y="3108729"/>
            <a:ext cx="57031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关键词</a:t>
            </a:r>
            <a:endParaRPr lang="en-US" sz="1200" b="1">
              <a:solidFill>
                <a:srgbClr val="445469"/>
              </a:solidFill>
              <a:sym typeface="Arial" panose="020B0604020202020204" pitchFamily="34" charset="0"/>
            </a:endParaRPr>
          </a:p>
        </p:txBody>
      </p:sp>
      <p:sp>
        <p:nvSpPr>
          <p:cNvPr id="30755" name="稻壳儿小白白(http://dwz.cn/Wu2UP)"/>
          <p:cNvSpPr txBox="1">
            <a:spLocks noChangeArrowheads="1"/>
          </p:cNvSpPr>
          <p:nvPr/>
        </p:nvSpPr>
        <p:spPr bwMode="auto">
          <a:xfrm>
            <a:off x="2388394" y="3309938"/>
            <a:ext cx="182165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30756" name="稻壳儿小白白(http://dwz.cn/Wu2UP)"/>
          <p:cNvSpPr txBox="1">
            <a:spLocks noChangeArrowheads="1"/>
          </p:cNvSpPr>
          <p:nvPr/>
        </p:nvSpPr>
        <p:spPr bwMode="auto">
          <a:xfrm>
            <a:off x="5779294" y="3108729"/>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关键词</a:t>
            </a:r>
            <a:endParaRPr lang="en-US" sz="1200" b="1">
              <a:solidFill>
                <a:srgbClr val="445469"/>
              </a:solidFill>
              <a:sym typeface="Arial" panose="020B0604020202020204" pitchFamily="34" charset="0"/>
            </a:endParaRPr>
          </a:p>
        </p:txBody>
      </p:sp>
      <p:sp>
        <p:nvSpPr>
          <p:cNvPr id="30757" name="稻壳儿小白白(http://dwz.cn/Wu2UP)"/>
          <p:cNvSpPr txBox="1">
            <a:spLocks noChangeArrowheads="1"/>
          </p:cNvSpPr>
          <p:nvPr/>
        </p:nvSpPr>
        <p:spPr bwMode="auto">
          <a:xfrm>
            <a:off x="5850739" y="3309938"/>
            <a:ext cx="182284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30758" name="稻壳儿小白白(http://dwz.cn/Wu2UP)"/>
          <p:cNvSpPr txBox="1">
            <a:spLocks noChangeArrowheads="1"/>
          </p:cNvSpPr>
          <p:nvPr/>
        </p:nvSpPr>
        <p:spPr bwMode="auto">
          <a:xfrm>
            <a:off x="2316957" y="4132667"/>
            <a:ext cx="57031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关键词</a:t>
            </a:r>
            <a:endParaRPr lang="en-US" sz="1200" b="1">
              <a:solidFill>
                <a:srgbClr val="445469"/>
              </a:solidFill>
              <a:sym typeface="Arial" panose="020B0604020202020204" pitchFamily="34" charset="0"/>
            </a:endParaRPr>
          </a:p>
        </p:txBody>
      </p:sp>
      <p:sp>
        <p:nvSpPr>
          <p:cNvPr id="30759" name="稻壳儿小白白(http://dwz.cn/Wu2UP)"/>
          <p:cNvSpPr txBox="1">
            <a:spLocks noChangeArrowheads="1"/>
          </p:cNvSpPr>
          <p:nvPr/>
        </p:nvSpPr>
        <p:spPr bwMode="auto">
          <a:xfrm>
            <a:off x="2388394" y="4332692"/>
            <a:ext cx="1821656"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30760" name="稻壳儿小白白(http://dwz.cn/Wu2UP)"/>
          <p:cNvSpPr txBox="1">
            <a:spLocks noChangeArrowheads="1"/>
          </p:cNvSpPr>
          <p:nvPr/>
        </p:nvSpPr>
        <p:spPr bwMode="auto">
          <a:xfrm>
            <a:off x="5779294" y="4132667"/>
            <a:ext cx="5715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关键词</a:t>
            </a:r>
            <a:endParaRPr lang="en-US" sz="1200" b="1">
              <a:solidFill>
                <a:srgbClr val="445469"/>
              </a:solidFill>
              <a:sym typeface="Arial" panose="020B0604020202020204" pitchFamily="34" charset="0"/>
            </a:endParaRPr>
          </a:p>
        </p:txBody>
      </p:sp>
      <p:sp>
        <p:nvSpPr>
          <p:cNvPr id="30761" name="稻壳儿小白白(http://dwz.cn/Wu2UP)"/>
          <p:cNvSpPr txBox="1">
            <a:spLocks noChangeArrowheads="1"/>
          </p:cNvSpPr>
          <p:nvPr/>
        </p:nvSpPr>
        <p:spPr bwMode="auto">
          <a:xfrm>
            <a:off x="5850739" y="4332692"/>
            <a:ext cx="1822847"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38954" name="TextBox 47"/>
          <p:cNvSpPr txBox="1">
            <a:spLocks noChangeArrowheads="1"/>
          </p:cNvSpPr>
          <p:nvPr/>
        </p:nvSpPr>
        <p:spPr bwMode="auto">
          <a:xfrm>
            <a:off x="1087048" y="132162"/>
            <a:ext cx="1949053"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31" tIns="32474" rIns="64931" bIns="324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关键技术与难点</a:t>
            </a: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wipe(down)">
                                      <p:cBhvr>
                                        <p:cTn id="7" dur="500"/>
                                        <p:tgtEl>
                                          <p:spTgt spid="307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732"/>
                                        </p:tgtEl>
                                        <p:attrNameLst>
                                          <p:attrName>style.visibility</p:attrName>
                                        </p:attrNameLst>
                                      </p:cBhvr>
                                      <p:to>
                                        <p:strVal val="visible"/>
                                      </p:to>
                                    </p:set>
                                    <p:animEffect transition="in" filter="wipe(down)">
                                      <p:cBhvr>
                                        <p:cTn id="10" dur="500"/>
                                        <p:tgtEl>
                                          <p:spTgt spid="3073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736"/>
                                        </p:tgtEl>
                                        <p:attrNameLst>
                                          <p:attrName>style.visibility</p:attrName>
                                        </p:attrNameLst>
                                      </p:cBhvr>
                                      <p:to>
                                        <p:strVal val="visible"/>
                                      </p:to>
                                    </p:set>
                                    <p:animEffect transition="in" filter="wipe(down)">
                                      <p:cBhvr>
                                        <p:cTn id="13" dur="500"/>
                                        <p:tgtEl>
                                          <p:spTgt spid="307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740"/>
                                        </p:tgtEl>
                                        <p:attrNameLst>
                                          <p:attrName>style.visibility</p:attrName>
                                        </p:attrNameLst>
                                      </p:cBhvr>
                                      <p:to>
                                        <p:strVal val="visible"/>
                                      </p:to>
                                    </p:set>
                                    <p:animEffect transition="in" filter="wipe(down)">
                                      <p:cBhvr>
                                        <p:cTn id="16" dur="500"/>
                                        <p:tgtEl>
                                          <p:spTgt spid="3074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738"/>
                                        </p:tgtEl>
                                        <p:attrNameLst>
                                          <p:attrName>style.visibility</p:attrName>
                                        </p:attrNameLst>
                                      </p:cBhvr>
                                      <p:to>
                                        <p:strVal val="visible"/>
                                      </p:to>
                                    </p:set>
                                    <p:animEffect transition="in" filter="wipe(down)">
                                      <p:cBhvr>
                                        <p:cTn id="19" dur="500"/>
                                        <p:tgtEl>
                                          <p:spTgt spid="3073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744"/>
                                        </p:tgtEl>
                                        <p:attrNameLst>
                                          <p:attrName>style.visibility</p:attrName>
                                        </p:attrNameLst>
                                      </p:cBhvr>
                                      <p:to>
                                        <p:strVal val="visible"/>
                                      </p:to>
                                    </p:set>
                                    <p:animEffect transition="in" filter="wipe(down)">
                                      <p:cBhvr>
                                        <p:cTn id="22" dur="500"/>
                                        <p:tgtEl>
                                          <p:spTgt spid="3074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742"/>
                                        </p:tgtEl>
                                        <p:attrNameLst>
                                          <p:attrName>style.visibility</p:attrName>
                                        </p:attrNameLst>
                                      </p:cBhvr>
                                      <p:to>
                                        <p:strVal val="visible"/>
                                      </p:to>
                                    </p:set>
                                    <p:animEffect transition="in" filter="wipe(down)">
                                      <p:cBhvr>
                                        <p:cTn id="25" dur="500"/>
                                        <p:tgtEl>
                                          <p:spTgt spid="307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734"/>
                                        </p:tgtEl>
                                        <p:attrNameLst>
                                          <p:attrName>style.visibility</p:attrName>
                                        </p:attrNameLst>
                                      </p:cBhvr>
                                      <p:to>
                                        <p:strVal val="visible"/>
                                      </p:to>
                                    </p:set>
                                    <p:animEffect transition="in" filter="wipe(down)">
                                      <p:cBhvr>
                                        <p:cTn id="28" dur="500"/>
                                        <p:tgtEl>
                                          <p:spTgt spid="3073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0723"/>
                                        </p:tgtEl>
                                        <p:attrNameLst>
                                          <p:attrName>style.visibility</p:attrName>
                                        </p:attrNameLst>
                                      </p:cBhvr>
                                      <p:to>
                                        <p:strVal val="visible"/>
                                      </p:to>
                                    </p:set>
                                    <p:animEffect transition="in" filter="randombar(horizontal)">
                                      <p:cBhvr>
                                        <p:cTn id="33" dur="500"/>
                                        <p:tgtEl>
                                          <p:spTgt spid="3072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0725"/>
                                        </p:tgtEl>
                                        <p:attrNameLst>
                                          <p:attrName>style.visibility</p:attrName>
                                        </p:attrNameLst>
                                      </p:cBhvr>
                                      <p:to>
                                        <p:strVal val="visible"/>
                                      </p:to>
                                    </p:set>
                                    <p:animEffect transition="in" filter="randombar(horizontal)">
                                      <p:cBhvr>
                                        <p:cTn id="36" dur="500"/>
                                        <p:tgtEl>
                                          <p:spTgt spid="3072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0727"/>
                                        </p:tgtEl>
                                        <p:attrNameLst>
                                          <p:attrName>style.visibility</p:attrName>
                                        </p:attrNameLst>
                                      </p:cBhvr>
                                      <p:to>
                                        <p:strVal val="visible"/>
                                      </p:to>
                                    </p:set>
                                    <p:animEffect transition="in" filter="randombar(horizontal)">
                                      <p:cBhvr>
                                        <p:cTn id="39" dur="500"/>
                                        <p:tgtEl>
                                          <p:spTgt spid="3072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0729"/>
                                        </p:tgtEl>
                                        <p:attrNameLst>
                                          <p:attrName>style.visibility</p:attrName>
                                        </p:attrNameLst>
                                      </p:cBhvr>
                                      <p:to>
                                        <p:strVal val="visible"/>
                                      </p:to>
                                    </p:set>
                                    <p:animEffect transition="in" filter="randombar(horizontal)">
                                      <p:cBhvr>
                                        <p:cTn id="42" dur="500"/>
                                        <p:tgtEl>
                                          <p:spTgt spid="30729"/>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30748"/>
                                        </p:tgtEl>
                                        <p:attrNameLst>
                                          <p:attrName>style.visibility</p:attrName>
                                        </p:attrNameLst>
                                      </p:cBhvr>
                                      <p:to>
                                        <p:strVal val="visible"/>
                                      </p:to>
                                    </p:set>
                                    <p:animEffect transition="in" filter="randombar(horizontal)">
                                      <p:cBhvr>
                                        <p:cTn id="45" dur="500"/>
                                        <p:tgtEl>
                                          <p:spTgt spid="30748"/>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0749"/>
                                        </p:tgtEl>
                                        <p:attrNameLst>
                                          <p:attrName>style.visibility</p:attrName>
                                        </p:attrNameLst>
                                      </p:cBhvr>
                                      <p:to>
                                        <p:strVal val="visible"/>
                                      </p:to>
                                    </p:set>
                                    <p:animEffect transition="in" filter="randombar(horizontal)">
                                      <p:cBhvr>
                                        <p:cTn id="48" dur="500"/>
                                        <p:tgtEl>
                                          <p:spTgt spid="30749"/>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0752"/>
                                        </p:tgtEl>
                                        <p:attrNameLst>
                                          <p:attrName>style.visibility</p:attrName>
                                        </p:attrNameLst>
                                      </p:cBhvr>
                                      <p:to>
                                        <p:strVal val="visible"/>
                                      </p:to>
                                    </p:set>
                                    <p:animEffect transition="in" filter="randombar(horizontal)">
                                      <p:cBhvr>
                                        <p:cTn id="51" dur="500"/>
                                        <p:tgtEl>
                                          <p:spTgt spid="30752"/>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30753"/>
                                        </p:tgtEl>
                                        <p:attrNameLst>
                                          <p:attrName>style.visibility</p:attrName>
                                        </p:attrNameLst>
                                      </p:cBhvr>
                                      <p:to>
                                        <p:strVal val="visible"/>
                                      </p:to>
                                    </p:set>
                                    <p:animEffect transition="in" filter="randombar(horizontal)">
                                      <p:cBhvr>
                                        <p:cTn id="54" dur="500"/>
                                        <p:tgtEl>
                                          <p:spTgt spid="30753"/>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30756"/>
                                        </p:tgtEl>
                                        <p:attrNameLst>
                                          <p:attrName>style.visibility</p:attrName>
                                        </p:attrNameLst>
                                      </p:cBhvr>
                                      <p:to>
                                        <p:strVal val="visible"/>
                                      </p:to>
                                    </p:set>
                                    <p:animEffect transition="in" filter="randombar(horizontal)">
                                      <p:cBhvr>
                                        <p:cTn id="57" dur="500"/>
                                        <p:tgtEl>
                                          <p:spTgt spid="30756"/>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30757"/>
                                        </p:tgtEl>
                                        <p:attrNameLst>
                                          <p:attrName>style.visibility</p:attrName>
                                        </p:attrNameLst>
                                      </p:cBhvr>
                                      <p:to>
                                        <p:strVal val="visible"/>
                                      </p:to>
                                    </p:set>
                                    <p:animEffect transition="in" filter="randombar(horizontal)">
                                      <p:cBhvr>
                                        <p:cTn id="60" dur="500"/>
                                        <p:tgtEl>
                                          <p:spTgt spid="30757"/>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0760"/>
                                        </p:tgtEl>
                                        <p:attrNameLst>
                                          <p:attrName>style.visibility</p:attrName>
                                        </p:attrNameLst>
                                      </p:cBhvr>
                                      <p:to>
                                        <p:strVal val="visible"/>
                                      </p:to>
                                    </p:set>
                                    <p:animEffect transition="in" filter="randombar(horizontal)">
                                      <p:cBhvr>
                                        <p:cTn id="63" dur="500"/>
                                        <p:tgtEl>
                                          <p:spTgt spid="3076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30761"/>
                                        </p:tgtEl>
                                        <p:attrNameLst>
                                          <p:attrName>style.visibility</p:attrName>
                                        </p:attrNameLst>
                                      </p:cBhvr>
                                      <p:to>
                                        <p:strVal val="visible"/>
                                      </p:to>
                                    </p:set>
                                    <p:animEffect transition="in" filter="randombar(horizontal)">
                                      <p:cBhvr>
                                        <p:cTn id="66" dur="500"/>
                                        <p:tgtEl>
                                          <p:spTgt spid="30761"/>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30722"/>
                                        </p:tgtEl>
                                        <p:attrNameLst>
                                          <p:attrName>style.visibility</p:attrName>
                                        </p:attrNameLst>
                                      </p:cBhvr>
                                      <p:to>
                                        <p:strVal val="visible"/>
                                      </p:to>
                                    </p:set>
                                    <p:animEffect transition="in" filter="randombar(horizontal)">
                                      <p:cBhvr>
                                        <p:cTn id="69" dur="500"/>
                                        <p:tgtEl>
                                          <p:spTgt spid="30722"/>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30724"/>
                                        </p:tgtEl>
                                        <p:attrNameLst>
                                          <p:attrName>style.visibility</p:attrName>
                                        </p:attrNameLst>
                                      </p:cBhvr>
                                      <p:to>
                                        <p:strVal val="visible"/>
                                      </p:to>
                                    </p:set>
                                    <p:animEffect transition="in" filter="randombar(horizontal)">
                                      <p:cBhvr>
                                        <p:cTn id="72" dur="500"/>
                                        <p:tgtEl>
                                          <p:spTgt spid="30724"/>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30726"/>
                                        </p:tgtEl>
                                        <p:attrNameLst>
                                          <p:attrName>style.visibility</p:attrName>
                                        </p:attrNameLst>
                                      </p:cBhvr>
                                      <p:to>
                                        <p:strVal val="visible"/>
                                      </p:to>
                                    </p:set>
                                    <p:animEffect transition="in" filter="randombar(horizontal)">
                                      <p:cBhvr>
                                        <p:cTn id="75" dur="500"/>
                                        <p:tgtEl>
                                          <p:spTgt spid="30726"/>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30728"/>
                                        </p:tgtEl>
                                        <p:attrNameLst>
                                          <p:attrName>style.visibility</p:attrName>
                                        </p:attrNameLst>
                                      </p:cBhvr>
                                      <p:to>
                                        <p:strVal val="visible"/>
                                      </p:to>
                                    </p:set>
                                    <p:animEffect transition="in" filter="randombar(horizontal)">
                                      <p:cBhvr>
                                        <p:cTn id="78" dur="500"/>
                                        <p:tgtEl>
                                          <p:spTgt spid="30728"/>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30746"/>
                                        </p:tgtEl>
                                        <p:attrNameLst>
                                          <p:attrName>style.visibility</p:attrName>
                                        </p:attrNameLst>
                                      </p:cBhvr>
                                      <p:to>
                                        <p:strVal val="visible"/>
                                      </p:to>
                                    </p:set>
                                    <p:animEffect transition="in" filter="randombar(horizontal)">
                                      <p:cBhvr>
                                        <p:cTn id="81" dur="500"/>
                                        <p:tgtEl>
                                          <p:spTgt spid="30746"/>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30747"/>
                                        </p:tgtEl>
                                        <p:attrNameLst>
                                          <p:attrName>style.visibility</p:attrName>
                                        </p:attrNameLst>
                                      </p:cBhvr>
                                      <p:to>
                                        <p:strVal val="visible"/>
                                      </p:to>
                                    </p:set>
                                    <p:animEffect transition="in" filter="randombar(horizontal)">
                                      <p:cBhvr>
                                        <p:cTn id="84" dur="500"/>
                                        <p:tgtEl>
                                          <p:spTgt spid="30747"/>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30750"/>
                                        </p:tgtEl>
                                        <p:attrNameLst>
                                          <p:attrName>style.visibility</p:attrName>
                                        </p:attrNameLst>
                                      </p:cBhvr>
                                      <p:to>
                                        <p:strVal val="visible"/>
                                      </p:to>
                                    </p:set>
                                    <p:animEffect transition="in" filter="randombar(horizontal)">
                                      <p:cBhvr>
                                        <p:cTn id="87" dur="500"/>
                                        <p:tgtEl>
                                          <p:spTgt spid="30750"/>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30751"/>
                                        </p:tgtEl>
                                        <p:attrNameLst>
                                          <p:attrName>style.visibility</p:attrName>
                                        </p:attrNameLst>
                                      </p:cBhvr>
                                      <p:to>
                                        <p:strVal val="visible"/>
                                      </p:to>
                                    </p:set>
                                    <p:animEffect transition="in" filter="randombar(horizontal)">
                                      <p:cBhvr>
                                        <p:cTn id="90" dur="500"/>
                                        <p:tgtEl>
                                          <p:spTgt spid="30751"/>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30754"/>
                                        </p:tgtEl>
                                        <p:attrNameLst>
                                          <p:attrName>style.visibility</p:attrName>
                                        </p:attrNameLst>
                                      </p:cBhvr>
                                      <p:to>
                                        <p:strVal val="visible"/>
                                      </p:to>
                                    </p:set>
                                    <p:animEffect transition="in" filter="randombar(horizontal)">
                                      <p:cBhvr>
                                        <p:cTn id="93" dur="500"/>
                                        <p:tgtEl>
                                          <p:spTgt spid="30754"/>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30755"/>
                                        </p:tgtEl>
                                        <p:attrNameLst>
                                          <p:attrName>style.visibility</p:attrName>
                                        </p:attrNameLst>
                                      </p:cBhvr>
                                      <p:to>
                                        <p:strVal val="visible"/>
                                      </p:to>
                                    </p:set>
                                    <p:animEffect transition="in" filter="randombar(horizontal)">
                                      <p:cBhvr>
                                        <p:cTn id="96" dur="500"/>
                                        <p:tgtEl>
                                          <p:spTgt spid="307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30758"/>
                                        </p:tgtEl>
                                        <p:attrNameLst>
                                          <p:attrName>style.visibility</p:attrName>
                                        </p:attrNameLst>
                                      </p:cBhvr>
                                      <p:to>
                                        <p:strVal val="visible"/>
                                      </p:to>
                                    </p:set>
                                    <p:animEffect transition="in" filter="randombar(horizontal)">
                                      <p:cBhvr>
                                        <p:cTn id="99" dur="500"/>
                                        <p:tgtEl>
                                          <p:spTgt spid="30758"/>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30759"/>
                                        </p:tgtEl>
                                        <p:attrNameLst>
                                          <p:attrName>style.visibility</p:attrName>
                                        </p:attrNameLst>
                                      </p:cBhvr>
                                      <p:to>
                                        <p:strVal val="visible"/>
                                      </p:to>
                                    </p:set>
                                    <p:animEffect transition="in" filter="randombar(horizontal)">
                                      <p:cBhvr>
                                        <p:cTn id="102" dur="500"/>
                                        <p:tgtEl>
                                          <p:spTgt spid="30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24" grpId="0" animBg="1"/>
      <p:bldP spid="30725" grpId="0" animBg="1"/>
      <p:bldP spid="30726" grpId="0" animBg="1"/>
      <p:bldP spid="30727" grpId="0" animBg="1"/>
      <p:bldP spid="30728" grpId="0" animBg="1"/>
      <p:bldP spid="30729" grpId="0" animBg="1"/>
      <p:bldP spid="30730" grpId="0" animBg="1"/>
      <p:bldP spid="30732" grpId="0" animBg="1"/>
      <p:bldP spid="30734" grpId="0" animBg="1"/>
      <p:bldP spid="30736" grpId="0" animBg="1"/>
      <p:bldP spid="30738" grpId="0" animBg="1"/>
      <p:bldP spid="30740" grpId="0" animBg="1"/>
      <p:bldP spid="30742" grpId="0" animBg="1"/>
      <p:bldP spid="30744" grpId="0" animBg="1"/>
      <p:bldP spid="30746" grpId="0"/>
      <p:bldP spid="30747" grpId="0"/>
      <p:bldP spid="30748" grpId="0"/>
      <p:bldP spid="30749" grpId="0"/>
      <p:bldP spid="30750" grpId="0"/>
      <p:bldP spid="30751" grpId="0"/>
      <p:bldP spid="30752" grpId="0"/>
      <p:bldP spid="30753" grpId="0"/>
      <p:bldP spid="30754" grpId="0"/>
      <p:bldP spid="30755" grpId="0"/>
      <p:bldP spid="30756" grpId="0"/>
      <p:bldP spid="30757" grpId="0"/>
      <p:bldP spid="30758" grpId="0"/>
      <p:bldP spid="30759" grpId="0"/>
      <p:bldP spid="30760" grpId="0"/>
      <p:bldP spid="307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稻壳儿小白白(http://dwz.cn/Wu2UP)"/>
          <p:cNvSpPr>
            <a:spLocks noChangeAspect="1"/>
          </p:cNvSpPr>
          <p:nvPr/>
        </p:nvSpPr>
        <p:spPr bwMode="auto">
          <a:xfrm>
            <a:off x="4897048" y="2105033"/>
            <a:ext cx="1453753" cy="1431131"/>
          </a:xfrm>
          <a:custGeom>
            <a:avLst/>
            <a:gdLst>
              <a:gd name="T0" fmla="*/ 1938337 w 145"/>
              <a:gd name="T1" fmla="*/ 987447 h 143"/>
              <a:gd name="T2" fmla="*/ 1777923 w 145"/>
              <a:gd name="T3" fmla="*/ 1174262 h 143"/>
              <a:gd name="T4" fmla="*/ 106943 w 145"/>
              <a:gd name="T5" fmla="*/ 1908175 h 143"/>
              <a:gd name="T6" fmla="*/ 26736 w 145"/>
              <a:gd name="T7" fmla="*/ 1881487 h 143"/>
              <a:gd name="T8" fmla="*/ 0 w 145"/>
              <a:gd name="T9" fmla="*/ 1801424 h 143"/>
              <a:gd name="T10" fmla="*/ 80207 w 145"/>
              <a:gd name="T11" fmla="*/ 1441139 h 143"/>
              <a:gd name="T12" fmla="*/ 668392 w 145"/>
              <a:gd name="T13" fmla="*/ 974103 h 143"/>
              <a:gd name="T14" fmla="*/ 280725 w 145"/>
              <a:gd name="T15" fmla="*/ 587131 h 143"/>
              <a:gd name="T16" fmla="*/ 387667 w 145"/>
              <a:gd name="T17" fmla="*/ 106751 h 143"/>
              <a:gd name="T18" fmla="*/ 481242 w 145"/>
              <a:gd name="T19" fmla="*/ 13344 h 143"/>
              <a:gd name="T20" fmla="*/ 588185 w 145"/>
              <a:gd name="T21" fmla="*/ 40032 h 143"/>
              <a:gd name="T22" fmla="*/ 1844762 w 145"/>
              <a:gd name="T23" fmla="*/ 813977 h 143"/>
              <a:gd name="T24" fmla="*/ 1938337 w 145"/>
              <a:gd name="T25" fmla="*/ 9874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43"/>
              <a:gd name="T41" fmla="*/ 145 w 145"/>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FBB9CC"/>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47" name="稻壳儿小白白(http://dwz.cn/Wu2UP)"/>
          <p:cNvSpPr/>
          <p:nvPr/>
        </p:nvSpPr>
        <p:spPr bwMode="auto">
          <a:xfrm>
            <a:off x="4148137" y="2284810"/>
            <a:ext cx="1110854" cy="1094184"/>
          </a:xfrm>
          <a:custGeom>
            <a:avLst/>
            <a:gdLst>
              <a:gd name="T0" fmla="*/ 1481139 w 145"/>
              <a:gd name="T1" fmla="*/ 754961 h 143"/>
              <a:gd name="T2" fmla="*/ 1358562 w 145"/>
              <a:gd name="T3" fmla="*/ 897792 h 143"/>
              <a:gd name="T4" fmla="*/ 81718 w 145"/>
              <a:gd name="T5" fmla="*/ 1458912 h 143"/>
              <a:gd name="T6" fmla="*/ 20430 w 145"/>
              <a:gd name="T7" fmla="*/ 1438508 h 143"/>
              <a:gd name="T8" fmla="*/ 0 w 145"/>
              <a:gd name="T9" fmla="*/ 1377295 h 143"/>
              <a:gd name="T10" fmla="*/ 61289 w 145"/>
              <a:gd name="T11" fmla="*/ 1101836 h 143"/>
              <a:gd name="T12" fmla="*/ 510738 w 145"/>
              <a:gd name="T13" fmla="*/ 744759 h 143"/>
              <a:gd name="T14" fmla="*/ 214510 w 145"/>
              <a:gd name="T15" fmla="*/ 448896 h 143"/>
              <a:gd name="T16" fmla="*/ 296228 w 145"/>
              <a:gd name="T17" fmla="*/ 81617 h 143"/>
              <a:gd name="T18" fmla="*/ 367731 w 145"/>
              <a:gd name="T19" fmla="*/ 10202 h 143"/>
              <a:gd name="T20" fmla="*/ 449449 w 145"/>
              <a:gd name="T21" fmla="*/ 30607 h 143"/>
              <a:gd name="T22" fmla="*/ 1409636 w 145"/>
              <a:gd name="T23" fmla="*/ 622333 h 143"/>
              <a:gd name="T24" fmla="*/ 1481139 w 145"/>
              <a:gd name="T25" fmla="*/ 754961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43"/>
              <a:gd name="T41" fmla="*/ 145 w 145"/>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48" name="稻壳儿小白白(http://dwz.cn/Wu2UP)"/>
          <p:cNvSpPr/>
          <p:nvPr/>
        </p:nvSpPr>
        <p:spPr bwMode="auto">
          <a:xfrm>
            <a:off x="3458766" y="2374113"/>
            <a:ext cx="971550" cy="948929"/>
          </a:xfrm>
          <a:custGeom>
            <a:avLst/>
            <a:gdLst>
              <a:gd name="T0" fmla="*/ 1295400 w 127"/>
              <a:gd name="T1" fmla="*/ 653027 h 124"/>
              <a:gd name="T2" fmla="*/ 1193400 w 127"/>
              <a:gd name="T3" fmla="*/ 775469 h 124"/>
              <a:gd name="T4" fmla="*/ 81600 w 127"/>
              <a:gd name="T5" fmla="*/ 1265239 h 124"/>
              <a:gd name="T6" fmla="*/ 20400 w 127"/>
              <a:gd name="T7" fmla="*/ 1255035 h 124"/>
              <a:gd name="T8" fmla="*/ 10200 w 127"/>
              <a:gd name="T9" fmla="*/ 1204018 h 124"/>
              <a:gd name="T10" fmla="*/ 61200 w 127"/>
              <a:gd name="T11" fmla="*/ 959133 h 124"/>
              <a:gd name="T12" fmla="*/ 397800 w 127"/>
              <a:gd name="T13" fmla="*/ 632620 h 124"/>
              <a:gd name="T14" fmla="*/ 193800 w 127"/>
              <a:gd name="T15" fmla="*/ 387735 h 124"/>
              <a:gd name="T16" fmla="*/ 265200 w 127"/>
              <a:gd name="T17" fmla="*/ 61221 h 124"/>
              <a:gd name="T18" fmla="*/ 326400 w 127"/>
              <a:gd name="T19" fmla="*/ 10204 h 124"/>
              <a:gd name="T20" fmla="*/ 397800 w 127"/>
              <a:gd name="T21" fmla="*/ 20407 h 124"/>
              <a:gd name="T22" fmla="*/ 1234200 w 127"/>
              <a:gd name="T23" fmla="*/ 530584 h 124"/>
              <a:gd name="T24" fmla="*/ 1295400 w 127"/>
              <a:gd name="T25" fmla="*/ 653027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24"/>
              <a:gd name="T41" fmla="*/ 127 w 127"/>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FBB9CC"/>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49" name="稻壳儿小白白(http://dwz.cn/Wu2UP)"/>
          <p:cNvSpPr/>
          <p:nvPr/>
        </p:nvSpPr>
        <p:spPr bwMode="auto">
          <a:xfrm>
            <a:off x="2917031" y="2469356"/>
            <a:ext cx="771525" cy="78105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50" name="稻壳儿小白白(http://dwz.cn/Wu2UP)"/>
          <p:cNvSpPr/>
          <p:nvPr/>
        </p:nvSpPr>
        <p:spPr bwMode="auto">
          <a:xfrm>
            <a:off x="5898357" y="2407444"/>
            <a:ext cx="1912144" cy="215504"/>
          </a:xfrm>
          <a:custGeom>
            <a:avLst/>
            <a:gdLst>
              <a:gd name="T0" fmla="*/ 0 w 1600200"/>
              <a:gd name="T1" fmla="*/ 287339 h 552450"/>
              <a:gd name="T2" fmla="*/ 273163 w 1600200"/>
              <a:gd name="T3" fmla="*/ 0 h 552450"/>
              <a:gd name="T4" fmla="*/ 2549525 w 1600200"/>
              <a:gd name="T5" fmla="*/ 0 h 552450"/>
              <a:gd name="T6" fmla="*/ 0 60000 65536"/>
              <a:gd name="T7" fmla="*/ 0 60000 65536"/>
              <a:gd name="T8" fmla="*/ 0 60000 65536"/>
              <a:gd name="T9" fmla="*/ 0 w 1600200"/>
              <a:gd name="T10" fmla="*/ 0 h 552450"/>
              <a:gd name="T11" fmla="*/ 1600200 w 1600200"/>
              <a:gd name="T12" fmla="*/ 552450 h 552450"/>
            </a:gdLst>
            <a:ahLst/>
            <a:cxnLst>
              <a:cxn ang="T6">
                <a:pos x="T0" y="T1"/>
              </a:cxn>
              <a:cxn ang="T7">
                <a:pos x="T2" y="T3"/>
              </a:cxn>
              <a:cxn ang="T8">
                <a:pos x="T4" y="T5"/>
              </a:cxn>
            </a:cxnLst>
            <a:rect l="T9" t="T10" r="T11" b="T12"/>
            <a:pathLst>
              <a:path w="1600200" h="552450">
                <a:moveTo>
                  <a:pt x="0" y="552450"/>
                </a:moveTo>
                <a:lnTo>
                  <a:pt x="171450" y="0"/>
                </a:lnTo>
                <a:lnTo>
                  <a:pt x="1600200" y="0"/>
                </a:lnTo>
              </a:path>
            </a:pathLst>
          </a:custGeom>
          <a:noFill/>
          <a:ln w="12700">
            <a:solidFill>
              <a:srgbClr val="ADBACA"/>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68556" tIns="34289" rIns="68556" bIns="34289" anchor="ctr"/>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51" name="稻壳儿小白白(http://dwz.cn/Wu2UP)"/>
          <p:cNvSpPr/>
          <p:nvPr/>
        </p:nvSpPr>
        <p:spPr bwMode="auto">
          <a:xfrm flipH="1">
            <a:off x="1213247" y="2638426"/>
            <a:ext cx="1913334" cy="215504"/>
          </a:xfrm>
          <a:custGeom>
            <a:avLst/>
            <a:gdLst>
              <a:gd name="T0" fmla="*/ 0 w 1600200"/>
              <a:gd name="T1" fmla="*/ 287339 h 552450"/>
              <a:gd name="T2" fmla="*/ 273333 w 1600200"/>
              <a:gd name="T3" fmla="*/ 0 h 552450"/>
              <a:gd name="T4" fmla="*/ 2551112 w 1600200"/>
              <a:gd name="T5" fmla="*/ 0 h 552450"/>
              <a:gd name="T6" fmla="*/ 0 60000 65536"/>
              <a:gd name="T7" fmla="*/ 0 60000 65536"/>
              <a:gd name="T8" fmla="*/ 0 60000 65536"/>
              <a:gd name="T9" fmla="*/ 0 w 1600200"/>
              <a:gd name="T10" fmla="*/ 0 h 552450"/>
              <a:gd name="T11" fmla="*/ 1600200 w 1600200"/>
              <a:gd name="T12" fmla="*/ 552450 h 552450"/>
            </a:gdLst>
            <a:ahLst/>
            <a:cxnLst>
              <a:cxn ang="T6">
                <a:pos x="T0" y="T1"/>
              </a:cxn>
              <a:cxn ang="T7">
                <a:pos x="T2" y="T3"/>
              </a:cxn>
              <a:cxn ang="T8">
                <a:pos x="T4" y="T5"/>
              </a:cxn>
            </a:cxnLst>
            <a:rect l="T9" t="T10" r="T11" b="T12"/>
            <a:pathLst>
              <a:path w="1600200" h="552450">
                <a:moveTo>
                  <a:pt x="0" y="552450"/>
                </a:moveTo>
                <a:lnTo>
                  <a:pt x="171450" y="0"/>
                </a:lnTo>
                <a:lnTo>
                  <a:pt x="1600200" y="0"/>
                </a:lnTo>
              </a:path>
            </a:pathLst>
          </a:custGeom>
          <a:noFill/>
          <a:ln w="12700">
            <a:solidFill>
              <a:srgbClr val="ADBACA"/>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68556" tIns="34289" rIns="68556" bIns="34289" anchor="ctr"/>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52" name="稻壳儿小白白(http://dwz.cn/Wu2UP)"/>
          <p:cNvSpPr/>
          <p:nvPr/>
        </p:nvSpPr>
        <p:spPr bwMode="auto">
          <a:xfrm>
            <a:off x="4704161" y="1882379"/>
            <a:ext cx="504825" cy="751284"/>
          </a:xfrm>
          <a:custGeom>
            <a:avLst/>
            <a:gdLst>
              <a:gd name="T0" fmla="*/ 0 w 647700"/>
              <a:gd name="T1" fmla="*/ 1001712 h 965200"/>
              <a:gd name="T2" fmla="*/ 105584 w 647700"/>
              <a:gd name="T3" fmla="*/ 540397 h 965200"/>
              <a:gd name="T4" fmla="*/ 673100 w 647700"/>
              <a:gd name="T5" fmla="*/ 0 h 965200"/>
              <a:gd name="T6" fmla="*/ 0 60000 65536"/>
              <a:gd name="T7" fmla="*/ 0 60000 65536"/>
              <a:gd name="T8" fmla="*/ 0 60000 65536"/>
              <a:gd name="T9" fmla="*/ 0 w 647700"/>
              <a:gd name="T10" fmla="*/ 0 h 965200"/>
              <a:gd name="T11" fmla="*/ 647700 w 647700"/>
              <a:gd name="T12" fmla="*/ 965200 h 965200"/>
            </a:gdLst>
            <a:ahLst/>
            <a:cxnLst>
              <a:cxn ang="T6">
                <a:pos x="T0" y="T1"/>
              </a:cxn>
              <a:cxn ang="T7">
                <a:pos x="T2" y="T3"/>
              </a:cxn>
              <a:cxn ang="T8">
                <a:pos x="T4" y="T5"/>
              </a:cxn>
            </a:cxnLst>
            <a:rect l="T9" t="T10" r="T11" b="T12"/>
            <a:pathLst>
              <a:path w="647700" h="965200">
                <a:moveTo>
                  <a:pt x="0" y="965200"/>
                </a:moveTo>
                <a:lnTo>
                  <a:pt x="101600" y="520700"/>
                </a:lnTo>
                <a:lnTo>
                  <a:pt x="647700" y="0"/>
                </a:lnTo>
              </a:path>
            </a:pathLst>
          </a:custGeom>
          <a:noFill/>
          <a:ln w="12700">
            <a:solidFill>
              <a:srgbClr val="ADBACA"/>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68556" tIns="34289" rIns="68556" bIns="34289" anchor="ctr"/>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53" name="稻壳儿小白白(http://dwz.cn/Wu2UP)"/>
          <p:cNvSpPr/>
          <p:nvPr/>
        </p:nvSpPr>
        <p:spPr bwMode="auto">
          <a:xfrm flipH="1">
            <a:off x="3419477" y="1876427"/>
            <a:ext cx="504825" cy="752475"/>
          </a:xfrm>
          <a:custGeom>
            <a:avLst/>
            <a:gdLst>
              <a:gd name="T0" fmla="*/ 0 w 647700"/>
              <a:gd name="T1" fmla="*/ 1003300 h 965200"/>
              <a:gd name="T2" fmla="*/ 105584 w 647700"/>
              <a:gd name="T3" fmla="*/ 541254 h 965200"/>
              <a:gd name="T4" fmla="*/ 673100 w 647700"/>
              <a:gd name="T5" fmla="*/ 0 h 965200"/>
              <a:gd name="T6" fmla="*/ 0 60000 65536"/>
              <a:gd name="T7" fmla="*/ 0 60000 65536"/>
              <a:gd name="T8" fmla="*/ 0 60000 65536"/>
              <a:gd name="T9" fmla="*/ 0 w 647700"/>
              <a:gd name="T10" fmla="*/ 0 h 965200"/>
              <a:gd name="T11" fmla="*/ 647700 w 647700"/>
              <a:gd name="T12" fmla="*/ 965200 h 965200"/>
            </a:gdLst>
            <a:ahLst/>
            <a:cxnLst>
              <a:cxn ang="T6">
                <a:pos x="T0" y="T1"/>
              </a:cxn>
              <a:cxn ang="T7">
                <a:pos x="T2" y="T3"/>
              </a:cxn>
              <a:cxn ang="T8">
                <a:pos x="T4" y="T5"/>
              </a:cxn>
            </a:cxnLst>
            <a:rect l="T9" t="T10" r="T11" b="T12"/>
            <a:pathLst>
              <a:path w="647700" h="965200">
                <a:moveTo>
                  <a:pt x="0" y="965200"/>
                </a:moveTo>
                <a:lnTo>
                  <a:pt x="101600" y="520700"/>
                </a:lnTo>
                <a:lnTo>
                  <a:pt x="647700" y="0"/>
                </a:lnTo>
              </a:path>
            </a:pathLst>
          </a:custGeom>
          <a:noFill/>
          <a:ln w="12700">
            <a:solidFill>
              <a:srgbClr val="ADBACA"/>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68556" tIns="34289" rIns="68556" bIns="34289" anchor="ctr"/>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46" name="稻壳儿小白白(http://dwz.cn/Wu2UP)"/>
          <p:cNvSpPr>
            <a:spLocks noChangeAspect="1" noEditPoints="1"/>
          </p:cNvSpPr>
          <p:nvPr/>
        </p:nvSpPr>
        <p:spPr bwMode="auto">
          <a:xfrm>
            <a:off x="3250414" y="2756297"/>
            <a:ext cx="169069" cy="180975"/>
          </a:xfrm>
          <a:custGeom>
            <a:avLst/>
            <a:gdLst>
              <a:gd name="T0" fmla="*/ 40169 w 376"/>
              <a:gd name="T1" fmla="*/ 1805 h 401"/>
              <a:gd name="T2" fmla="*/ 37171 w 376"/>
              <a:gd name="T3" fmla="*/ 1805 h 401"/>
              <a:gd name="T4" fmla="*/ 0 w 376"/>
              <a:gd name="T5" fmla="*/ 95678 h 401"/>
              <a:gd name="T6" fmla="*/ 38970 w 376"/>
              <a:gd name="T7" fmla="*/ 134189 h 401"/>
              <a:gd name="T8" fmla="*/ 77340 w 376"/>
              <a:gd name="T9" fmla="*/ 95678 h 401"/>
              <a:gd name="T10" fmla="*/ 40169 w 376"/>
              <a:gd name="T11" fmla="*/ 1805 h 401"/>
              <a:gd name="T12" fmla="*/ 187654 w 376"/>
              <a:gd name="T13" fmla="*/ 1805 h 401"/>
              <a:gd name="T14" fmla="*/ 185256 w 376"/>
              <a:gd name="T15" fmla="*/ 1805 h 401"/>
              <a:gd name="T16" fmla="*/ 147486 w 376"/>
              <a:gd name="T17" fmla="*/ 95678 h 401"/>
              <a:gd name="T18" fmla="*/ 186455 w 376"/>
              <a:gd name="T19" fmla="*/ 134189 h 401"/>
              <a:gd name="T20" fmla="*/ 225425 w 376"/>
              <a:gd name="T21" fmla="*/ 95678 h 401"/>
              <a:gd name="T22" fmla="*/ 187654 w 376"/>
              <a:gd name="T23" fmla="*/ 1805 h 401"/>
              <a:gd name="T24" fmla="*/ 110914 w 376"/>
              <a:gd name="T25" fmla="*/ 108314 h 401"/>
              <a:gd name="T26" fmla="*/ 73743 w 376"/>
              <a:gd name="T27" fmla="*/ 202788 h 401"/>
              <a:gd name="T28" fmla="*/ 112713 w 376"/>
              <a:gd name="T29" fmla="*/ 241300 h 401"/>
              <a:gd name="T30" fmla="*/ 151682 w 376"/>
              <a:gd name="T31" fmla="*/ 202788 h 401"/>
              <a:gd name="T32" fmla="*/ 113912 w 376"/>
              <a:gd name="T33" fmla="*/ 108314 h 401"/>
              <a:gd name="T34" fmla="*/ 110914 w 376"/>
              <a:gd name="T35" fmla="*/ 108314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401"/>
              <a:gd name="T56" fmla="*/ 376 w 376"/>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47" name="稻壳儿小白白(http://dwz.cn/Wu2UP)"/>
          <p:cNvSpPr>
            <a:spLocks noChangeAspect="1"/>
          </p:cNvSpPr>
          <p:nvPr/>
        </p:nvSpPr>
        <p:spPr bwMode="auto">
          <a:xfrm>
            <a:off x="5644761" y="2757495"/>
            <a:ext cx="182165" cy="188119"/>
          </a:xfrm>
          <a:custGeom>
            <a:avLst/>
            <a:gdLst>
              <a:gd name="T0" fmla="*/ 91304 w 274"/>
              <a:gd name="T1" fmla="*/ 250825 h 284"/>
              <a:gd name="T2" fmla="*/ 70916 w 274"/>
              <a:gd name="T3" fmla="*/ 241110 h 284"/>
              <a:gd name="T4" fmla="*/ 7978 w 274"/>
              <a:gd name="T5" fmla="*/ 157207 h 284"/>
              <a:gd name="T6" fmla="*/ 12410 w 274"/>
              <a:gd name="T7" fmla="*/ 122763 h 284"/>
              <a:gd name="T8" fmla="*/ 46982 w 274"/>
              <a:gd name="T9" fmla="*/ 128062 h 284"/>
              <a:gd name="T10" fmla="*/ 88645 w 274"/>
              <a:gd name="T11" fmla="*/ 182820 h 284"/>
              <a:gd name="T12" fmla="*/ 194132 w 274"/>
              <a:gd name="T13" fmla="*/ 15014 h 284"/>
              <a:gd name="T14" fmla="*/ 227817 w 274"/>
              <a:gd name="T15" fmla="*/ 7065 h 284"/>
              <a:gd name="T16" fmla="*/ 235795 w 274"/>
              <a:gd name="T17" fmla="*/ 41510 h 284"/>
              <a:gd name="T18" fmla="*/ 111693 w 274"/>
              <a:gd name="T19" fmla="*/ 239344 h 284"/>
              <a:gd name="T20" fmla="*/ 92191 w 274"/>
              <a:gd name="T21" fmla="*/ 250825 h 284"/>
              <a:gd name="T22" fmla="*/ 91304 w 274"/>
              <a:gd name="T23" fmla="*/ 250825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284"/>
              <a:gd name="T38" fmla="*/ 274 w 274"/>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48" name="稻壳儿小白白(http://dwz.cn/Wu2UP)"/>
          <p:cNvSpPr>
            <a:spLocks noEditPoints="1"/>
          </p:cNvSpPr>
          <p:nvPr/>
        </p:nvSpPr>
        <p:spPr bwMode="auto">
          <a:xfrm>
            <a:off x="3886201" y="2770585"/>
            <a:ext cx="194072" cy="166688"/>
          </a:xfrm>
          <a:custGeom>
            <a:avLst/>
            <a:gdLst>
              <a:gd name="T0" fmla="*/ 249778 w 288"/>
              <a:gd name="T1" fmla="*/ 0 h 246"/>
              <a:gd name="T2" fmla="*/ 46721 w 288"/>
              <a:gd name="T3" fmla="*/ 0 h 246"/>
              <a:gd name="T4" fmla="*/ 37736 w 288"/>
              <a:gd name="T5" fmla="*/ 9035 h 246"/>
              <a:gd name="T6" fmla="*/ 37736 w 288"/>
              <a:gd name="T7" fmla="*/ 38849 h 246"/>
              <a:gd name="T8" fmla="*/ 8985 w 288"/>
              <a:gd name="T9" fmla="*/ 38849 h 246"/>
              <a:gd name="T10" fmla="*/ 0 w 288"/>
              <a:gd name="T11" fmla="*/ 47883 h 246"/>
              <a:gd name="T12" fmla="*/ 0 w 288"/>
              <a:gd name="T13" fmla="*/ 197858 h 246"/>
              <a:gd name="T14" fmla="*/ 24259 w 288"/>
              <a:gd name="T15" fmla="*/ 222251 h 246"/>
              <a:gd name="T16" fmla="*/ 46721 w 288"/>
              <a:gd name="T17" fmla="*/ 222251 h 246"/>
              <a:gd name="T18" fmla="*/ 216534 w 288"/>
              <a:gd name="T19" fmla="*/ 222251 h 246"/>
              <a:gd name="T20" fmla="*/ 249778 w 288"/>
              <a:gd name="T21" fmla="*/ 222251 h 246"/>
              <a:gd name="T22" fmla="*/ 258763 w 288"/>
              <a:gd name="T23" fmla="*/ 213216 h 246"/>
              <a:gd name="T24" fmla="*/ 258763 w 288"/>
              <a:gd name="T25" fmla="*/ 9035 h 246"/>
              <a:gd name="T26" fmla="*/ 249778 w 288"/>
              <a:gd name="T27" fmla="*/ 0 h 246"/>
              <a:gd name="T28" fmla="*/ 243489 w 288"/>
              <a:gd name="T29" fmla="*/ 206892 h 246"/>
              <a:gd name="T30" fmla="*/ 216534 w 288"/>
              <a:gd name="T31" fmla="*/ 206892 h 246"/>
              <a:gd name="T32" fmla="*/ 46721 w 288"/>
              <a:gd name="T33" fmla="*/ 206892 h 246"/>
              <a:gd name="T34" fmla="*/ 24259 w 288"/>
              <a:gd name="T35" fmla="*/ 206892 h 246"/>
              <a:gd name="T36" fmla="*/ 15274 w 288"/>
              <a:gd name="T37" fmla="*/ 197858 h 246"/>
              <a:gd name="T38" fmla="*/ 15274 w 288"/>
              <a:gd name="T39" fmla="*/ 54208 h 246"/>
              <a:gd name="T40" fmla="*/ 37736 w 288"/>
              <a:gd name="T41" fmla="*/ 54208 h 246"/>
              <a:gd name="T42" fmla="*/ 37736 w 288"/>
              <a:gd name="T43" fmla="*/ 193340 h 246"/>
              <a:gd name="T44" fmla="*/ 53010 w 288"/>
              <a:gd name="T45" fmla="*/ 193340 h 246"/>
              <a:gd name="T46" fmla="*/ 53010 w 288"/>
              <a:gd name="T47" fmla="*/ 54208 h 246"/>
              <a:gd name="T48" fmla="*/ 53010 w 288"/>
              <a:gd name="T49" fmla="*/ 54208 h 246"/>
              <a:gd name="T50" fmla="*/ 53010 w 288"/>
              <a:gd name="T51" fmla="*/ 38849 h 246"/>
              <a:gd name="T52" fmla="*/ 53010 w 288"/>
              <a:gd name="T53" fmla="*/ 15359 h 246"/>
              <a:gd name="T54" fmla="*/ 243489 w 288"/>
              <a:gd name="T55" fmla="*/ 15359 h 246"/>
              <a:gd name="T56" fmla="*/ 243489 w 288"/>
              <a:gd name="T57" fmla="*/ 206892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246"/>
              <a:gd name="T89" fmla="*/ 288 w 288"/>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49" name="稻壳儿小白白(http://dwz.cn/Wu2UP)"/>
          <p:cNvSpPr>
            <a:spLocks noChangeArrowheads="1"/>
          </p:cNvSpPr>
          <p:nvPr/>
        </p:nvSpPr>
        <p:spPr bwMode="auto">
          <a:xfrm>
            <a:off x="3940976" y="2797976"/>
            <a:ext cx="51197" cy="511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lstStyle/>
          <a:p>
            <a:pPr defTabSz="685800"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0" name="稻壳儿小白白(http://dwz.cn/Wu2UP)"/>
          <p:cNvSpPr>
            <a:spLocks noChangeArrowheads="1"/>
          </p:cNvSpPr>
          <p:nvPr/>
        </p:nvSpPr>
        <p:spPr bwMode="auto">
          <a:xfrm>
            <a:off x="4008842" y="2805119"/>
            <a:ext cx="42863"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lstStyle/>
          <a:p>
            <a:pPr defTabSz="685800"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1" name="稻壳儿小白白(http://dwz.cn/Wu2UP)"/>
          <p:cNvSpPr>
            <a:spLocks noChangeArrowheads="1"/>
          </p:cNvSpPr>
          <p:nvPr/>
        </p:nvSpPr>
        <p:spPr bwMode="auto">
          <a:xfrm>
            <a:off x="4008842" y="2831309"/>
            <a:ext cx="42863"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lstStyle/>
          <a:p>
            <a:pPr defTabSz="685800"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2" name="稻壳儿小白白(http://dwz.cn/Wu2UP)"/>
          <p:cNvSpPr>
            <a:spLocks noChangeArrowheads="1"/>
          </p:cNvSpPr>
          <p:nvPr/>
        </p:nvSpPr>
        <p:spPr bwMode="auto">
          <a:xfrm>
            <a:off x="3940976" y="2867032"/>
            <a:ext cx="110729"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lstStyle/>
          <a:p>
            <a:pPr defTabSz="685800"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3" name="稻壳儿小白白(http://dwz.cn/Wu2UP)"/>
          <p:cNvSpPr>
            <a:spLocks noChangeArrowheads="1"/>
          </p:cNvSpPr>
          <p:nvPr/>
        </p:nvSpPr>
        <p:spPr bwMode="auto">
          <a:xfrm>
            <a:off x="3940976" y="2894410"/>
            <a:ext cx="110729" cy="83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lstStyle/>
          <a:p>
            <a:pPr defTabSz="685800" fontAlgn="base">
              <a:spcBef>
                <a:spcPct val="0"/>
              </a:spcBef>
              <a:spcAft>
                <a:spcPct val="0"/>
              </a:spcAft>
            </a:pPr>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4" name="稻壳儿小白白(http://dwz.cn/Wu2UP)"/>
          <p:cNvSpPr>
            <a:spLocks noChangeArrowheads="1"/>
          </p:cNvSpPr>
          <p:nvPr/>
        </p:nvSpPr>
        <p:spPr bwMode="auto">
          <a:xfrm>
            <a:off x="4704167" y="2740826"/>
            <a:ext cx="226219" cy="225029"/>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60199" tIns="30110" rIns="60199" bIns="30110"/>
          <a:lstStyle/>
          <a:p>
            <a:pPr defTabSz="685800" fontAlgn="base">
              <a:spcBef>
                <a:spcPct val="0"/>
              </a:spcBef>
              <a:spcAft>
                <a:spcPct val="0"/>
              </a:spcAft>
            </a:pPr>
            <a:endParaRPr lang="zh-CN" altLang="en-US" sz="1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55" name="稻壳儿小白白(http://dwz.cn/Wu2UP)"/>
          <p:cNvSpPr/>
          <p:nvPr/>
        </p:nvSpPr>
        <p:spPr bwMode="auto">
          <a:xfrm>
            <a:off x="4738695" y="2770592"/>
            <a:ext cx="116681" cy="105965"/>
          </a:xfrm>
          <a:custGeom>
            <a:avLst/>
            <a:gdLst>
              <a:gd name="T0" fmla="*/ 13101 w 95"/>
              <a:gd name="T1" fmla="*/ 53592 h 87"/>
              <a:gd name="T2" fmla="*/ 47491 w 95"/>
              <a:gd name="T3" fmla="*/ 120175 h 87"/>
              <a:gd name="T4" fmla="*/ 93345 w 95"/>
              <a:gd name="T5" fmla="*/ 138039 h 87"/>
              <a:gd name="T6" fmla="*/ 88432 w 95"/>
              <a:gd name="T7" fmla="*/ 131543 h 87"/>
              <a:gd name="T8" fmla="*/ 78606 w 95"/>
              <a:gd name="T9" fmla="*/ 123423 h 87"/>
              <a:gd name="T10" fmla="*/ 73693 w 95"/>
              <a:gd name="T11" fmla="*/ 108807 h 87"/>
              <a:gd name="T12" fmla="*/ 58955 w 95"/>
              <a:gd name="T13" fmla="*/ 103935 h 87"/>
              <a:gd name="T14" fmla="*/ 73693 w 95"/>
              <a:gd name="T15" fmla="*/ 84447 h 87"/>
              <a:gd name="T16" fmla="*/ 116272 w 95"/>
              <a:gd name="T17" fmla="*/ 53592 h 87"/>
              <a:gd name="T18" fmla="*/ 70418 w 95"/>
              <a:gd name="T19" fmla="*/ 4872 h 87"/>
              <a:gd name="T20" fmla="*/ 9826 w 95"/>
              <a:gd name="T21" fmla="*/ 22736 h 87"/>
              <a:gd name="T22" fmla="*/ 13101 w 95"/>
              <a:gd name="T23" fmla="*/ 53592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87"/>
              <a:gd name="T38" fmla="*/ 95 w 95"/>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60199" tIns="30110" rIns="60199" bIns="30110"/>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56" name="稻壳儿小白白(http://dwz.cn/Wu2UP)"/>
          <p:cNvSpPr/>
          <p:nvPr/>
        </p:nvSpPr>
        <p:spPr bwMode="auto">
          <a:xfrm>
            <a:off x="4801792" y="2852745"/>
            <a:ext cx="88106" cy="103585"/>
          </a:xfrm>
          <a:custGeom>
            <a:avLst/>
            <a:gdLst>
              <a:gd name="T0" fmla="*/ 19311 w 73"/>
              <a:gd name="T1" fmla="*/ 51995 h 85"/>
              <a:gd name="T2" fmla="*/ 19311 w 73"/>
              <a:gd name="T3" fmla="*/ 73119 h 85"/>
              <a:gd name="T4" fmla="*/ 40231 w 73"/>
              <a:gd name="T5" fmla="*/ 94242 h 85"/>
              <a:gd name="T6" fmla="*/ 30576 w 73"/>
              <a:gd name="T7" fmla="*/ 129989 h 85"/>
              <a:gd name="T8" fmla="*/ 72416 w 73"/>
              <a:gd name="T9" fmla="*/ 107241 h 85"/>
              <a:gd name="T10" fmla="*/ 106210 w 73"/>
              <a:gd name="T11" fmla="*/ 60120 h 85"/>
              <a:gd name="T12" fmla="*/ 86899 w 73"/>
              <a:gd name="T13" fmla="*/ 38997 h 85"/>
              <a:gd name="T14" fmla="*/ 38622 w 73"/>
              <a:gd name="T15" fmla="*/ 17873 h 85"/>
              <a:gd name="T16" fmla="*/ 19311 w 73"/>
              <a:gd name="T17" fmla="*/ 5199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85"/>
              <a:gd name="T29" fmla="*/ 73 w 7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60199" tIns="30110" rIns="60199" bIns="30110"/>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9957" name="稻壳儿小白白(http://dwz.cn/Wu2UP)"/>
          <p:cNvSpPr/>
          <p:nvPr/>
        </p:nvSpPr>
        <p:spPr bwMode="auto">
          <a:xfrm>
            <a:off x="4849417" y="2745583"/>
            <a:ext cx="77390" cy="145256"/>
          </a:xfrm>
          <a:custGeom>
            <a:avLst/>
            <a:gdLst>
              <a:gd name="T0" fmla="*/ 0 w 63"/>
              <a:gd name="T1" fmla="*/ 0 h 119"/>
              <a:gd name="T2" fmla="*/ 18017 w 63"/>
              <a:gd name="T3" fmla="*/ 48826 h 119"/>
              <a:gd name="T4" fmla="*/ 75343 w 63"/>
              <a:gd name="T5" fmla="*/ 87886 h 119"/>
              <a:gd name="T6" fmla="*/ 88446 w 63"/>
              <a:gd name="T7" fmla="*/ 131829 h 119"/>
              <a:gd name="T8" fmla="*/ 85170 w 63"/>
              <a:gd name="T9" fmla="*/ 180655 h 119"/>
              <a:gd name="T10" fmla="*/ 103187 w 63"/>
              <a:gd name="T11" fmla="*/ 183910 h 119"/>
              <a:gd name="T12" fmla="*/ 0 60000 65536"/>
              <a:gd name="T13" fmla="*/ 0 60000 65536"/>
              <a:gd name="T14" fmla="*/ 0 60000 65536"/>
              <a:gd name="T15" fmla="*/ 0 60000 65536"/>
              <a:gd name="T16" fmla="*/ 0 60000 65536"/>
              <a:gd name="T17" fmla="*/ 0 60000 65536"/>
              <a:gd name="T18" fmla="*/ 0 w 63"/>
              <a:gd name="T19" fmla="*/ 0 h 119"/>
              <a:gd name="T20" fmla="*/ 63 w 6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60199" tIns="30110" rIns="60199" bIns="30110"/>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766" name="稻壳儿小白白(http://dwz.cn/Wu2UP)"/>
          <p:cNvSpPr txBox="1">
            <a:spLocks noChangeArrowheads="1"/>
          </p:cNvSpPr>
          <p:nvPr/>
        </p:nvSpPr>
        <p:spPr bwMode="auto">
          <a:xfrm>
            <a:off x="2813447" y="1372797"/>
            <a:ext cx="11049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31767" name="稻壳儿小白白(http://dwz.cn/Wu2UP)"/>
          <p:cNvSpPr txBox="1">
            <a:spLocks noChangeArrowheads="1"/>
          </p:cNvSpPr>
          <p:nvPr/>
        </p:nvSpPr>
        <p:spPr bwMode="auto">
          <a:xfrm>
            <a:off x="2817026" y="1587110"/>
            <a:ext cx="117514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a:t>
            </a:r>
            <a:endParaRPr lang="en-US" sz="900">
              <a:solidFill>
                <a:srgbClr val="445469"/>
              </a:solidFill>
              <a:sym typeface="Arial" panose="020B0604020202020204" pitchFamily="34" charset="0"/>
            </a:endParaRPr>
          </a:p>
        </p:txBody>
      </p:sp>
      <p:sp>
        <p:nvSpPr>
          <p:cNvPr id="31768" name="稻壳儿小白白(http://dwz.cn/Wu2UP)"/>
          <p:cNvSpPr txBox="1">
            <a:spLocks noChangeArrowheads="1"/>
          </p:cNvSpPr>
          <p:nvPr/>
        </p:nvSpPr>
        <p:spPr bwMode="auto">
          <a:xfrm>
            <a:off x="4793456" y="1372797"/>
            <a:ext cx="11049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31769" name="稻壳儿小白白(http://dwz.cn/Wu2UP)"/>
          <p:cNvSpPr txBox="1">
            <a:spLocks noChangeArrowheads="1"/>
          </p:cNvSpPr>
          <p:nvPr/>
        </p:nvSpPr>
        <p:spPr bwMode="auto">
          <a:xfrm>
            <a:off x="4797035" y="1587110"/>
            <a:ext cx="117514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a:t>
            </a:r>
            <a:endParaRPr lang="en-US" sz="900">
              <a:solidFill>
                <a:srgbClr val="445469"/>
              </a:solidFill>
              <a:sym typeface="Arial" panose="020B0604020202020204" pitchFamily="34" charset="0"/>
            </a:endParaRPr>
          </a:p>
        </p:txBody>
      </p:sp>
      <p:sp>
        <p:nvSpPr>
          <p:cNvPr id="31770" name="稻壳儿小白白(http://dwz.cn/Wu2UP)"/>
          <p:cNvSpPr txBox="1">
            <a:spLocks noChangeArrowheads="1"/>
          </p:cNvSpPr>
          <p:nvPr/>
        </p:nvSpPr>
        <p:spPr bwMode="auto">
          <a:xfrm>
            <a:off x="6818710" y="2587235"/>
            <a:ext cx="11049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31771" name="稻壳儿小白白(http://dwz.cn/Wu2UP)"/>
          <p:cNvSpPr txBox="1">
            <a:spLocks noChangeArrowheads="1"/>
          </p:cNvSpPr>
          <p:nvPr/>
        </p:nvSpPr>
        <p:spPr bwMode="auto">
          <a:xfrm>
            <a:off x="6822289" y="2801547"/>
            <a:ext cx="117514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a:t>
            </a:r>
            <a:endParaRPr lang="en-US" sz="900">
              <a:solidFill>
                <a:srgbClr val="445469"/>
              </a:solidFill>
              <a:sym typeface="Arial" panose="020B0604020202020204" pitchFamily="34" charset="0"/>
            </a:endParaRPr>
          </a:p>
        </p:txBody>
      </p:sp>
      <p:sp>
        <p:nvSpPr>
          <p:cNvPr id="31772" name="稻壳儿小白白(http://dwz.cn/Wu2UP)"/>
          <p:cNvSpPr txBox="1">
            <a:spLocks noChangeArrowheads="1"/>
          </p:cNvSpPr>
          <p:nvPr/>
        </p:nvSpPr>
        <p:spPr bwMode="auto">
          <a:xfrm>
            <a:off x="569119" y="2738445"/>
            <a:ext cx="11049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单击编辑标题</a:t>
            </a:r>
            <a:endParaRPr lang="en-US" sz="1200" b="1">
              <a:solidFill>
                <a:srgbClr val="445469"/>
              </a:solidFill>
              <a:sym typeface="Arial" panose="020B0604020202020204" pitchFamily="34" charset="0"/>
            </a:endParaRPr>
          </a:p>
        </p:txBody>
      </p:sp>
      <p:sp>
        <p:nvSpPr>
          <p:cNvPr id="31773" name="稻壳儿小白白(http://dwz.cn/Wu2UP)"/>
          <p:cNvSpPr txBox="1">
            <a:spLocks noChangeArrowheads="1"/>
          </p:cNvSpPr>
          <p:nvPr/>
        </p:nvSpPr>
        <p:spPr bwMode="auto">
          <a:xfrm>
            <a:off x="572698" y="2952751"/>
            <a:ext cx="1175147" cy="1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a:t>
            </a:r>
            <a:endParaRPr lang="en-US" sz="900">
              <a:solidFill>
                <a:srgbClr val="445469"/>
              </a:solidFill>
              <a:sym typeface="Arial" panose="020B0604020202020204" pitchFamily="34" charset="0"/>
            </a:endParaRPr>
          </a:p>
        </p:txBody>
      </p:sp>
      <p:sp>
        <p:nvSpPr>
          <p:cNvPr id="31774" name="稻壳儿小白白(http://dwz.cn/Wu2UP)"/>
          <p:cNvSpPr>
            <a:spLocks noChangeArrowheads="1"/>
          </p:cNvSpPr>
          <p:nvPr/>
        </p:nvSpPr>
        <p:spPr bwMode="auto">
          <a:xfrm>
            <a:off x="941785" y="4080279"/>
            <a:ext cx="714732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0590" fontAlgn="base">
              <a:lnSpc>
                <a:spcPct val="120000"/>
              </a:lnSpc>
              <a:spcBef>
                <a:spcPct val="20000"/>
              </a:spcBef>
              <a:spcAft>
                <a:spcPct val="0"/>
              </a:spcAft>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9967" name="TextBox 36"/>
          <p:cNvSpPr txBox="1">
            <a:spLocks noChangeArrowheads="1"/>
          </p:cNvSpPr>
          <p:nvPr/>
        </p:nvSpPr>
        <p:spPr bwMode="auto">
          <a:xfrm>
            <a:off x="1087048" y="132162"/>
            <a:ext cx="1949053"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31" tIns="32474" rIns="64931" bIns="324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关键技术与难点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wipe(down)">
                                      <p:cBhvr>
                                        <p:cTn id="7" dur="500"/>
                                        <p:tgtEl>
                                          <p:spTgt spid="3175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753"/>
                                        </p:tgtEl>
                                        <p:attrNameLst>
                                          <p:attrName>style.visibility</p:attrName>
                                        </p:attrNameLst>
                                      </p:cBhvr>
                                      <p:to>
                                        <p:strVal val="visible"/>
                                      </p:to>
                                    </p:set>
                                    <p:animEffect transition="in" filter="wipe(down)">
                                      <p:cBhvr>
                                        <p:cTn id="10" dur="500"/>
                                        <p:tgtEl>
                                          <p:spTgt spid="3175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wipe(down)">
                                      <p:cBhvr>
                                        <p:cTn id="13" dur="500"/>
                                        <p:tgtEl>
                                          <p:spTgt spid="3174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748"/>
                                        </p:tgtEl>
                                        <p:attrNameLst>
                                          <p:attrName>style.visibility</p:attrName>
                                        </p:attrNameLst>
                                      </p:cBhvr>
                                      <p:to>
                                        <p:strVal val="visible"/>
                                      </p:to>
                                    </p:set>
                                    <p:animEffect transition="in" filter="wipe(down)">
                                      <p:cBhvr>
                                        <p:cTn id="16" dur="500"/>
                                        <p:tgtEl>
                                          <p:spTgt spid="3174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752"/>
                                        </p:tgtEl>
                                        <p:attrNameLst>
                                          <p:attrName>style.visibility</p:attrName>
                                        </p:attrNameLst>
                                      </p:cBhvr>
                                      <p:to>
                                        <p:strVal val="visible"/>
                                      </p:to>
                                    </p:set>
                                    <p:animEffect transition="in" filter="wipe(down)">
                                      <p:cBhvr>
                                        <p:cTn id="19" dur="500"/>
                                        <p:tgtEl>
                                          <p:spTgt spid="3175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746"/>
                                        </p:tgtEl>
                                        <p:attrNameLst>
                                          <p:attrName>style.visibility</p:attrName>
                                        </p:attrNameLst>
                                      </p:cBhvr>
                                      <p:to>
                                        <p:strVal val="visible"/>
                                      </p:to>
                                    </p:set>
                                    <p:animEffect transition="in" filter="wipe(down)">
                                      <p:cBhvr>
                                        <p:cTn id="22" dur="500"/>
                                        <p:tgtEl>
                                          <p:spTgt spid="317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747"/>
                                        </p:tgtEl>
                                        <p:attrNameLst>
                                          <p:attrName>style.visibility</p:attrName>
                                        </p:attrNameLst>
                                      </p:cBhvr>
                                      <p:to>
                                        <p:strVal val="visible"/>
                                      </p:to>
                                    </p:set>
                                    <p:animEffect transition="in" filter="wipe(down)">
                                      <p:cBhvr>
                                        <p:cTn id="25" dur="500"/>
                                        <p:tgtEl>
                                          <p:spTgt spid="3174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1750"/>
                                        </p:tgtEl>
                                        <p:attrNameLst>
                                          <p:attrName>style.visibility</p:attrName>
                                        </p:attrNameLst>
                                      </p:cBhvr>
                                      <p:to>
                                        <p:strVal val="visible"/>
                                      </p:to>
                                    </p:set>
                                    <p:animEffect transition="in" filter="wipe(down)">
                                      <p:cBhvr>
                                        <p:cTn id="28" dur="500"/>
                                        <p:tgtEl>
                                          <p:spTgt spid="3175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1773"/>
                                        </p:tgtEl>
                                        <p:attrNameLst>
                                          <p:attrName>style.visibility</p:attrName>
                                        </p:attrNameLst>
                                      </p:cBhvr>
                                      <p:to>
                                        <p:strVal val="visible"/>
                                      </p:to>
                                    </p:set>
                                    <p:anim calcmode="lin" valueType="num">
                                      <p:cBhvr>
                                        <p:cTn id="33" dur="500" fill="hold"/>
                                        <p:tgtEl>
                                          <p:spTgt spid="31773"/>
                                        </p:tgtEl>
                                        <p:attrNameLst>
                                          <p:attrName>ppt_w</p:attrName>
                                        </p:attrNameLst>
                                      </p:cBhvr>
                                      <p:tavLst>
                                        <p:tav tm="0">
                                          <p:val>
                                            <p:fltVal val="0"/>
                                          </p:val>
                                        </p:tav>
                                        <p:tav tm="100000">
                                          <p:val>
                                            <p:strVal val="#ppt_w"/>
                                          </p:val>
                                        </p:tav>
                                      </p:tavLst>
                                    </p:anim>
                                    <p:anim calcmode="lin" valueType="num">
                                      <p:cBhvr>
                                        <p:cTn id="34" dur="500" fill="hold"/>
                                        <p:tgtEl>
                                          <p:spTgt spid="31773"/>
                                        </p:tgtEl>
                                        <p:attrNameLst>
                                          <p:attrName>ppt_h</p:attrName>
                                        </p:attrNameLst>
                                      </p:cBhvr>
                                      <p:tavLst>
                                        <p:tav tm="0">
                                          <p:val>
                                            <p:fltVal val="0"/>
                                          </p:val>
                                        </p:tav>
                                        <p:tav tm="100000">
                                          <p:val>
                                            <p:strVal val="#ppt_h"/>
                                          </p:val>
                                        </p:tav>
                                      </p:tavLst>
                                    </p:anim>
                                    <p:animEffect transition="in" filter="fade">
                                      <p:cBhvr>
                                        <p:cTn id="35" dur="500"/>
                                        <p:tgtEl>
                                          <p:spTgt spid="3177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1772"/>
                                        </p:tgtEl>
                                        <p:attrNameLst>
                                          <p:attrName>style.visibility</p:attrName>
                                        </p:attrNameLst>
                                      </p:cBhvr>
                                      <p:to>
                                        <p:strVal val="visible"/>
                                      </p:to>
                                    </p:set>
                                    <p:anim calcmode="lin" valueType="num">
                                      <p:cBhvr>
                                        <p:cTn id="38" dur="500" fill="hold"/>
                                        <p:tgtEl>
                                          <p:spTgt spid="31772"/>
                                        </p:tgtEl>
                                        <p:attrNameLst>
                                          <p:attrName>ppt_w</p:attrName>
                                        </p:attrNameLst>
                                      </p:cBhvr>
                                      <p:tavLst>
                                        <p:tav tm="0">
                                          <p:val>
                                            <p:fltVal val="0"/>
                                          </p:val>
                                        </p:tav>
                                        <p:tav tm="100000">
                                          <p:val>
                                            <p:strVal val="#ppt_w"/>
                                          </p:val>
                                        </p:tav>
                                      </p:tavLst>
                                    </p:anim>
                                    <p:anim calcmode="lin" valueType="num">
                                      <p:cBhvr>
                                        <p:cTn id="39" dur="500" fill="hold"/>
                                        <p:tgtEl>
                                          <p:spTgt spid="31772"/>
                                        </p:tgtEl>
                                        <p:attrNameLst>
                                          <p:attrName>ppt_h</p:attrName>
                                        </p:attrNameLst>
                                      </p:cBhvr>
                                      <p:tavLst>
                                        <p:tav tm="0">
                                          <p:val>
                                            <p:fltVal val="0"/>
                                          </p:val>
                                        </p:tav>
                                        <p:tav tm="100000">
                                          <p:val>
                                            <p:strVal val="#ppt_h"/>
                                          </p:val>
                                        </p:tav>
                                      </p:tavLst>
                                    </p:anim>
                                    <p:animEffect transition="in" filter="fade">
                                      <p:cBhvr>
                                        <p:cTn id="40" dur="500"/>
                                        <p:tgtEl>
                                          <p:spTgt spid="3177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1767"/>
                                        </p:tgtEl>
                                        <p:attrNameLst>
                                          <p:attrName>style.visibility</p:attrName>
                                        </p:attrNameLst>
                                      </p:cBhvr>
                                      <p:to>
                                        <p:strVal val="visible"/>
                                      </p:to>
                                    </p:set>
                                    <p:anim calcmode="lin" valueType="num">
                                      <p:cBhvr>
                                        <p:cTn id="43" dur="500" fill="hold"/>
                                        <p:tgtEl>
                                          <p:spTgt spid="31767"/>
                                        </p:tgtEl>
                                        <p:attrNameLst>
                                          <p:attrName>ppt_w</p:attrName>
                                        </p:attrNameLst>
                                      </p:cBhvr>
                                      <p:tavLst>
                                        <p:tav tm="0">
                                          <p:val>
                                            <p:fltVal val="0"/>
                                          </p:val>
                                        </p:tav>
                                        <p:tav tm="100000">
                                          <p:val>
                                            <p:strVal val="#ppt_w"/>
                                          </p:val>
                                        </p:tav>
                                      </p:tavLst>
                                    </p:anim>
                                    <p:anim calcmode="lin" valueType="num">
                                      <p:cBhvr>
                                        <p:cTn id="44" dur="500" fill="hold"/>
                                        <p:tgtEl>
                                          <p:spTgt spid="31767"/>
                                        </p:tgtEl>
                                        <p:attrNameLst>
                                          <p:attrName>ppt_h</p:attrName>
                                        </p:attrNameLst>
                                      </p:cBhvr>
                                      <p:tavLst>
                                        <p:tav tm="0">
                                          <p:val>
                                            <p:fltVal val="0"/>
                                          </p:val>
                                        </p:tav>
                                        <p:tav tm="100000">
                                          <p:val>
                                            <p:strVal val="#ppt_h"/>
                                          </p:val>
                                        </p:tav>
                                      </p:tavLst>
                                    </p:anim>
                                    <p:animEffect transition="in" filter="fade">
                                      <p:cBhvr>
                                        <p:cTn id="45" dur="500"/>
                                        <p:tgtEl>
                                          <p:spTgt spid="3176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1766"/>
                                        </p:tgtEl>
                                        <p:attrNameLst>
                                          <p:attrName>style.visibility</p:attrName>
                                        </p:attrNameLst>
                                      </p:cBhvr>
                                      <p:to>
                                        <p:strVal val="visible"/>
                                      </p:to>
                                    </p:set>
                                    <p:anim calcmode="lin" valueType="num">
                                      <p:cBhvr>
                                        <p:cTn id="48" dur="500" fill="hold"/>
                                        <p:tgtEl>
                                          <p:spTgt spid="31766"/>
                                        </p:tgtEl>
                                        <p:attrNameLst>
                                          <p:attrName>ppt_w</p:attrName>
                                        </p:attrNameLst>
                                      </p:cBhvr>
                                      <p:tavLst>
                                        <p:tav tm="0">
                                          <p:val>
                                            <p:fltVal val="0"/>
                                          </p:val>
                                        </p:tav>
                                        <p:tav tm="100000">
                                          <p:val>
                                            <p:strVal val="#ppt_w"/>
                                          </p:val>
                                        </p:tav>
                                      </p:tavLst>
                                    </p:anim>
                                    <p:anim calcmode="lin" valueType="num">
                                      <p:cBhvr>
                                        <p:cTn id="49" dur="500" fill="hold"/>
                                        <p:tgtEl>
                                          <p:spTgt spid="31766"/>
                                        </p:tgtEl>
                                        <p:attrNameLst>
                                          <p:attrName>ppt_h</p:attrName>
                                        </p:attrNameLst>
                                      </p:cBhvr>
                                      <p:tavLst>
                                        <p:tav tm="0">
                                          <p:val>
                                            <p:fltVal val="0"/>
                                          </p:val>
                                        </p:tav>
                                        <p:tav tm="100000">
                                          <p:val>
                                            <p:strVal val="#ppt_h"/>
                                          </p:val>
                                        </p:tav>
                                      </p:tavLst>
                                    </p:anim>
                                    <p:animEffect transition="in" filter="fade">
                                      <p:cBhvr>
                                        <p:cTn id="50" dur="500"/>
                                        <p:tgtEl>
                                          <p:spTgt spid="3176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1768"/>
                                        </p:tgtEl>
                                        <p:attrNameLst>
                                          <p:attrName>style.visibility</p:attrName>
                                        </p:attrNameLst>
                                      </p:cBhvr>
                                      <p:to>
                                        <p:strVal val="visible"/>
                                      </p:to>
                                    </p:set>
                                    <p:anim calcmode="lin" valueType="num">
                                      <p:cBhvr>
                                        <p:cTn id="53" dur="500" fill="hold"/>
                                        <p:tgtEl>
                                          <p:spTgt spid="31768"/>
                                        </p:tgtEl>
                                        <p:attrNameLst>
                                          <p:attrName>ppt_w</p:attrName>
                                        </p:attrNameLst>
                                      </p:cBhvr>
                                      <p:tavLst>
                                        <p:tav tm="0">
                                          <p:val>
                                            <p:fltVal val="0"/>
                                          </p:val>
                                        </p:tav>
                                        <p:tav tm="100000">
                                          <p:val>
                                            <p:strVal val="#ppt_w"/>
                                          </p:val>
                                        </p:tav>
                                      </p:tavLst>
                                    </p:anim>
                                    <p:anim calcmode="lin" valueType="num">
                                      <p:cBhvr>
                                        <p:cTn id="54" dur="500" fill="hold"/>
                                        <p:tgtEl>
                                          <p:spTgt spid="31768"/>
                                        </p:tgtEl>
                                        <p:attrNameLst>
                                          <p:attrName>ppt_h</p:attrName>
                                        </p:attrNameLst>
                                      </p:cBhvr>
                                      <p:tavLst>
                                        <p:tav tm="0">
                                          <p:val>
                                            <p:fltVal val="0"/>
                                          </p:val>
                                        </p:tav>
                                        <p:tav tm="100000">
                                          <p:val>
                                            <p:strVal val="#ppt_h"/>
                                          </p:val>
                                        </p:tav>
                                      </p:tavLst>
                                    </p:anim>
                                    <p:animEffect transition="in" filter="fade">
                                      <p:cBhvr>
                                        <p:cTn id="55" dur="500"/>
                                        <p:tgtEl>
                                          <p:spTgt spid="3176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1769"/>
                                        </p:tgtEl>
                                        <p:attrNameLst>
                                          <p:attrName>style.visibility</p:attrName>
                                        </p:attrNameLst>
                                      </p:cBhvr>
                                      <p:to>
                                        <p:strVal val="visible"/>
                                      </p:to>
                                    </p:set>
                                    <p:anim calcmode="lin" valueType="num">
                                      <p:cBhvr>
                                        <p:cTn id="58" dur="500" fill="hold"/>
                                        <p:tgtEl>
                                          <p:spTgt spid="31769"/>
                                        </p:tgtEl>
                                        <p:attrNameLst>
                                          <p:attrName>ppt_w</p:attrName>
                                        </p:attrNameLst>
                                      </p:cBhvr>
                                      <p:tavLst>
                                        <p:tav tm="0">
                                          <p:val>
                                            <p:fltVal val="0"/>
                                          </p:val>
                                        </p:tav>
                                        <p:tav tm="100000">
                                          <p:val>
                                            <p:strVal val="#ppt_w"/>
                                          </p:val>
                                        </p:tav>
                                      </p:tavLst>
                                    </p:anim>
                                    <p:anim calcmode="lin" valueType="num">
                                      <p:cBhvr>
                                        <p:cTn id="59" dur="500" fill="hold"/>
                                        <p:tgtEl>
                                          <p:spTgt spid="31769"/>
                                        </p:tgtEl>
                                        <p:attrNameLst>
                                          <p:attrName>ppt_h</p:attrName>
                                        </p:attrNameLst>
                                      </p:cBhvr>
                                      <p:tavLst>
                                        <p:tav tm="0">
                                          <p:val>
                                            <p:fltVal val="0"/>
                                          </p:val>
                                        </p:tav>
                                        <p:tav tm="100000">
                                          <p:val>
                                            <p:strVal val="#ppt_h"/>
                                          </p:val>
                                        </p:tav>
                                      </p:tavLst>
                                    </p:anim>
                                    <p:animEffect transition="in" filter="fade">
                                      <p:cBhvr>
                                        <p:cTn id="60" dur="500"/>
                                        <p:tgtEl>
                                          <p:spTgt spid="3176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1770"/>
                                        </p:tgtEl>
                                        <p:attrNameLst>
                                          <p:attrName>style.visibility</p:attrName>
                                        </p:attrNameLst>
                                      </p:cBhvr>
                                      <p:to>
                                        <p:strVal val="visible"/>
                                      </p:to>
                                    </p:set>
                                    <p:anim calcmode="lin" valueType="num">
                                      <p:cBhvr>
                                        <p:cTn id="63" dur="500" fill="hold"/>
                                        <p:tgtEl>
                                          <p:spTgt spid="31770"/>
                                        </p:tgtEl>
                                        <p:attrNameLst>
                                          <p:attrName>ppt_w</p:attrName>
                                        </p:attrNameLst>
                                      </p:cBhvr>
                                      <p:tavLst>
                                        <p:tav tm="0">
                                          <p:val>
                                            <p:fltVal val="0"/>
                                          </p:val>
                                        </p:tav>
                                        <p:tav tm="100000">
                                          <p:val>
                                            <p:strVal val="#ppt_w"/>
                                          </p:val>
                                        </p:tav>
                                      </p:tavLst>
                                    </p:anim>
                                    <p:anim calcmode="lin" valueType="num">
                                      <p:cBhvr>
                                        <p:cTn id="64" dur="500" fill="hold"/>
                                        <p:tgtEl>
                                          <p:spTgt spid="31770"/>
                                        </p:tgtEl>
                                        <p:attrNameLst>
                                          <p:attrName>ppt_h</p:attrName>
                                        </p:attrNameLst>
                                      </p:cBhvr>
                                      <p:tavLst>
                                        <p:tav tm="0">
                                          <p:val>
                                            <p:fltVal val="0"/>
                                          </p:val>
                                        </p:tav>
                                        <p:tav tm="100000">
                                          <p:val>
                                            <p:strVal val="#ppt_h"/>
                                          </p:val>
                                        </p:tav>
                                      </p:tavLst>
                                    </p:anim>
                                    <p:animEffect transition="in" filter="fade">
                                      <p:cBhvr>
                                        <p:cTn id="65" dur="500"/>
                                        <p:tgtEl>
                                          <p:spTgt spid="3177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771"/>
                                        </p:tgtEl>
                                        <p:attrNameLst>
                                          <p:attrName>style.visibility</p:attrName>
                                        </p:attrNameLst>
                                      </p:cBhvr>
                                      <p:to>
                                        <p:strVal val="visible"/>
                                      </p:to>
                                    </p:set>
                                    <p:anim calcmode="lin" valueType="num">
                                      <p:cBhvr>
                                        <p:cTn id="68" dur="500" fill="hold"/>
                                        <p:tgtEl>
                                          <p:spTgt spid="31771"/>
                                        </p:tgtEl>
                                        <p:attrNameLst>
                                          <p:attrName>ppt_w</p:attrName>
                                        </p:attrNameLst>
                                      </p:cBhvr>
                                      <p:tavLst>
                                        <p:tav tm="0">
                                          <p:val>
                                            <p:fltVal val="0"/>
                                          </p:val>
                                        </p:tav>
                                        <p:tav tm="100000">
                                          <p:val>
                                            <p:strVal val="#ppt_w"/>
                                          </p:val>
                                        </p:tav>
                                      </p:tavLst>
                                    </p:anim>
                                    <p:anim calcmode="lin" valueType="num">
                                      <p:cBhvr>
                                        <p:cTn id="69" dur="500" fill="hold"/>
                                        <p:tgtEl>
                                          <p:spTgt spid="31771"/>
                                        </p:tgtEl>
                                        <p:attrNameLst>
                                          <p:attrName>ppt_h</p:attrName>
                                        </p:attrNameLst>
                                      </p:cBhvr>
                                      <p:tavLst>
                                        <p:tav tm="0">
                                          <p:val>
                                            <p:fltVal val="0"/>
                                          </p:val>
                                        </p:tav>
                                        <p:tav tm="100000">
                                          <p:val>
                                            <p:strVal val="#ppt_h"/>
                                          </p:val>
                                        </p:tav>
                                      </p:tavLst>
                                    </p:anim>
                                    <p:animEffect transition="in" filter="fade">
                                      <p:cBhvr>
                                        <p:cTn id="70" dur="500"/>
                                        <p:tgtEl>
                                          <p:spTgt spid="31771"/>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1774"/>
                                        </p:tgtEl>
                                        <p:attrNameLst>
                                          <p:attrName>style.visibility</p:attrName>
                                        </p:attrNameLst>
                                      </p:cBhvr>
                                      <p:to>
                                        <p:strVal val="visible"/>
                                      </p:to>
                                    </p:set>
                                    <p:anim calcmode="lin" valueType="num">
                                      <p:cBhvr>
                                        <p:cTn id="73" dur="500" fill="hold"/>
                                        <p:tgtEl>
                                          <p:spTgt spid="31774"/>
                                        </p:tgtEl>
                                        <p:attrNameLst>
                                          <p:attrName>ppt_w</p:attrName>
                                        </p:attrNameLst>
                                      </p:cBhvr>
                                      <p:tavLst>
                                        <p:tav tm="0">
                                          <p:val>
                                            <p:fltVal val="0"/>
                                          </p:val>
                                        </p:tav>
                                        <p:tav tm="100000">
                                          <p:val>
                                            <p:strVal val="#ppt_w"/>
                                          </p:val>
                                        </p:tav>
                                      </p:tavLst>
                                    </p:anim>
                                    <p:anim calcmode="lin" valueType="num">
                                      <p:cBhvr>
                                        <p:cTn id="74" dur="500" fill="hold"/>
                                        <p:tgtEl>
                                          <p:spTgt spid="31774"/>
                                        </p:tgtEl>
                                        <p:attrNameLst>
                                          <p:attrName>ppt_h</p:attrName>
                                        </p:attrNameLst>
                                      </p:cBhvr>
                                      <p:tavLst>
                                        <p:tav tm="0">
                                          <p:val>
                                            <p:fltVal val="0"/>
                                          </p:val>
                                        </p:tav>
                                        <p:tav tm="100000">
                                          <p:val>
                                            <p:strVal val="#ppt_h"/>
                                          </p:val>
                                        </p:tav>
                                      </p:tavLst>
                                    </p:anim>
                                    <p:animEffect transition="in" filter="fade">
                                      <p:cBhvr>
                                        <p:cTn id="75" dur="500"/>
                                        <p:tgtEl>
                                          <p:spTgt spid="31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8" grpId="0" animBg="1"/>
      <p:bldP spid="31749" grpId="0" animBg="1"/>
      <p:bldP spid="31750" grpId="0" animBg="1"/>
      <p:bldP spid="31751" grpId="0" animBg="1"/>
      <p:bldP spid="31752" grpId="0" animBg="1"/>
      <p:bldP spid="31753" grpId="0" animBg="1"/>
      <p:bldP spid="31766" grpId="0"/>
      <p:bldP spid="31767" grpId="0"/>
      <p:bldP spid="31768" grpId="0"/>
      <p:bldP spid="31769" grpId="0"/>
      <p:bldP spid="31770" grpId="0"/>
      <p:bldP spid="31771" grpId="0"/>
      <p:bldP spid="31772" grpId="0"/>
      <p:bldP spid="31773" grpId="0"/>
      <p:bldP spid="3177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9" name="矩形 38"/>
          <p:cNvSpPr/>
          <p:nvPr/>
        </p:nvSpPr>
        <p:spPr>
          <a:xfrm>
            <a:off x="433705" y="321945"/>
            <a:ext cx="8275955" cy="45440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31"/>
          <p:cNvSpPr>
            <a:spLocks noChangeArrowheads="1"/>
          </p:cNvSpPr>
          <p:nvPr/>
        </p:nvSpPr>
        <p:spPr bwMode="auto">
          <a:xfrm>
            <a:off x="1115618" y="1384697"/>
            <a:ext cx="2380059" cy="2380059"/>
          </a:xfrm>
          <a:prstGeom prst="ellipse">
            <a:avLst/>
          </a:prstGeom>
          <a:solidFill>
            <a:srgbClr val="0070C0">
              <a:alpha val="61176"/>
            </a:srgbClr>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algn="ctr" defTabSz="685800" fontAlgn="base">
              <a:spcBef>
                <a:spcPct val="0"/>
              </a:spcBef>
              <a:spcAft>
                <a:spcPct val="0"/>
              </a:spcAft>
            </a:pPr>
            <a:endParaRPr lang="zh-CN" altLang="en-US">
              <a:solidFill>
                <a:srgbClr val="FFFFFF"/>
              </a:solidFill>
              <a:sym typeface="Arial" panose="020B0604020202020204" pitchFamily="34" charset="0"/>
            </a:endParaRPr>
          </a:p>
        </p:txBody>
      </p:sp>
      <p:grpSp>
        <p:nvGrpSpPr>
          <p:cNvPr id="6" name="组合 30"/>
          <p:cNvGrpSpPr/>
          <p:nvPr/>
        </p:nvGrpSpPr>
        <p:grpSpPr bwMode="auto">
          <a:xfrm>
            <a:off x="1063235" y="2032397"/>
            <a:ext cx="2394347" cy="1200150"/>
            <a:chOff x="0" y="0"/>
            <a:chExt cx="3192424" cy="1600053"/>
          </a:xfrm>
        </p:grpSpPr>
        <p:sp>
          <p:nvSpPr>
            <p:cNvPr id="23568" name="文本框 29"/>
            <p:cNvSpPr txBox="1">
              <a:spLocks noChangeArrowheads="1"/>
            </p:cNvSpPr>
            <p:nvPr/>
          </p:nvSpPr>
          <p:spPr bwMode="auto">
            <a:xfrm>
              <a:off x="0" y="0"/>
              <a:ext cx="3192424" cy="160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en-US" altLang="zh-CN" sz="7200">
                  <a:solidFill>
                    <a:srgbClr val="FFFFFF"/>
                  </a:solidFill>
                  <a:cs typeface="Vrinda" panose="020B0502040204020203" pitchFamily="34" charset="0"/>
                  <a:sym typeface="Arial" panose="020B0604020202020204" pitchFamily="34" charset="0"/>
                </a:rPr>
                <a:t>C</a:t>
              </a:r>
              <a:r>
                <a:rPr lang="en-US" altLang="zh-CN">
                  <a:solidFill>
                    <a:srgbClr val="FFFFFF"/>
                  </a:solidFill>
                  <a:cs typeface="Vrinda" panose="020B0502040204020203" pitchFamily="34" charset="0"/>
                  <a:sym typeface="Arial" panose="020B0604020202020204" pitchFamily="34" charset="0"/>
                </a:rPr>
                <a:t>ONTENTS</a:t>
              </a:r>
              <a:endParaRPr lang="zh-CN" altLang="en-US">
                <a:solidFill>
                  <a:srgbClr val="FFFFFF"/>
                </a:solidFill>
                <a:cs typeface="Vrinda" panose="020B0502040204020203" pitchFamily="34" charset="0"/>
                <a:sym typeface="Arial" panose="020B0604020202020204" pitchFamily="34" charset="0"/>
              </a:endParaRPr>
            </a:p>
          </p:txBody>
        </p:sp>
        <p:sp>
          <p:nvSpPr>
            <p:cNvPr id="23569" name="文本框 27"/>
            <p:cNvSpPr txBox="1">
              <a:spLocks noChangeArrowheads="1"/>
            </p:cNvSpPr>
            <p:nvPr/>
          </p:nvSpPr>
          <p:spPr bwMode="auto">
            <a:xfrm>
              <a:off x="1252258" y="126873"/>
              <a:ext cx="1648281" cy="86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zh-CN" altLang="en-US" sz="3600" b="1">
                  <a:solidFill>
                    <a:srgbClr val="FFFFFF"/>
                  </a:solidFill>
                  <a:cs typeface="Vrinda" panose="020B0502040204020203" pitchFamily="34" charset="0"/>
                  <a:sym typeface="Arial" panose="020B0604020202020204" pitchFamily="34" charset="0"/>
                </a:rPr>
                <a:t>目录</a:t>
              </a:r>
            </a:p>
          </p:txBody>
        </p:sp>
      </p:grpSp>
      <p:sp>
        <p:nvSpPr>
          <p:cNvPr id="9" name="文本框 28"/>
          <p:cNvSpPr txBox="1">
            <a:spLocks noChangeArrowheads="1"/>
          </p:cNvSpPr>
          <p:nvPr/>
        </p:nvSpPr>
        <p:spPr bwMode="auto">
          <a:xfrm>
            <a:off x="4029082" y="1270397"/>
            <a:ext cx="4100513"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defTabSz="913130">
              <a:defRPr>
                <a:solidFill>
                  <a:schemeClr val="tx1"/>
                </a:solidFill>
                <a:latin typeface="Arial" panose="020B0604020202020204" pitchFamily="34" charset="0"/>
                <a:ea typeface="微软雅黑" panose="020B0503020204020204" pitchFamily="34" charset="-122"/>
              </a:defRPr>
            </a:lvl1pPr>
            <a:lvl2pPr marL="742950" indent="-285750" defTabSz="913130">
              <a:defRPr>
                <a:solidFill>
                  <a:schemeClr val="tx1"/>
                </a:solidFill>
                <a:latin typeface="Arial" panose="020B0604020202020204" pitchFamily="34" charset="0"/>
                <a:ea typeface="微软雅黑" panose="020B0503020204020204" pitchFamily="34" charset="-122"/>
              </a:defRPr>
            </a:lvl2pPr>
            <a:lvl3pPr marL="1143000" indent="-228600" defTabSz="913130">
              <a:defRPr>
                <a:solidFill>
                  <a:schemeClr val="tx1"/>
                </a:solidFill>
                <a:latin typeface="Arial" panose="020B0604020202020204" pitchFamily="34" charset="0"/>
                <a:ea typeface="微软雅黑" panose="020B0503020204020204" pitchFamily="34" charset="-122"/>
              </a:defRPr>
            </a:lvl3pPr>
            <a:lvl4pPr marL="1600200" indent="-228600" defTabSz="913130">
              <a:defRPr>
                <a:solidFill>
                  <a:schemeClr val="tx1"/>
                </a:solidFill>
                <a:latin typeface="Arial" panose="020B0604020202020204" pitchFamily="34" charset="0"/>
                <a:ea typeface="微软雅黑" panose="020B0503020204020204" pitchFamily="34" charset="-122"/>
              </a:defRPr>
            </a:lvl4pPr>
            <a:lvl5pPr marL="2057400" indent="-228600" defTabSz="913130">
              <a:defRPr>
                <a:solidFill>
                  <a:schemeClr val="tx1"/>
                </a:solidFill>
                <a:latin typeface="Arial" panose="020B0604020202020204" pitchFamily="34" charset="0"/>
                <a:ea typeface="微软雅黑" panose="020B0503020204020204" pitchFamily="34"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200">
                <a:solidFill>
                  <a:srgbClr val="3C4588"/>
                </a:solidFill>
                <a:latin typeface="微软雅黑" panose="020B0503020204020204" pitchFamily="34" charset="-122"/>
              </a:rPr>
              <a:t>                     绪  论</a:t>
            </a:r>
          </a:p>
        </p:txBody>
      </p:sp>
      <p:sp>
        <p:nvSpPr>
          <p:cNvPr id="10" name="文本框 32"/>
          <p:cNvSpPr txBox="1">
            <a:spLocks noChangeArrowheads="1"/>
          </p:cNvSpPr>
          <p:nvPr/>
        </p:nvSpPr>
        <p:spPr bwMode="auto">
          <a:xfrm>
            <a:off x="4183863" y="1828800"/>
            <a:ext cx="4100513"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defTabSz="913130">
              <a:defRPr>
                <a:solidFill>
                  <a:schemeClr val="tx1"/>
                </a:solidFill>
                <a:latin typeface="Arial" panose="020B0604020202020204" pitchFamily="34" charset="0"/>
                <a:ea typeface="微软雅黑" panose="020B0503020204020204" pitchFamily="34" charset="-122"/>
              </a:defRPr>
            </a:lvl1pPr>
            <a:lvl2pPr marL="742950" indent="-285750" defTabSz="913130">
              <a:defRPr>
                <a:solidFill>
                  <a:schemeClr val="tx1"/>
                </a:solidFill>
                <a:latin typeface="Arial" panose="020B0604020202020204" pitchFamily="34" charset="0"/>
                <a:ea typeface="微软雅黑" panose="020B0503020204020204" pitchFamily="34" charset="-122"/>
              </a:defRPr>
            </a:lvl2pPr>
            <a:lvl3pPr marL="1143000" indent="-228600" defTabSz="913130">
              <a:defRPr>
                <a:solidFill>
                  <a:schemeClr val="tx1"/>
                </a:solidFill>
                <a:latin typeface="Arial" panose="020B0604020202020204" pitchFamily="34" charset="0"/>
                <a:ea typeface="微软雅黑" panose="020B0503020204020204" pitchFamily="34" charset="-122"/>
              </a:defRPr>
            </a:lvl3pPr>
            <a:lvl4pPr marL="1600200" indent="-228600" defTabSz="913130">
              <a:defRPr>
                <a:solidFill>
                  <a:schemeClr val="tx1"/>
                </a:solidFill>
                <a:latin typeface="Arial" panose="020B0604020202020204" pitchFamily="34" charset="0"/>
                <a:ea typeface="微软雅黑" panose="020B0503020204020204" pitchFamily="34" charset="-122"/>
              </a:defRPr>
            </a:lvl4pPr>
            <a:lvl5pPr marL="2057400" indent="-228600" defTabSz="913130">
              <a:defRPr>
                <a:solidFill>
                  <a:schemeClr val="tx1"/>
                </a:solidFill>
                <a:latin typeface="Arial" panose="020B0604020202020204" pitchFamily="34" charset="0"/>
                <a:ea typeface="微软雅黑" panose="020B0503020204020204" pitchFamily="34"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200">
                <a:solidFill>
                  <a:srgbClr val="3C4588"/>
                </a:solidFill>
                <a:latin typeface="微软雅黑" panose="020B0503020204020204" pitchFamily="34" charset="-122"/>
              </a:rPr>
              <a:t>             研究思路与方法</a:t>
            </a:r>
          </a:p>
        </p:txBody>
      </p:sp>
      <p:sp>
        <p:nvSpPr>
          <p:cNvPr id="11" name="文本框 33"/>
          <p:cNvSpPr txBox="1">
            <a:spLocks noChangeArrowheads="1"/>
          </p:cNvSpPr>
          <p:nvPr/>
        </p:nvSpPr>
        <p:spPr bwMode="auto">
          <a:xfrm>
            <a:off x="4167194" y="2397920"/>
            <a:ext cx="4100513" cy="4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defTabSz="913130">
              <a:defRPr>
                <a:solidFill>
                  <a:schemeClr val="tx1"/>
                </a:solidFill>
                <a:latin typeface="Arial" panose="020B0604020202020204" pitchFamily="34" charset="0"/>
                <a:ea typeface="微软雅黑" panose="020B0503020204020204" pitchFamily="34" charset="-122"/>
              </a:defRPr>
            </a:lvl1pPr>
            <a:lvl2pPr marL="742950" indent="-285750" defTabSz="913130">
              <a:defRPr>
                <a:solidFill>
                  <a:schemeClr val="tx1"/>
                </a:solidFill>
                <a:latin typeface="Arial" panose="020B0604020202020204" pitchFamily="34" charset="0"/>
                <a:ea typeface="微软雅黑" panose="020B0503020204020204" pitchFamily="34" charset="-122"/>
              </a:defRPr>
            </a:lvl2pPr>
            <a:lvl3pPr marL="1143000" indent="-228600" defTabSz="913130">
              <a:defRPr>
                <a:solidFill>
                  <a:schemeClr val="tx1"/>
                </a:solidFill>
                <a:latin typeface="Arial" panose="020B0604020202020204" pitchFamily="34" charset="0"/>
                <a:ea typeface="微软雅黑" panose="020B0503020204020204" pitchFamily="34" charset="-122"/>
              </a:defRPr>
            </a:lvl3pPr>
            <a:lvl4pPr marL="1600200" indent="-228600" defTabSz="913130">
              <a:defRPr>
                <a:solidFill>
                  <a:schemeClr val="tx1"/>
                </a:solidFill>
                <a:latin typeface="Arial" panose="020B0604020202020204" pitchFamily="34" charset="0"/>
                <a:ea typeface="微软雅黑" panose="020B0503020204020204" pitchFamily="34" charset="-122"/>
              </a:defRPr>
            </a:lvl4pPr>
            <a:lvl5pPr marL="2057400" indent="-228600" defTabSz="913130">
              <a:defRPr>
                <a:solidFill>
                  <a:schemeClr val="tx1"/>
                </a:solidFill>
                <a:latin typeface="Arial" panose="020B0604020202020204" pitchFamily="34" charset="0"/>
                <a:ea typeface="微软雅黑" panose="020B0503020204020204" pitchFamily="34"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200">
                <a:solidFill>
                  <a:srgbClr val="3C4588"/>
                </a:solidFill>
                <a:latin typeface="微软雅黑" panose="020B0503020204020204" pitchFamily="34" charset="-122"/>
              </a:rPr>
              <a:t>             关键技术与难点</a:t>
            </a:r>
          </a:p>
        </p:txBody>
      </p:sp>
      <p:sp>
        <p:nvSpPr>
          <p:cNvPr id="12" name="文本框 34"/>
          <p:cNvSpPr txBox="1">
            <a:spLocks noChangeArrowheads="1"/>
          </p:cNvSpPr>
          <p:nvPr/>
        </p:nvSpPr>
        <p:spPr bwMode="auto">
          <a:xfrm>
            <a:off x="4167194" y="2953941"/>
            <a:ext cx="4100513"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defTabSz="913130">
              <a:defRPr>
                <a:solidFill>
                  <a:schemeClr val="tx1"/>
                </a:solidFill>
                <a:latin typeface="Arial" panose="020B0604020202020204" pitchFamily="34" charset="0"/>
                <a:ea typeface="微软雅黑" panose="020B0503020204020204" pitchFamily="34" charset="-122"/>
              </a:defRPr>
            </a:lvl1pPr>
            <a:lvl2pPr marL="742950" indent="-285750" defTabSz="913130">
              <a:defRPr>
                <a:solidFill>
                  <a:schemeClr val="tx1"/>
                </a:solidFill>
                <a:latin typeface="Arial" panose="020B0604020202020204" pitchFamily="34" charset="0"/>
                <a:ea typeface="微软雅黑" panose="020B0503020204020204" pitchFamily="34" charset="-122"/>
              </a:defRPr>
            </a:lvl2pPr>
            <a:lvl3pPr marL="1143000" indent="-228600" defTabSz="913130">
              <a:defRPr>
                <a:solidFill>
                  <a:schemeClr val="tx1"/>
                </a:solidFill>
                <a:latin typeface="Arial" panose="020B0604020202020204" pitchFamily="34" charset="0"/>
                <a:ea typeface="微软雅黑" panose="020B0503020204020204" pitchFamily="34" charset="-122"/>
              </a:defRPr>
            </a:lvl3pPr>
            <a:lvl4pPr marL="1600200" indent="-228600" defTabSz="913130">
              <a:defRPr>
                <a:solidFill>
                  <a:schemeClr val="tx1"/>
                </a:solidFill>
                <a:latin typeface="Arial" panose="020B0604020202020204" pitchFamily="34" charset="0"/>
                <a:ea typeface="微软雅黑" panose="020B0503020204020204" pitchFamily="34" charset="-122"/>
              </a:defRPr>
            </a:lvl4pPr>
            <a:lvl5pPr marL="2057400" indent="-228600" defTabSz="913130">
              <a:defRPr>
                <a:solidFill>
                  <a:schemeClr val="tx1"/>
                </a:solidFill>
                <a:latin typeface="Arial" panose="020B0604020202020204" pitchFamily="34" charset="0"/>
                <a:ea typeface="微软雅黑" panose="020B0503020204020204" pitchFamily="34"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200">
                <a:solidFill>
                  <a:srgbClr val="3C4588"/>
                </a:solidFill>
                <a:latin typeface="微软雅黑" panose="020B0503020204020204" pitchFamily="34" charset="-122"/>
              </a:rPr>
              <a:t>             研究成果与应用</a:t>
            </a:r>
          </a:p>
        </p:txBody>
      </p:sp>
      <p:sp>
        <p:nvSpPr>
          <p:cNvPr id="13" name="文本框 34"/>
          <p:cNvSpPr txBox="1">
            <a:spLocks noChangeArrowheads="1"/>
          </p:cNvSpPr>
          <p:nvPr/>
        </p:nvSpPr>
        <p:spPr bwMode="auto">
          <a:xfrm>
            <a:off x="4168385" y="3513535"/>
            <a:ext cx="4100513" cy="40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defTabSz="913130">
              <a:defRPr>
                <a:solidFill>
                  <a:schemeClr val="tx1"/>
                </a:solidFill>
                <a:latin typeface="Arial" panose="020B0604020202020204" pitchFamily="34" charset="0"/>
                <a:ea typeface="微软雅黑" panose="020B0503020204020204" pitchFamily="34" charset="-122"/>
              </a:defRPr>
            </a:lvl1pPr>
            <a:lvl2pPr marL="742950" indent="-285750" defTabSz="913130">
              <a:defRPr>
                <a:solidFill>
                  <a:schemeClr val="tx1"/>
                </a:solidFill>
                <a:latin typeface="Arial" panose="020B0604020202020204" pitchFamily="34" charset="0"/>
                <a:ea typeface="微软雅黑" panose="020B0503020204020204" pitchFamily="34" charset="-122"/>
              </a:defRPr>
            </a:lvl2pPr>
            <a:lvl3pPr marL="1143000" indent="-228600" defTabSz="913130">
              <a:defRPr>
                <a:solidFill>
                  <a:schemeClr val="tx1"/>
                </a:solidFill>
                <a:latin typeface="Arial" panose="020B0604020202020204" pitchFamily="34" charset="0"/>
                <a:ea typeface="微软雅黑" panose="020B0503020204020204" pitchFamily="34" charset="-122"/>
              </a:defRPr>
            </a:lvl3pPr>
            <a:lvl4pPr marL="1600200" indent="-228600" defTabSz="913130">
              <a:defRPr>
                <a:solidFill>
                  <a:schemeClr val="tx1"/>
                </a:solidFill>
                <a:latin typeface="Arial" panose="020B0604020202020204" pitchFamily="34" charset="0"/>
                <a:ea typeface="微软雅黑" panose="020B0503020204020204" pitchFamily="34" charset="-122"/>
              </a:defRPr>
            </a:lvl4pPr>
            <a:lvl5pPr marL="2057400" indent="-228600" defTabSz="913130">
              <a:defRPr>
                <a:solidFill>
                  <a:schemeClr val="tx1"/>
                </a:solidFill>
                <a:latin typeface="Arial" panose="020B0604020202020204" pitchFamily="34" charset="0"/>
                <a:ea typeface="微软雅黑" panose="020B0503020204020204" pitchFamily="34"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200">
                <a:solidFill>
                  <a:srgbClr val="3C4588"/>
                </a:solidFill>
                <a:latin typeface="微软雅黑" panose="020B0503020204020204" pitchFamily="34" charset="-122"/>
              </a:rPr>
              <a:t>             相关建议及总结</a:t>
            </a:r>
          </a:p>
        </p:txBody>
      </p:sp>
      <p:sp>
        <p:nvSpPr>
          <p:cNvPr id="14" name="圆角矩形 13"/>
          <p:cNvSpPr/>
          <p:nvPr/>
        </p:nvSpPr>
        <p:spPr>
          <a:xfrm>
            <a:off x="4323160" y="1323983"/>
            <a:ext cx="681038" cy="317897"/>
          </a:xfrm>
          <a:prstGeom prst="roundRect">
            <a:avLst/>
          </a:prstGeom>
          <a:solidFill>
            <a:srgbClr val="FBB9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defTabSz="685800">
              <a:defRPr/>
            </a:pPr>
            <a:r>
              <a:rPr lang="en-US" altLang="zh-CN" sz="2400" dirty="0">
                <a:solidFill>
                  <a:prstClr val="white"/>
                </a:solidFill>
              </a:rPr>
              <a:t>01</a:t>
            </a:r>
            <a:endParaRPr lang="zh-CN" altLang="en-US" sz="2400" dirty="0">
              <a:solidFill>
                <a:prstClr val="white"/>
              </a:solidFill>
            </a:endParaRPr>
          </a:p>
        </p:txBody>
      </p:sp>
      <p:sp>
        <p:nvSpPr>
          <p:cNvPr id="15" name="圆角矩形 14"/>
          <p:cNvSpPr/>
          <p:nvPr/>
        </p:nvSpPr>
        <p:spPr>
          <a:xfrm>
            <a:off x="4323160" y="1888339"/>
            <a:ext cx="681038" cy="317897"/>
          </a:xfrm>
          <a:prstGeom prst="roundRect">
            <a:avLst/>
          </a:prstGeom>
          <a:solidFill>
            <a:srgbClr val="FBB9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defTabSz="685800">
              <a:defRPr/>
            </a:pPr>
            <a:r>
              <a:rPr lang="en-US" altLang="zh-CN" sz="2400" dirty="0">
                <a:solidFill>
                  <a:prstClr val="white"/>
                </a:solidFill>
              </a:rPr>
              <a:t>02</a:t>
            </a:r>
            <a:endParaRPr lang="zh-CN" altLang="en-US" sz="2400" dirty="0">
              <a:solidFill>
                <a:prstClr val="white"/>
              </a:solidFill>
            </a:endParaRPr>
          </a:p>
        </p:txBody>
      </p:sp>
      <p:sp>
        <p:nvSpPr>
          <p:cNvPr id="16" name="圆角矩形 15"/>
          <p:cNvSpPr/>
          <p:nvPr/>
        </p:nvSpPr>
        <p:spPr>
          <a:xfrm>
            <a:off x="4338645" y="2433645"/>
            <a:ext cx="679847" cy="317897"/>
          </a:xfrm>
          <a:prstGeom prst="roundRect">
            <a:avLst/>
          </a:prstGeom>
          <a:solidFill>
            <a:srgbClr val="FBB9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defTabSz="685800">
              <a:defRPr/>
            </a:pPr>
            <a:r>
              <a:rPr lang="en-US" altLang="zh-CN" sz="2400" dirty="0">
                <a:solidFill>
                  <a:prstClr val="white"/>
                </a:solidFill>
              </a:rPr>
              <a:t>03</a:t>
            </a:r>
            <a:endParaRPr lang="zh-CN" altLang="en-US" sz="2400" dirty="0">
              <a:solidFill>
                <a:prstClr val="white"/>
              </a:solidFill>
            </a:endParaRPr>
          </a:p>
        </p:txBody>
      </p:sp>
      <p:sp>
        <p:nvSpPr>
          <p:cNvPr id="17" name="圆角矩形 16"/>
          <p:cNvSpPr/>
          <p:nvPr/>
        </p:nvSpPr>
        <p:spPr>
          <a:xfrm>
            <a:off x="4338645" y="2998001"/>
            <a:ext cx="679847" cy="317897"/>
          </a:xfrm>
          <a:prstGeom prst="roundRect">
            <a:avLst/>
          </a:prstGeom>
          <a:solidFill>
            <a:srgbClr val="FBB9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defTabSz="685800">
              <a:defRPr/>
            </a:pPr>
            <a:r>
              <a:rPr lang="en-US" altLang="zh-CN" sz="2400" dirty="0">
                <a:solidFill>
                  <a:prstClr val="white"/>
                </a:solidFill>
              </a:rPr>
              <a:t>04</a:t>
            </a:r>
            <a:endParaRPr lang="zh-CN" altLang="en-US" sz="2400" dirty="0">
              <a:solidFill>
                <a:prstClr val="white"/>
              </a:solidFill>
            </a:endParaRPr>
          </a:p>
        </p:txBody>
      </p:sp>
      <p:sp>
        <p:nvSpPr>
          <p:cNvPr id="18" name="圆角矩形 17"/>
          <p:cNvSpPr/>
          <p:nvPr/>
        </p:nvSpPr>
        <p:spPr>
          <a:xfrm>
            <a:off x="4338645" y="3584979"/>
            <a:ext cx="679847" cy="317897"/>
          </a:xfrm>
          <a:prstGeom prst="roundRect">
            <a:avLst/>
          </a:prstGeom>
          <a:solidFill>
            <a:srgbClr val="FBB9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anchor="ctr"/>
          <a:lstStyle/>
          <a:p>
            <a:pPr algn="ctr" defTabSz="685800">
              <a:defRPr/>
            </a:pPr>
            <a:r>
              <a:rPr lang="en-US" altLang="zh-CN" sz="2400" dirty="0">
                <a:solidFill>
                  <a:prstClr val="white"/>
                </a:solidFill>
              </a:rPr>
              <a:t>05</a:t>
            </a:r>
            <a:endParaRPr lang="zh-CN" altLang="en-US" sz="2400" dirty="0">
              <a:solidFill>
                <a:prstClr val="white"/>
              </a:solidFill>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2" grpId="0"/>
      <p:bldP spid="13" grpId="0"/>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9" name="矩形 38"/>
          <p:cNvSpPr/>
          <p:nvPr/>
        </p:nvSpPr>
        <p:spPr>
          <a:xfrm>
            <a:off x="1642110" y="-4445"/>
            <a:ext cx="5657850" cy="51530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80" name="文本框 27"/>
          <p:cNvSpPr txBox="1">
            <a:spLocks noChangeArrowheads="1"/>
          </p:cNvSpPr>
          <p:nvPr/>
        </p:nvSpPr>
        <p:spPr bwMode="auto">
          <a:xfrm>
            <a:off x="2155039" y="2220756"/>
            <a:ext cx="1235869" cy="6465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1"/>
          </a:fillRef>
          <a:effectRef idx="1">
            <a:schemeClr val="accent1"/>
          </a:effectRef>
          <a:fontRef idx="minor">
            <a:schemeClr val="lt1"/>
          </a:fontRef>
        </p:style>
        <p:txBody>
          <a:bodyPr lIns="68561" tIns="34289" rIns="68561"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zh-CN" altLang="en-US" sz="3600" b="1">
                <a:solidFill>
                  <a:srgbClr val="FFFFFF"/>
                </a:solidFill>
                <a:cs typeface="Vrinda" panose="020B0502040204020203" pitchFamily="34" charset="0"/>
                <a:sym typeface="Arial" panose="020B0604020202020204" pitchFamily="34" charset="0"/>
              </a:rPr>
              <a:t>目录</a:t>
            </a:r>
          </a:p>
        </p:txBody>
      </p:sp>
      <p:pic>
        <p:nvPicPr>
          <p:cNvPr id="19"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638" y="446485"/>
            <a:ext cx="2119313" cy="212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椭圆 7"/>
          <p:cNvSpPr>
            <a:spLocks noChangeArrowheads="1"/>
          </p:cNvSpPr>
          <p:nvPr/>
        </p:nvSpPr>
        <p:spPr bwMode="auto">
          <a:xfrm>
            <a:off x="3526633" y="435769"/>
            <a:ext cx="2120504" cy="2120504"/>
          </a:xfrm>
          <a:prstGeom prst="ellipse">
            <a:avLst/>
          </a:prstGeom>
          <a:solidFill>
            <a:srgbClr val="0070C0">
              <a:alpha val="50195"/>
            </a:srgbClr>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algn="ctr" defTabSz="685800" fontAlgn="base">
              <a:spcBef>
                <a:spcPct val="0"/>
              </a:spcBef>
              <a:spcAft>
                <a:spcPct val="0"/>
              </a:spcAft>
            </a:pPr>
            <a:endParaRPr lang="zh-CN" altLang="en-US">
              <a:solidFill>
                <a:srgbClr val="FFFFFF"/>
              </a:solidFill>
              <a:sym typeface="Arial" panose="020B0604020202020204" pitchFamily="34" charset="0"/>
            </a:endParaRPr>
          </a:p>
        </p:txBody>
      </p:sp>
      <p:sp>
        <p:nvSpPr>
          <p:cNvPr id="21" name="文本框 5"/>
          <p:cNvSpPr txBox="1">
            <a:spLocks noChangeArrowheads="1"/>
          </p:cNvSpPr>
          <p:nvPr/>
        </p:nvSpPr>
        <p:spPr bwMode="auto">
          <a:xfrm>
            <a:off x="3746897" y="709620"/>
            <a:ext cx="1646634"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en-US" altLang="zh-CN" sz="10400" b="1">
                <a:solidFill>
                  <a:srgbClr val="FFFFFF"/>
                </a:solidFill>
                <a:cs typeface="Vrinda" panose="020B0502040204020203" pitchFamily="34" charset="0"/>
                <a:sym typeface="Arial" panose="020B0604020202020204" pitchFamily="34" charset="0"/>
              </a:rPr>
              <a:t>4</a:t>
            </a:r>
            <a:endParaRPr lang="zh-CN" altLang="en-US" sz="10400" b="1">
              <a:solidFill>
                <a:srgbClr val="FFFFFF"/>
              </a:solidFill>
              <a:cs typeface="Vrinda" panose="020B0502040204020203" pitchFamily="34" charset="0"/>
              <a:sym typeface="Arial" panose="020B0604020202020204" pitchFamily="34" charset="0"/>
            </a:endParaRPr>
          </a:p>
        </p:txBody>
      </p:sp>
      <p:sp>
        <p:nvSpPr>
          <p:cNvPr id="22" name="MH_Entry_1"/>
          <p:cNvSpPr/>
          <p:nvPr>
            <p:custDataLst>
              <p:tags r:id="rId1"/>
            </p:custDataLst>
          </p:nvPr>
        </p:nvSpPr>
        <p:spPr>
          <a:xfrm>
            <a:off x="2788444" y="2867026"/>
            <a:ext cx="3534966" cy="5536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134B73"/>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defTabSz="685800">
              <a:defRPr/>
            </a:pPr>
            <a:r>
              <a:rPr lang="zh-CN" altLang="en-US" sz="3600" dirty="0">
                <a:solidFill>
                  <a:srgbClr val="4472C4">
                    <a:lumMod val="75000"/>
                  </a:srgbClr>
                </a:solidFill>
                <a:sym typeface="Arial" panose="020B0604020202020204" pitchFamily="34" charset="0"/>
              </a:rPr>
              <a:t>研究成果与应用</a:t>
            </a:r>
            <a:endParaRPr lang="en-US" altLang="zh-CN" sz="3600" dirty="0">
              <a:solidFill>
                <a:srgbClr val="4472C4">
                  <a:lumMod val="75000"/>
                </a:srgbClr>
              </a:solidFill>
              <a:sym typeface="Arial" panose="020B0604020202020204" pitchFamily="34" charset="0"/>
            </a:endParaRPr>
          </a:p>
        </p:txBody>
      </p:sp>
      <p:sp>
        <p:nvSpPr>
          <p:cNvPr id="23" name="TextBox 11"/>
          <p:cNvSpPr txBox="1"/>
          <p:nvPr/>
        </p:nvSpPr>
        <p:spPr>
          <a:xfrm>
            <a:off x="4867276" y="3655221"/>
            <a:ext cx="1500188" cy="265510"/>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4" name="TextBox 11"/>
          <p:cNvSpPr txBox="1"/>
          <p:nvPr/>
        </p:nvSpPr>
        <p:spPr>
          <a:xfrm>
            <a:off x="2788444" y="3655221"/>
            <a:ext cx="1500188" cy="265510"/>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5" name="TextBox 11"/>
          <p:cNvSpPr txBox="1"/>
          <p:nvPr/>
        </p:nvSpPr>
        <p:spPr>
          <a:xfrm>
            <a:off x="4887517" y="4032647"/>
            <a:ext cx="1500188" cy="265509"/>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6" name="TextBox 25"/>
          <p:cNvSpPr txBox="1"/>
          <p:nvPr/>
        </p:nvSpPr>
        <p:spPr>
          <a:xfrm>
            <a:off x="2809876" y="4032647"/>
            <a:ext cx="1500188" cy="265509"/>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100"/>
                                        <p:tgtEl>
                                          <p:spTgt spid="22"/>
                                        </p:tgtEl>
                                      </p:cBhvr>
                                    </p:animEffect>
                                    <p:anim calcmode="lin" valueType="num">
                                      <p:cBhvr>
                                        <p:cTn id="8" dur="1100" fill="hold"/>
                                        <p:tgtEl>
                                          <p:spTgt spid="22"/>
                                        </p:tgtEl>
                                        <p:attrNameLst>
                                          <p:attrName>ppt_w</p:attrName>
                                        </p:attrNameLst>
                                      </p:cBhvr>
                                      <p:tavLst>
                                        <p:tav tm="0" fmla="#ppt_w*sin(2.5*pi*$)">
                                          <p:val>
                                            <p:fltVal val="0"/>
                                          </p:val>
                                        </p:tav>
                                        <p:tav tm="100000">
                                          <p:val>
                                            <p:fltVal val="1"/>
                                          </p:val>
                                        </p:tav>
                                      </p:tavLst>
                                    </p:anim>
                                    <p:anim calcmode="lin" valueType="num">
                                      <p:cBhvr>
                                        <p:cTn id="9" dur="11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稻壳儿小白白(http://dwz.cn/Wu2UP)"/>
          <p:cNvSpPr>
            <a:spLocks noChangeArrowheads="1"/>
          </p:cNvSpPr>
          <p:nvPr/>
        </p:nvSpPr>
        <p:spPr bwMode="auto">
          <a:xfrm flipH="1">
            <a:off x="3034906" y="1445419"/>
            <a:ext cx="411956" cy="410766"/>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nchor="ctr"/>
          <a:lstStyle/>
          <a:p>
            <a:pPr algn="ctr" defTabSz="685800" fontAlgn="base">
              <a:spcBef>
                <a:spcPct val="0"/>
              </a:spcBef>
              <a:spcAft>
                <a:spcPct val="0"/>
              </a:spcAft>
            </a:pPr>
            <a:endParaRPr lang="en-AU" altLang="en-US"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95" name="稻壳儿小白白(http://dwz.cn/Wu2UP)"/>
          <p:cNvSpPr>
            <a:spLocks noEditPoints="1"/>
          </p:cNvSpPr>
          <p:nvPr/>
        </p:nvSpPr>
        <p:spPr bwMode="auto">
          <a:xfrm>
            <a:off x="3102774" y="1539483"/>
            <a:ext cx="283369" cy="222647"/>
          </a:xfrm>
          <a:custGeom>
            <a:avLst/>
            <a:gdLst>
              <a:gd name="T0" fmla="*/ 178219 w 106"/>
              <a:gd name="T1" fmla="*/ 39343 h 83"/>
              <a:gd name="T2" fmla="*/ 181784 w 106"/>
              <a:gd name="T3" fmla="*/ 39343 h 83"/>
              <a:gd name="T4" fmla="*/ 181784 w 106"/>
              <a:gd name="T5" fmla="*/ 153796 h 83"/>
              <a:gd name="T6" fmla="*/ 67723 w 106"/>
              <a:gd name="T7" fmla="*/ 96570 h 83"/>
              <a:gd name="T8" fmla="*/ 67723 w 106"/>
              <a:gd name="T9" fmla="*/ 92993 h 83"/>
              <a:gd name="T10" fmla="*/ 196041 w 106"/>
              <a:gd name="T11" fmla="*/ 150220 h 83"/>
              <a:gd name="T12" fmla="*/ 199606 w 106"/>
              <a:gd name="T13" fmla="*/ 153796 h 83"/>
              <a:gd name="T14" fmla="*/ 310102 w 106"/>
              <a:gd name="T15" fmla="*/ 96570 h 83"/>
              <a:gd name="T16" fmla="*/ 199606 w 106"/>
              <a:gd name="T17" fmla="*/ 39343 h 83"/>
              <a:gd name="T18" fmla="*/ 196041 w 106"/>
              <a:gd name="T19" fmla="*/ 39343 h 83"/>
              <a:gd name="T20" fmla="*/ 53466 w 106"/>
              <a:gd name="T21" fmla="*/ 103723 h 83"/>
              <a:gd name="T22" fmla="*/ 3564 w 106"/>
              <a:gd name="T23" fmla="*/ 125183 h 83"/>
              <a:gd name="T24" fmla="*/ 3564 w 106"/>
              <a:gd name="T25" fmla="*/ 132337 h 83"/>
              <a:gd name="T26" fmla="*/ 121189 w 106"/>
              <a:gd name="T27" fmla="*/ 189563 h 83"/>
              <a:gd name="T28" fmla="*/ 171091 w 106"/>
              <a:gd name="T29" fmla="*/ 164526 h 83"/>
              <a:gd name="T30" fmla="*/ 374261 w 106"/>
              <a:gd name="T31" fmla="*/ 57227 h 83"/>
              <a:gd name="T32" fmla="*/ 374261 w 106"/>
              <a:gd name="T33" fmla="*/ 64380 h 83"/>
              <a:gd name="T34" fmla="*/ 324359 w 106"/>
              <a:gd name="T35" fmla="*/ 89417 h 83"/>
              <a:gd name="T36" fmla="*/ 206734 w 106"/>
              <a:gd name="T37" fmla="*/ 28613 h 83"/>
              <a:gd name="T38" fmla="*/ 256636 w 106"/>
              <a:gd name="T39" fmla="*/ 0 h 83"/>
              <a:gd name="T40" fmla="*/ 374261 w 106"/>
              <a:gd name="T41" fmla="*/ 57227 h 83"/>
              <a:gd name="T42" fmla="*/ 377825 w 106"/>
              <a:gd name="T43" fmla="*/ 128760 h 83"/>
              <a:gd name="T44" fmla="*/ 256636 w 106"/>
              <a:gd name="T45" fmla="*/ 189563 h 83"/>
              <a:gd name="T46" fmla="*/ 206734 w 106"/>
              <a:gd name="T47" fmla="*/ 168103 h 83"/>
              <a:gd name="T48" fmla="*/ 206734 w 106"/>
              <a:gd name="T49" fmla="*/ 160950 h 83"/>
              <a:gd name="T50" fmla="*/ 327924 w 106"/>
              <a:gd name="T51" fmla="*/ 103723 h 83"/>
              <a:gd name="T52" fmla="*/ 171091 w 106"/>
              <a:gd name="T53" fmla="*/ 25037 h 83"/>
              <a:gd name="T54" fmla="*/ 117625 w 106"/>
              <a:gd name="T55" fmla="*/ 0 h 83"/>
              <a:gd name="T56" fmla="*/ 0 w 106"/>
              <a:gd name="T57" fmla="*/ 60803 h 83"/>
              <a:gd name="T58" fmla="*/ 49901 w 106"/>
              <a:gd name="T59" fmla="*/ 89417 h 83"/>
              <a:gd name="T60" fmla="*/ 171091 w 106"/>
              <a:gd name="T61" fmla="*/ 32190 h 83"/>
              <a:gd name="T62" fmla="*/ 171091 w 106"/>
              <a:gd name="T63" fmla="*/ 25037 h 83"/>
              <a:gd name="T64" fmla="*/ 196041 w 106"/>
              <a:gd name="T65" fmla="*/ 293286 h 83"/>
              <a:gd name="T66" fmla="*/ 199606 w 106"/>
              <a:gd name="T67" fmla="*/ 296863 h 83"/>
              <a:gd name="T68" fmla="*/ 320795 w 106"/>
              <a:gd name="T69" fmla="*/ 232483 h 83"/>
              <a:gd name="T70" fmla="*/ 317230 w 106"/>
              <a:gd name="T71" fmla="*/ 175256 h 83"/>
              <a:gd name="T72" fmla="*/ 260200 w 106"/>
              <a:gd name="T73" fmla="*/ 203870 h 83"/>
              <a:gd name="T74" fmla="*/ 256636 w 106"/>
              <a:gd name="T75" fmla="*/ 203870 h 83"/>
              <a:gd name="T76" fmla="*/ 199606 w 106"/>
              <a:gd name="T77" fmla="*/ 175256 h 83"/>
              <a:gd name="T78" fmla="*/ 196041 w 106"/>
              <a:gd name="T79" fmla="*/ 178833 h 83"/>
              <a:gd name="T80" fmla="*/ 60595 w 106"/>
              <a:gd name="T81" fmla="*/ 175256 h 83"/>
              <a:gd name="T82" fmla="*/ 117625 w 106"/>
              <a:gd name="T83" fmla="*/ 203870 h 83"/>
              <a:gd name="T84" fmla="*/ 178219 w 106"/>
              <a:gd name="T85" fmla="*/ 175256 h 83"/>
              <a:gd name="T86" fmla="*/ 181784 w 106"/>
              <a:gd name="T87" fmla="*/ 178833 h 83"/>
              <a:gd name="T88" fmla="*/ 181784 w 106"/>
              <a:gd name="T89" fmla="*/ 296863 h 83"/>
              <a:gd name="T90" fmla="*/ 60595 w 106"/>
              <a:gd name="T91" fmla="*/ 236060 h 83"/>
              <a:gd name="T92" fmla="*/ 57030 w 106"/>
              <a:gd name="T93" fmla="*/ 178833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
              <a:gd name="T142" fmla="*/ 0 h 83"/>
              <a:gd name="T143" fmla="*/ 106 w 106"/>
              <a:gd name="T144" fmla="*/ 83 h 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41996" name="稻壳儿小白白(http://dwz.cn/Wu2UP)"/>
          <p:cNvSpPr>
            <a:spLocks noChangeArrowheads="1"/>
          </p:cNvSpPr>
          <p:nvPr/>
        </p:nvSpPr>
        <p:spPr bwMode="auto">
          <a:xfrm flipH="1">
            <a:off x="2400301" y="2603903"/>
            <a:ext cx="411956" cy="410765"/>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nchor="ctr"/>
          <a:lstStyle/>
          <a:p>
            <a:pPr algn="r" defTabSz="685800" fontAlgn="base">
              <a:spcBef>
                <a:spcPct val="0"/>
              </a:spcBef>
              <a:spcAft>
                <a:spcPct val="0"/>
              </a:spcAft>
            </a:pP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97" name="稻壳儿小白白(http://dwz.cn/Wu2UP)"/>
          <p:cNvSpPr>
            <a:spLocks noEditPoints="1"/>
          </p:cNvSpPr>
          <p:nvPr/>
        </p:nvSpPr>
        <p:spPr bwMode="auto">
          <a:xfrm>
            <a:off x="2445549" y="2688437"/>
            <a:ext cx="309563" cy="255985"/>
          </a:xfrm>
          <a:custGeom>
            <a:avLst/>
            <a:gdLst>
              <a:gd name="T0" fmla="*/ 320171 w 107"/>
              <a:gd name="T1" fmla="*/ 244349 h 88"/>
              <a:gd name="T2" fmla="*/ 320171 w 107"/>
              <a:gd name="T3" fmla="*/ 27150 h 88"/>
              <a:gd name="T4" fmla="*/ 320171 w 107"/>
              <a:gd name="T5" fmla="*/ 11636 h 88"/>
              <a:gd name="T6" fmla="*/ 327886 w 107"/>
              <a:gd name="T7" fmla="*/ 0 h 88"/>
              <a:gd name="T8" fmla="*/ 335601 w 107"/>
              <a:gd name="T9" fmla="*/ 0 h 88"/>
              <a:gd name="T10" fmla="*/ 343316 w 107"/>
              <a:gd name="T11" fmla="*/ 0 h 88"/>
              <a:gd name="T12" fmla="*/ 343316 w 107"/>
              <a:gd name="T13" fmla="*/ 267620 h 88"/>
              <a:gd name="T14" fmla="*/ 335601 w 107"/>
              <a:gd name="T15" fmla="*/ 271499 h 88"/>
              <a:gd name="T16" fmla="*/ 327886 w 107"/>
              <a:gd name="T17" fmla="*/ 267620 h 88"/>
              <a:gd name="T18" fmla="*/ 320171 w 107"/>
              <a:gd name="T19" fmla="*/ 259863 h 88"/>
              <a:gd name="T20" fmla="*/ 320171 w 107"/>
              <a:gd name="T21" fmla="*/ 244349 h 88"/>
              <a:gd name="T22" fmla="*/ 92580 w 107"/>
              <a:gd name="T23" fmla="*/ 244349 h 88"/>
              <a:gd name="T24" fmla="*/ 92580 w 107"/>
              <a:gd name="T25" fmla="*/ 27150 h 88"/>
              <a:gd name="T26" fmla="*/ 92580 w 107"/>
              <a:gd name="T27" fmla="*/ 11636 h 88"/>
              <a:gd name="T28" fmla="*/ 84865 w 107"/>
              <a:gd name="T29" fmla="*/ 0 h 88"/>
              <a:gd name="T30" fmla="*/ 77150 w 107"/>
              <a:gd name="T31" fmla="*/ 0 h 88"/>
              <a:gd name="T32" fmla="*/ 69435 w 107"/>
              <a:gd name="T33" fmla="*/ 0 h 88"/>
              <a:gd name="T34" fmla="*/ 69435 w 107"/>
              <a:gd name="T35" fmla="*/ 267620 h 88"/>
              <a:gd name="T36" fmla="*/ 77150 w 107"/>
              <a:gd name="T37" fmla="*/ 271499 h 88"/>
              <a:gd name="T38" fmla="*/ 84865 w 107"/>
              <a:gd name="T39" fmla="*/ 267620 h 88"/>
              <a:gd name="T40" fmla="*/ 92580 w 107"/>
              <a:gd name="T41" fmla="*/ 259863 h 88"/>
              <a:gd name="T42" fmla="*/ 92580 w 107"/>
              <a:gd name="T43" fmla="*/ 244349 h 88"/>
              <a:gd name="T44" fmla="*/ 138869 w 107"/>
              <a:gd name="T45" fmla="*/ 197806 h 88"/>
              <a:gd name="T46" fmla="*/ 138869 w 107"/>
              <a:gd name="T47" fmla="*/ 213321 h 88"/>
              <a:gd name="T48" fmla="*/ 127297 w 107"/>
              <a:gd name="T49" fmla="*/ 224956 h 88"/>
              <a:gd name="T50" fmla="*/ 119582 w 107"/>
              <a:gd name="T51" fmla="*/ 228835 h 88"/>
              <a:gd name="T52" fmla="*/ 111867 w 107"/>
              <a:gd name="T53" fmla="*/ 224956 h 88"/>
              <a:gd name="T54" fmla="*/ 111867 w 107"/>
              <a:gd name="T55" fmla="*/ 46543 h 88"/>
              <a:gd name="T56" fmla="*/ 119582 w 107"/>
              <a:gd name="T57" fmla="*/ 42664 h 88"/>
              <a:gd name="T58" fmla="*/ 127297 w 107"/>
              <a:gd name="T59" fmla="*/ 46543 h 88"/>
              <a:gd name="T60" fmla="*/ 138869 w 107"/>
              <a:gd name="T61" fmla="*/ 54300 h 88"/>
              <a:gd name="T62" fmla="*/ 138869 w 107"/>
              <a:gd name="T63" fmla="*/ 69814 h 88"/>
              <a:gd name="T64" fmla="*/ 138869 w 107"/>
              <a:gd name="T65" fmla="*/ 197806 h 88"/>
              <a:gd name="T66" fmla="*/ 235307 w 107"/>
              <a:gd name="T67" fmla="*/ 310285 h 88"/>
              <a:gd name="T68" fmla="*/ 208304 w 107"/>
              <a:gd name="T69" fmla="*/ 341313 h 88"/>
              <a:gd name="T70" fmla="*/ 177444 w 107"/>
              <a:gd name="T71" fmla="*/ 310285 h 88"/>
              <a:gd name="T72" fmla="*/ 177444 w 107"/>
              <a:gd name="T73" fmla="*/ 93085 h 88"/>
              <a:gd name="T74" fmla="*/ 208304 w 107"/>
              <a:gd name="T75" fmla="*/ 62057 h 88"/>
              <a:gd name="T76" fmla="*/ 235307 w 107"/>
              <a:gd name="T77" fmla="*/ 93085 h 88"/>
              <a:gd name="T78" fmla="*/ 235307 w 107"/>
              <a:gd name="T79" fmla="*/ 310285 h 88"/>
              <a:gd name="T80" fmla="*/ 273882 w 107"/>
              <a:gd name="T81" fmla="*/ 197806 h 88"/>
              <a:gd name="T82" fmla="*/ 273882 w 107"/>
              <a:gd name="T83" fmla="*/ 213321 h 88"/>
              <a:gd name="T84" fmla="*/ 285454 w 107"/>
              <a:gd name="T85" fmla="*/ 224956 h 88"/>
              <a:gd name="T86" fmla="*/ 293169 w 107"/>
              <a:gd name="T87" fmla="*/ 228835 h 88"/>
              <a:gd name="T88" fmla="*/ 300884 w 107"/>
              <a:gd name="T89" fmla="*/ 224956 h 88"/>
              <a:gd name="T90" fmla="*/ 300884 w 107"/>
              <a:gd name="T91" fmla="*/ 46543 h 88"/>
              <a:gd name="T92" fmla="*/ 293169 w 107"/>
              <a:gd name="T93" fmla="*/ 42664 h 88"/>
              <a:gd name="T94" fmla="*/ 285454 w 107"/>
              <a:gd name="T95" fmla="*/ 46543 h 88"/>
              <a:gd name="T96" fmla="*/ 273882 w 107"/>
              <a:gd name="T97" fmla="*/ 54300 h 88"/>
              <a:gd name="T98" fmla="*/ 273882 w 107"/>
              <a:gd name="T99" fmla="*/ 69814 h 88"/>
              <a:gd name="T100" fmla="*/ 273882 w 107"/>
              <a:gd name="T101" fmla="*/ 197806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
              <a:gd name="T154" fmla="*/ 0 h 88"/>
              <a:gd name="T155" fmla="*/ 107 w 107"/>
              <a:gd name="T156" fmla="*/ 88 h 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41998" name="稻壳儿小白白(http://dwz.cn/Wu2UP)"/>
          <p:cNvSpPr>
            <a:spLocks noChangeArrowheads="1"/>
          </p:cNvSpPr>
          <p:nvPr/>
        </p:nvSpPr>
        <p:spPr bwMode="auto">
          <a:xfrm>
            <a:off x="6360319" y="2603903"/>
            <a:ext cx="411956" cy="410765"/>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nchor="ctr"/>
          <a:lstStyle/>
          <a:p>
            <a:pPr algn="ctr" defTabSz="685800" fontAlgn="base">
              <a:spcBef>
                <a:spcPct val="0"/>
              </a:spcBef>
              <a:spcAft>
                <a:spcPct val="0"/>
              </a:spcAft>
            </a:pP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999" name="稻壳儿小白白(http://dwz.cn/Wu2UP)"/>
          <p:cNvSpPr/>
          <p:nvPr/>
        </p:nvSpPr>
        <p:spPr bwMode="auto">
          <a:xfrm>
            <a:off x="6467475" y="2742010"/>
            <a:ext cx="190500" cy="171450"/>
          </a:xfrm>
          <a:custGeom>
            <a:avLst/>
            <a:gdLst>
              <a:gd name="T0" fmla="*/ 0 w 161"/>
              <a:gd name="T1" fmla="*/ 97746 h 145"/>
              <a:gd name="T2" fmla="*/ 0 w 161"/>
              <a:gd name="T3" fmla="*/ 228600 h 145"/>
              <a:gd name="T4" fmla="*/ 48907 w 161"/>
              <a:gd name="T5" fmla="*/ 228600 h 145"/>
              <a:gd name="T6" fmla="*/ 205093 w 161"/>
              <a:gd name="T7" fmla="*/ 228600 h 145"/>
              <a:gd name="T8" fmla="*/ 254000 w 161"/>
              <a:gd name="T9" fmla="*/ 228600 h 145"/>
              <a:gd name="T10" fmla="*/ 254000 w 161"/>
              <a:gd name="T11" fmla="*/ 97746 h 145"/>
              <a:gd name="T12" fmla="*/ 127789 w 161"/>
              <a:gd name="T13" fmla="*/ 0 h 145"/>
              <a:gd name="T14" fmla="*/ 0 w 161"/>
              <a:gd name="T15" fmla="*/ 97746 h 145"/>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145"/>
              <a:gd name="T26" fmla="*/ 161 w 161"/>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145">
                <a:moveTo>
                  <a:pt x="0" y="62"/>
                </a:moveTo>
                <a:lnTo>
                  <a:pt x="0" y="145"/>
                </a:lnTo>
                <a:lnTo>
                  <a:pt x="31" y="145"/>
                </a:lnTo>
                <a:lnTo>
                  <a:pt x="130" y="145"/>
                </a:lnTo>
                <a:lnTo>
                  <a:pt x="161" y="145"/>
                </a:lnTo>
                <a:lnTo>
                  <a:pt x="161" y="62"/>
                </a:lnTo>
                <a:lnTo>
                  <a:pt x="81" y="0"/>
                </a:lnTo>
                <a:lnTo>
                  <a:pt x="0"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42000" name="稻壳儿小白白(http://dwz.cn/Wu2UP)"/>
          <p:cNvSpPr/>
          <p:nvPr/>
        </p:nvSpPr>
        <p:spPr bwMode="auto">
          <a:xfrm>
            <a:off x="6417473" y="2669383"/>
            <a:ext cx="290513" cy="145256"/>
          </a:xfrm>
          <a:custGeom>
            <a:avLst/>
            <a:gdLst>
              <a:gd name="T0" fmla="*/ 354284 w 246"/>
              <a:gd name="T1" fmla="*/ 125967 h 123"/>
              <a:gd name="T2" fmla="*/ 354284 w 246"/>
              <a:gd name="T3" fmla="*/ 33066 h 123"/>
              <a:gd name="T4" fmla="*/ 286577 w 246"/>
              <a:gd name="T5" fmla="*/ 33066 h 123"/>
              <a:gd name="T6" fmla="*/ 286577 w 246"/>
              <a:gd name="T7" fmla="*/ 74006 h 123"/>
              <a:gd name="T8" fmla="*/ 193676 w 246"/>
              <a:gd name="T9" fmla="*/ 0 h 123"/>
              <a:gd name="T10" fmla="*/ 193676 w 246"/>
              <a:gd name="T11" fmla="*/ 0 h 123"/>
              <a:gd name="T12" fmla="*/ 193676 w 246"/>
              <a:gd name="T13" fmla="*/ 0 h 123"/>
              <a:gd name="T14" fmla="*/ 193676 w 246"/>
              <a:gd name="T15" fmla="*/ 0 h 123"/>
              <a:gd name="T16" fmla="*/ 193676 w 246"/>
              <a:gd name="T17" fmla="*/ 0 h 123"/>
              <a:gd name="T18" fmla="*/ 0 w 246"/>
              <a:gd name="T19" fmla="*/ 152736 h 123"/>
              <a:gd name="T20" fmla="*/ 33067 w 246"/>
              <a:gd name="T21" fmla="*/ 193675 h 123"/>
              <a:gd name="T22" fmla="*/ 193676 w 246"/>
              <a:gd name="T23" fmla="*/ 66133 h 123"/>
              <a:gd name="T24" fmla="*/ 354284 w 246"/>
              <a:gd name="T25" fmla="*/ 193675 h 123"/>
              <a:gd name="T26" fmla="*/ 387351 w 246"/>
              <a:gd name="T27" fmla="*/ 152736 h 123"/>
              <a:gd name="T28" fmla="*/ 354284 w 246"/>
              <a:gd name="T29" fmla="*/ 125967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
              <a:gd name="T46" fmla="*/ 0 h 123"/>
              <a:gd name="T47" fmla="*/ 246 w 246"/>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 h="123">
                <a:moveTo>
                  <a:pt x="225" y="80"/>
                </a:moveTo>
                <a:lnTo>
                  <a:pt x="225" y="21"/>
                </a:lnTo>
                <a:lnTo>
                  <a:pt x="182" y="21"/>
                </a:lnTo>
                <a:lnTo>
                  <a:pt x="182" y="47"/>
                </a:lnTo>
                <a:lnTo>
                  <a:pt x="123" y="0"/>
                </a:lnTo>
                <a:lnTo>
                  <a:pt x="0" y="97"/>
                </a:lnTo>
                <a:lnTo>
                  <a:pt x="21" y="123"/>
                </a:lnTo>
                <a:lnTo>
                  <a:pt x="123" y="42"/>
                </a:lnTo>
                <a:lnTo>
                  <a:pt x="225" y="123"/>
                </a:lnTo>
                <a:lnTo>
                  <a:pt x="246" y="97"/>
                </a:lnTo>
                <a:lnTo>
                  <a:pt x="225" y="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42001" name="稻壳儿小白白(http://dwz.cn/Wu2UP)"/>
          <p:cNvSpPr>
            <a:spLocks noChangeArrowheads="1"/>
          </p:cNvSpPr>
          <p:nvPr/>
        </p:nvSpPr>
        <p:spPr bwMode="auto">
          <a:xfrm>
            <a:off x="5990035" y="3927878"/>
            <a:ext cx="411956" cy="410765"/>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nchor="ctr"/>
          <a:lstStyle/>
          <a:p>
            <a:pPr algn="ctr" defTabSz="685800" fontAlgn="base">
              <a:spcBef>
                <a:spcPct val="0"/>
              </a:spcBef>
              <a:spcAft>
                <a:spcPct val="0"/>
              </a:spcAft>
            </a:pPr>
            <a:endParaRPr lang="en-AU" altLang="en-US"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02" name="稻壳儿小白白(http://dwz.cn/Wu2UP)"/>
          <p:cNvSpPr>
            <a:spLocks noEditPoints="1"/>
          </p:cNvSpPr>
          <p:nvPr/>
        </p:nvSpPr>
        <p:spPr bwMode="auto">
          <a:xfrm>
            <a:off x="6038850" y="4010026"/>
            <a:ext cx="284560" cy="261938"/>
          </a:xfrm>
          <a:custGeom>
            <a:avLst/>
            <a:gdLst>
              <a:gd name="T0" fmla="*/ 217605 w 68"/>
              <a:gd name="T1" fmla="*/ 199572 h 63"/>
              <a:gd name="T2" fmla="*/ 228764 w 68"/>
              <a:gd name="T3" fmla="*/ 243921 h 63"/>
              <a:gd name="T4" fmla="*/ 195286 w 68"/>
              <a:gd name="T5" fmla="*/ 277183 h 63"/>
              <a:gd name="T6" fmla="*/ 150649 w 68"/>
              <a:gd name="T7" fmla="*/ 293814 h 63"/>
              <a:gd name="T8" fmla="*/ 100433 w 68"/>
              <a:gd name="T9" fmla="*/ 293814 h 63"/>
              <a:gd name="T10" fmla="*/ 61376 w 68"/>
              <a:gd name="T11" fmla="*/ 277183 h 63"/>
              <a:gd name="T12" fmla="*/ 22318 w 68"/>
              <a:gd name="T13" fmla="*/ 243921 h 63"/>
              <a:gd name="T14" fmla="*/ 33478 w 68"/>
              <a:gd name="T15" fmla="*/ 199572 h 63"/>
              <a:gd name="T16" fmla="*/ 0 w 68"/>
              <a:gd name="T17" fmla="*/ 155223 h 63"/>
              <a:gd name="T18" fmla="*/ 39057 w 68"/>
              <a:gd name="T19" fmla="*/ 127504 h 63"/>
              <a:gd name="T20" fmla="*/ 22318 w 68"/>
              <a:gd name="T21" fmla="*/ 99786 h 63"/>
              <a:gd name="T22" fmla="*/ 83694 w 68"/>
              <a:gd name="T23" fmla="*/ 88699 h 63"/>
              <a:gd name="T24" fmla="*/ 106012 w 68"/>
              <a:gd name="T25" fmla="*/ 44349 h 63"/>
              <a:gd name="T26" fmla="*/ 156229 w 68"/>
              <a:gd name="T27" fmla="*/ 83155 h 63"/>
              <a:gd name="T28" fmla="*/ 195286 w 68"/>
              <a:gd name="T29" fmla="*/ 66524 h 63"/>
              <a:gd name="T30" fmla="*/ 228764 w 68"/>
              <a:gd name="T31" fmla="*/ 105330 h 63"/>
              <a:gd name="T32" fmla="*/ 251082 w 68"/>
              <a:gd name="T33" fmla="*/ 149679 h 63"/>
              <a:gd name="T34" fmla="*/ 128331 w 68"/>
              <a:gd name="T35" fmla="*/ 121961 h 63"/>
              <a:gd name="T36" fmla="*/ 178547 w 68"/>
              <a:gd name="T37" fmla="*/ 171854 h 63"/>
              <a:gd name="T38" fmla="*/ 351515 w 68"/>
              <a:gd name="T39" fmla="*/ 88699 h 63"/>
              <a:gd name="T40" fmla="*/ 357095 w 68"/>
              <a:gd name="T41" fmla="*/ 133048 h 63"/>
              <a:gd name="T42" fmla="*/ 306878 w 68"/>
              <a:gd name="T43" fmla="*/ 121961 h 63"/>
              <a:gd name="T44" fmla="*/ 256662 w 68"/>
              <a:gd name="T45" fmla="*/ 133048 h 63"/>
              <a:gd name="T46" fmla="*/ 256662 w 68"/>
              <a:gd name="T47" fmla="*/ 88699 h 63"/>
              <a:gd name="T48" fmla="*/ 256662 w 68"/>
              <a:gd name="T49" fmla="*/ 49893 h 63"/>
              <a:gd name="T50" fmla="*/ 256662 w 68"/>
              <a:gd name="T51" fmla="*/ 11087 h 63"/>
              <a:gd name="T52" fmla="*/ 306878 w 68"/>
              <a:gd name="T53" fmla="*/ 22175 h 63"/>
              <a:gd name="T54" fmla="*/ 329197 w 68"/>
              <a:gd name="T55" fmla="*/ 0 h 63"/>
              <a:gd name="T56" fmla="*/ 345935 w 68"/>
              <a:gd name="T57" fmla="*/ 38806 h 63"/>
              <a:gd name="T58" fmla="*/ 379413 w 68"/>
              <a:gd name="T59" fmla="*/ 83155 h 63"/>
              <a:gd name="T60" fmla="*/ 345935 w 68"/>
              <a:gd name="T61" fmla="*/ 304902 h 63"/>
              <a:gd name="T62" fmla="*/ 329197 w 68"/>
              <a:gd name="T63" fmla="*/ 349251 h 63"/>
              <a:gd name="T64" fmla="*/ 301299 w 68"/>
              <a:gd name="T65" fmla="*/ 327076 h 63"/>
              <a:gd name="T66" fmla="*/ 251082 w 68"/>
              <a:gd name="T67" fmla="*/ 332620 h 63"/>
              <a:gd name="T68" fmla="*/ 228764 w 68"/>
              <a:gd name="T69" fmla="*/ 288271 h 63"/>
              <a:gd name="T70" fmla="*/ 262241 w 68"/>
              <a:gd name="T71" fmla="*/ 243921 h 63"/>
              <a:gd name="T72" fmla="*/ 278980 w 68"/>
              <a:gd name="T73" fmla="*/ 199572 h 63"/>
              <a:gd name="T74" fmla="*/ 312458 w 68"/>
              <a:gd name="T75" fmla="*/ 221747 h 63"/>
              <a:gd name="T76" fmla="*/ 357095 w 68"/>
              <a:gd name="T77" fmla="*/ 216203 h 63"/>
              <a:gd name="T78" fmla="*/ 351515 w 68"/>
              <a:gd name="T79" fmla="*/ 255009 h 63"/>
              <a:gd name="T80" fmla="*/ 306878 w 68"/>
              <a:gd name="T81" fmla="*/ 44349 h 63"/>
              <a:gd name="T82" fmla="*/ 329197 w 68"/>
              <a:gd name="T83" fmla="*/ 72068 h 63"/>
              <a:gd name="T84" fmla="*/ 278980 w 68"/>
              <a:gd name="T85" fmla="*/ 271640 h 63"/>
              <a:gd name="T86" fmla="*/ 306878 w 68"/>
              <a:gd name="T87" fmla="*/ 249465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63"/>
              <a:gd name="T134" fmla="*/ 68 w 68"/>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42005" name="稻壳儿小白白(http://dwz.cn/Wu2UP)"/>
          <p:cNvSpPr>
            <a:spLocks noChangeArrowheads="1"/>
          </p:cNvSpPr>
          <p:nvPr/>
        </p:nvSpPr>
        <p:spPr bwMode="auto">
          <a:xfrm>
            <a:off x="5725717" y="1445419"/>
            <a:ext cx="411956" cy="410766"/>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nchor="ctr"/>
          <a:lstStyle/>
          <a:p>
            <a:pPr algn="ctr" defTabSz="685800" fontAlgn="base">
              <a:spcBef>
                <a:spcPct val="0"/>
              </a:spcBef>
              <a:spcAft>
                <a:spcPct val="0"/>
              </a:spcAft>
            </a:pPr>
            <a:endParaRPr lang="en-AU" altLang="en-US"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08" name="稻壳儿小白白(http://dwz.cn/Wu2UP)"/>
          <p:cNvSpPr>
            <a:spLocks noChangeArrowheads="1"/>
          </p:cNvSpPr>
          <p:nvPr/>
        </p:nvSpPr>
        <p:spPr bwMode="auto">
          <a:xfrm flipH="1">
            <a:off x="2756298" y="3927878"/>
            <a:ext cx="411956" cy="410765"/>
          </a:xfrm>
          <a:prstGeom prst="ellipse">
            <a:avLst/>
          </a:prstGeom>
          <a:solidFill>
            <a:srgbClr val="63CFF6"/>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nchor="ctr"/>
          <a:lstStyle/>
          <a:p>
            <a:pPr algn="ctr" defTabSz="685800" fontAlgn="base">
              <a:spcBef>
                <a:spcPct val="0"/>
              </a:spcBef>
              <a:spcAft>
                <a:spcPct val="0"/>
              </a:spcAft>
            </a:pPr>
            <a:endParaRPr lang="en-AU" altLang="en-US"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009" name="稻壳儿小白白(http://dwz.cn/Wu2UP)"/>
          <p:cNvSpPr/>
          <p:nvPr/>
        </p:nvSpPr>
        <p:spPr bwMode="auto">
          <a:xfrm>
            <a:off x="2828931" y="4002887"/>
            <a:ext cx="269081" cy="269081"/>
          </a:xfrm>
          <a:custGeom>
            <a:avLst/>
            <a:gdLst>
              <a:gd name="T0" fmla="*/ 265095 w 360"/>
              <a:gd name="T1" fmla="*/ 358775 h 360"/>
              <a:gd name="T2" fmla="*/ 293000 w 360"/>
              <a:gd name="T3" fmla="*/ 329874 h 360"/>
              <a:gd name="T4" fmla="*/ 244166 w 360"/>
              <a:gd name="T5" fmla="*/ 154473 h 360"/>
              <a:gd name="T6" fmla="*/ 316918 w 360"/>
              <a:gd name="T7" fmla="*/ 81721 h 360"/>
              <a:gd name="T8" fmla="*/ 338843 w 360"/>
              <a:gd name="T9" fmla="*/ 18935 h 360"/>
              <a:gd name="T10" fmla="*/ 277054 w 360"/>
              <a:gd name="T11" fmla="*/ 41857 h 360"/>
              <a:gd name="T12" fmla="*/ 204302 w 360"/>
              <a:gd name="T13" fmla="*/ 114609 h 360"/>
              <a:gd name="T14" fmla="*/ 27905 w 360"/>
              <a:gd name="T15" fmla="*/ 64779 h 360"/>
              <a:gd name="T16" fmla="*/ 0 w 360"/>
              <a:gd name="T17" fmla="*/ 93680 h 360"/>
              <a:gd name="T18" fmla="*/ 147496 w 360"/>
              <a:gd name="T19" fmla="*/ 171415 h 360"/>
              <a:gd name="T20" fmla="*/ 97667 w 360"/>
              <a:gd name="T21" fmla="*/ 221245 h 360"/>
              <a:gd name="T22" fmla="*/ 37871 w 360"/>
              <a:gd name="T23" fmla="*/ 225231 h 360"/>
              <a:gd name="T24" fmla="*/ 8969 w 360"/>
              <a:gd name="T25" fmla="*/ 253136 h 360"/>
              <a:gd name="T26" fmla="*/ 79728 w 360"/>
              <a:gd name="T27" fmla="*/ 279047 h 360"/>
              <a:gd name="T28" fmla="*/ 104643 w 360"/>
              <a:gd name="T29" fmla="*/ 348809 h 360"/>
              <a:gd name="T30" fmla="*/ 133544 w 360"/>
              <a:gd name="T31" fmla="*/ 320904 h 360"/>
              <a:gd name="T32" fmla="*/ 136534 w 360"/>
              <a:gd name="T33" fmla="*/ 261108 h 360"/>
              <a:gd name="T34" fmla="*/ 187360 w 360"/>
              <a:gd name="T35" fmla="*/ 210282 h 360"/>
              <a:gd name="T36" fmla="*/ 265095 w 360"/>
              <a:gd name="T37" fmla="*/ 358775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360"/>
              <a:gd name="T59" fmla="*/ 360 w 360"/>
              <a:gd name="T60" fmla="*/ 360 h 3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42010" name="稻壳儿小白白(http://dwz.cn/Wu2UP)"/>
          <p:cNvSpPr txBox="1">
            <a:spLocks noChangeArrowheads="1"/>
          </p:cNvSpPr>
          <p:nvPr/>
        </p:nvSpPr>
        <p:spPr bwMode="auto">
          <a:xfrm>
            <a:off x="1460903" y="1420421"/>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单击添加标题</a:t>
            </a:r>
            <a:endParaRPr lang="en-US" sz="1200" b="1">
              <a:solidFill>
                <a:srgbClr val="445469"/>
              </a:solidFill>
              <a:sym typeface="Arial" panose="020B0604020202020204" pitchFamily="34" charset="0"/>
            </a:endParaRPr>
          </a:p>
        </p:txBody>
      </p:sp>
      <p:sp>
        <p:nvSpPr>
          <p:cNvPr id="42011" name="稻壳儿小白白(http://dwz.cn/Wu2UP)"/>
          <p:cNvSpPr txBox="1">
            <a:spLocks noChangeArrowheads="1"/>
          </p:cNvSpPr>
          <p:nvPr/>
        </p:nvSpPr>
        <p:spPr bwMode="auto">
          <a:xfrm>
            <a:off x="1400175" y="1656165"/>
            <a:ext cx="1515666"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42012" name="稻壳儿小白白(http://dwz.cn/Wu2UP)"/>
          <p:cNvSpPr txBox="1">
            <a:spLocks noChangeArrowheads="1"/>
          </p:cNvSpPr>
          <p:nvPr/>
        </p:nvSpPr>
        <p:spPr bwMode="auto">
          <a:xfrm>
            <a:off x="832253" y="2577708"/>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单击添加标题</a:t>
            </a:r>
            <a:endParaRPr lang="en-US" sz="1200" b="1">
              <a:solidFill>
                <a:srgbClr val="445469"/>
              </a:solidFill>
              <a:sym typeface="Arial" panose="020B0604020202020204" pitchFamily="34" charset="0"/>
            </a:endParaRPr>
          </a:p>
        </p:txBody>
      </p:sp>
      <p:sp>
        <p:nvSpPr>
          <p:cNvPr id="42013" name="稻壳儿小白白(http://dwz.cn/Wu2UP)"/>
          <p:cNvSpPr txBox="1">
            <a:spLocks noChangeArrowheads="1"/>
          </p:cNvSpPr>
          <p:nvPr/>
        </p:nvSpPr>
        <p:spPr bwMode="auto">
          <a:xfrm>
            <a:off x="771525" y="2813453"/>
            <a:ext cx="1515666"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42014" name="稻壳儿小白白(http://dwz.cn/Wu2UP)"/>
          <p:cNvSpPr txBox="1">
            <a:spLocks noChangeArrowheads="1"/>
          </p:cNvSpPr>
          <p:nvPr/>
        </p:nvSpPr>
        <p:spPr bwMode="auto">
          <a:xfrm>
            <a:off x="1139434" y="3910012"/>
            <a:ext cx="1464469"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单击添加标题</a:t>
            </a:r>
            <a:endParaRPr lang="en-US" sz="1200" b="1">
              <a:solidFill>
                <a:srgbClr val="445469"/>
              </a:solidFill>
              <a:sym typeface="Arial" panose="020B0604020202020204" pitchFamily="34" charset="0"/>
            </a:endParaRPr>
          </a:p>
        </p:txBody>
      </p:sp>
      <p:sp>
        <p:nvSpPr>
          <p:cNvPr id="42015" name="稻壳儿小白白(http://dwz.cn/Wu2UP)"/>
          <p:cNvSpPr txBox="1">
            <a:spLocks noChangeArrowheads="1"/>
          </p:cNvSpPr>
          <p:nvPr/>
        </p:nvSpPr>
        <p:spPr bwMode="auto">
          <a:xfrm>
            <a:off x="1079897" y="4146953"/>
            <a:ext cx="151447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42016" name="稻壳儿小白白(http://dwz.cn/Wu2UP)"/>
          <p:cNvSpPr txBox="1">
            <a:spLocks noChangeArrowheads="1"/>
          </p:cNvSpPr>
          <p:nvPr/>
        </p:nvSpPr>
        <p:spPr bwMode="auto">
          <a:xfrm>
            <a:off x="6282934" y="1420421"/>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单击添加标题</a:t>
            </a:r>
            <a:endParaRPr lang="en-US" sz="1200" b="1">
              <a:solidFill>
                <a:srgbClr val="445469"/>
              </a:solidFill>
              <a:sym typeface="Arial" panose="020B0604020202020204" pitchFamily="34" charset="0"/>
            </a:endParaRPr>
          </a:p>
        </p:txBody>
      </p:sp>
      <p:sp>
        <p:nvSpPr>
          <p:cNvPr id="42017" name="稻壳儿小白白(http://dwz.cn/Wu2UP)"/>
          <p:cNvSpPr txBox="1">
            <a:spLocks noChangeArrowheads="1"/>
          </p:cNvSpPr>
          <p:nvPr/>
        </p:nvSpPr>
        <p:spPr bwMode="auto">
          <a:xfrm>
            <a:off x="6282934" y="1656165"/>
            <a:ext cx="151566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42018" name="稻壳儿小白白(http://dwz.cn/Wu2UP)"/>
          <p:cNvSpPr txBox="1">
            <a:spLocks noChangeArrowheads="1"/>
          </p:cNvSpPr>
          <p:nvPr/>
        </p:nvSpPr>
        <p:spPr bwMode="auto">
          <a:xfrm>
            <a:off x="6923486" y="2557468"/>
            <a:ext cx="146565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单击添加标题</a:t>
            </a:r>
            <a:endParaRPr lang="en-US" sz="1200" b="1">
              <a:solidFill>
                <a:srgbClr val="445469"/>
              </a:solidFill>
              <a:sym typeface="Arial" panose="020B0604020202020204" pitchFamily="34" charset="0"/>
            </a:endParaRPr>
          </a:p>
        </p:txBody>
      </p:sp>
      <p:sp>
        <p:nvSpPr>
          <p:cNvPr id="42019" name="稻壳儿小白白(http://dwz.cn/Wu2UP)"/>
          <p:cNvSpPr txBox="1">
            <a:spLocks noChangeArrowheads="1"/>
          </p:cNvSpPr>
          <p:nvPr/>
        </p:nvSpPr>
        <p:spPr bwMode="auto">
          <a:xfrm>
            <a:off x="6923490" y="2793206"/>
            <a:ext cx="1515665"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42020" name="稻壳儿小白白(http://dwz.cn/Wu2UP)"/>
          <p:cNvSpPr txBox="1">
            <a:spLocks noChangeArrowheads="1"/>
          </p:cNvSpPr>
          <p:nvPr/>
        </p:nvSpPr>
        <p:spPr bwMode="auto">
          <a:xfrm>
            <a:off x="6535343" y="3898108"/>
            <a:ext cx="1465659"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1200" b="1">
                <a:solidFill>
                  <a:srgbClr val="445469"/>
                </a:solidFill>
                <a:sym typeface="Arial" panose="020B0604020202020204" pitchFamily="34" charset="0"/>
              </a:rPr>
              <a:t>单击添加标题</a:t>
            </a:r>
            <a:endParaRPr lang="en-US" sz="1200" b="1">
              <a:solidFill>
                <a:srgbClr val="445469"/>
              </a:solidFill>
              <a:sym typeface="Arial" panose="020B0604020202020204" pitchFamily="34" charset="0"/>
            </a:endParaRPr>
          </a:p>
        </p:txBody>
      </p:sp>
      <p:sp>
        <p:nvSpPr>
          <p:cNvPr id="42021" name="稻壳儿小白白(http://dwz.cn/Wu2UP)"/>
          <p:cNvSpPr txBox="1">
            <a:spLocks noChangeArrowheads="1"/>
          </p:cNvSpPr>
          <p:nvPr/>
        </p:nvSpPr>
        <p:spPr bwMode="auto">
          <a:xfrm>
            <a:off x="6535347" y="4135047"/>
            <a:ext cx="1515665" cy="2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20000"/>
              </a:spcBef>
              <a:spcAft>
                <a:spcPct val="0"/>
              </a:spcAft>
              <a:buFont typeface="Arial" panose="020B0604020202020204" pitchFamily="34" charset="0"/>
              <a:buNone/>
            </a:pPr>
            <a:r>
              <a:rPr lang="zh-CN" altLang="en-US" sz="900">
                <a:solidFill>
                  <a:srgbClr val="445469"/>
                </a:solidFill>
                <a:sym typeface="Arial" panose="020B0604020202020204" pitchFamily="34" charset="0"/>
              </a:rPr>
              <a:t>单击此处可编辑内容，根据您的需要自由拉伸文本框大小</a:t>
            </a:r>
            <a:endParaRPr lang="en-US" sz="900">
              <a:solidFill>
                <a:srgbClr val="445469"/>
              </a:solidFill>
              <a:sym typeface="Arial" panose="020B0604020202020204" pitchFamily="34" charset="0"/>
            </a:endParaRPr>
          </a:p>
        </p:txBody>
      </p:sp>
      <p:sp>
        <p:nvSpPr>
          <p:cNvPr id="42022" name="TextBox 43"/>
          <p:cNvSpPr txBox="1">
            <a:spLocks noChangeArrowheads="1"/>
          </p:cNvSpPr>
          <p:nvPr/>
        </p:nvSpPr>
        <p:spPr bwMode="auto">
          <a:xfrm>
            <a:off x="1041798" y="164311"/>
            <a:ext cx="1169194"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64" tIns="32486" rIns="64964" bIns="32486">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研究目标</a:t>
            </a:r>
          </a:p>
        </p:txBody>
      </p:sp>
      <p:sp>
        <p:nvSpPr>
          <p:cNvPr id="2" name="任意多边形 1"/>
          <p:cNvSpPr/>
          <p:nvPr/>
        </p:nvSpPr>
        <p:spPr bwMode="auto">
          <a:xfrm>
            <a:off x="3788982" y="2024219"/>
            <a:ext cx="1565467" cy="920382"/>
          </a:xfrm>
          <a:custGeom>
            <a:avLst/>
            <a:gdLst>
              <a:gd name="connsiteX0" fmla="*/ 1043189 w 2086927"/>
              <a:gd name="connsiteY0" fmla="*/ 0 h 1226797"/>
              <a:gd name="connsiteX1" fmla="*/ 2086927 w 2086927"/>
              <a:gd name="connsiteY1" fmla="*/ 1043190 h 1226797"/>
              <a:gd name="connsiteX2" fmla="*/ 1903224 w 2086927"/>
              <a:gd name="connsiteY2" fmla="*/ 1226797 h 1226797"/>
              <a:gd name="connsiteX3" fmla="*/ 1043189 w 2086927"/>
              <a:gd name="connsiteY3" fmla="*/ 367214 h 1226797"/>
              <a:gd name="connsiteX4" fmla="*/ 183607 w 2086927"/>
              <a:gd name="connsiteY4" fmla="*/ 1226797 h 1226797"/>
              <a:gd name="connsiteX5" fmla="*/ 0 w 2086927"/>
              <a:gd name="connsiteY5" fmla="*/ 1043190 h 122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6927" h="1226797">
                <a:moveTo>
                  <a:pt x="1043189" y="0"/>
                </a:moveTo>
                <a:lnTo>
                  <a:pt x="2086927" y="1043190"/>
                </a:lnTo>
                <a:lnTo>
                  <a:pt x="1903224" y="1226797"/>
                </a:lnTo>
                <a:lnTo>
                  <a:pt x="1043189" y="367214"/>
                </a:lnTo>
                <a:lnTo>
                  <a:pt x="183607" y="1226797"/>
                </a:lnTo>
                <a:lnTo>
                  <a:pt x="0" y="1043190"/>
                </a:lnTo>
                <a:close/>
              </a:path>
            </a:pathLst>
          </a:cu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9" tIns="34295" rIns="68589" bIns="34295" rtlCol="0" anchor="ctr">
            <a:noAutofit/>
          </a:bodyPr>
          <a:lstStyle/>
          <a:p>
            <a:pPr algn="ctr"/>
            <a:endParaRPr lang="zh-CN" altLang="en-US">
              <a:solidFill>
                <a:schemeClr val="tx1"/>
              </a:solidFill>
            </a:endParaRPr>
          </a:p>
        </p:txBody>
      </p:sp>
      <p:grpSp>
        <p:nvGrpSpPr>
          <p:cNvPr id="6" name="组合 5"/>
          <p:cNvGrpSpPr/>
          <p:nvPr/>
        </p:nvGrpSpPr>
        <p:grpSpPr>
          <a:xfrm>
            <a:off x="3778429" y="2289160"/>
            <a:ext cx="1565467" cy="1565267"/>
            <a:chOff x="1128214" y="2737217"/>
            <a:chExt cx="2086927" cy="2086379"/>
          </a:xfrm>
        </p:grpSpPr>
        <p:grpSp>
          <p:nvGrpSpPr>
            <p:cNvPr id="7" name="组合 35"/>
            <p:cNvGrpSpPr/>
            <p:nvPr/>
          </p:nvGrpSpPr>
          <p:grpSpPr>
            <a:xfrm>
              <a:off x="1934515" y="3619347"/>
              <a:ext cx="461380" cy="441255"/>
              <a:chOff x="1004888" y="993775"/>
              <a:chExt cx="2438400" cy="2332038"/>
            </a:xfrm>
            <a:gradFill>
              <a:gsLst>
                <a:gs pos="0">
                  <a:srgbClr val="FDFA75"/>
                </a:gs>
                <a:gs pos="100000">
                  <a:srgbClr val="D79E11"/>
                </a:gs>
              </a:gsLst>
              <a:lin ang="2700000" scaled="1"/>
            </a:gradFill>
            <a:effectLst/>
          </p:grpSpPr>
          <p:sp>
            <p:nvSpPr>
              <p:cNvPr id="9"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solidFill>
                <a:schemeClr val="accent1"/>
              </a:solidFill>
              <a:ln w="9525">
                <a:solidFill>
                  <a:schemeClr val="accent1"/>
                </a:solidFill>
                <a:round/>
              </a:ln>
            </p:spPr>
            <p:txBody>
              <a:bodyPr vert="horz" wrap="square" lIns="91440" tIns="45720" rIns="91440" bIns="45720" numCol="1" anchor="t" anchorCtr="0" compatLnSpc="1"/>
              <a:lstStyle/>
              <a:p>
                <a:endParaRPr lang="zh-CN" altLang="en-US"/>
              </a:p>
            </p:txBody>
          </p:sp>
          <p:sp>
            <p:nvSpPr>
              <p:cNvPr id="10" name="任意多边形 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accent1"/>
              </a:solidFill>
              <a:ln w="9525">
                <a:solidFill>
                  <a:schemeClr val="accent1"/>
                </a:solidFill>
                <a:miter lim="800000"/>
              </a:ln>
            </p:spPr>
            <p:txBody>
              <a:bodyPr vert="horz" wrap="square" lIns="91440" tIns="45720" rIns="91440" bIns="45720" numCol="1" anchor="t" anchorCtr="0" compatLnSpc="1">
                <a:noAutofit/>
              </a:bodyPr>
              <a:lstStyle/>
              <a:p>
                <a:endParaRPr lang="zh-CN" altLang="en-US"/>
              </a:p>
            </p:txBody>
          </p:sp>
        </p:grpSp>
        <p:sp>
          <p:nvSpPr>
            <p:cNvPr id="8" name="Freeform 6"/>
            <p:cNvSpPr/>
            <p:nvPr/>
          </p:nvSpPr>
          <p:spPr bwMode="auto">
            <a:xfrm>
              <a:off x="1128214" y="2737217"/>
              <a:ext cx="2086927" cy="2086379"/>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6943730" y="2787255"/>
            <a:ext cx="872729" cy="87272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964" tIns="32486" rIns="64964" bIns="32486" anchor="ctr"/>
          <a:lstStyle/>
          <a:p>
            <a:pPr algn="ctr" defTabSz="914400" fontAlgn="base">
              <a:spcBef>
                <a:spcPct val="0"/>
              </a:spcBef>
              <a:spcAft>
                <a:spcPct val="0"/>
              </a:spcAft>
              <a:defRPr/>
            </a:pPr>
            <a:endParaRPr lang="zh-CN" altLang="en-US" sz="1600">
              <a:solidFill>
                <a:prstClr val="white"/>
              </a:solidFill>
            </a:endParaRPr>
          </a:p>
        </p:txBody>
      </p:sp>
      <p:sp>
        <p:nvSpPr>
          <p:cNvPr id="3" name="椭圆 2"/>
          <p:cNvSpPr/>
          <p:nvPr/>
        </p:nvSpPr>
        <p:spPr>
          <a:xfrm>
            <a:off x="5072062" y="1707361"/>
            <a:ext cx="871538" cy="872729"/>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964" tIns="32486" rIns="64964" bIns="32486" anchor="ctr"/>
          <a:lstStyle/>
          <a:p>
            <a:pPr algn="ctr" defTabSz="914400" fontAlgn="base">
              <a:spcBef>
                <a:spcPct val="0"/>
              </a:spcBef>
              <a:spcAft>
                <a:spcPct val="0"/>
              </a:spcAft>
              <a:defRPr/>
            </a:pPr>
            <a:endParaRPr lang="zh-CN" altLang="en-US" sz="1600">
              <a:solidFill>
                <a:prstClr val="white"/>
              </a:solidFill>
            </a:endParaRPr>
          </a:p>
        </p:txBody>
      </p:sp>
      <p:sp>
        <p:nvSpPr>
          <p:cNvPr id="4" name="椭圆 3"/>
          <p:cNvSpPr/>
          <p:nvPr/>
        </p:nvSpPr>
        <p:spPr>
          <a:xfrm>
            <a:off x="3200401" y="2787255"/>
            <a:ext cx="871538" cy="87272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964" tIns="32486" rIns="64964" bIns="32486" anchor="ctr"/>
          <a:lstStyle/>
          <a:p>
            <a:pPr algn="ctr" defTabSz="914400" fontAlgn="base">
              <a:spcBef>
                <a:spcPct val="0"/>
              </a:spcBef>
              <a:spcAft>
                <a:spcPct val="0"/>
              </a:spcAft>
              <a:defRPr/>
            </a:pPr>
            <a:endParaRPr lang="zh-CN" altLang="en-US" sz="1600">
              <a:solidFill>
                <a:prstClr val="white"/>
              </a:solidFill>
            </a:endParaRPr>
          </a:p>
        </p:txBody>
      </p:sp>
      <p:sp>
        <p:nvSpPr>
          <p:cNvPr id="5" name="椭圆 4"/>
          <p:cNvSpPr/>
          <p:nvPr/>
        </p:nvSpPr>
        <p:spPr>
          <a:xfrm>
            <a:off x="1327548" y="1707361"/>
            <a:ext cx="872728" cy="872729"/>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964" tIns="32486" rIns="64964" bIns="32486" anchor="ctr"/>
          <a:lstStyle/>
          <a:p>
            <a:pPr algn="ctr" defTabSz="914400" fontAlgn="base">
              <a:spcBef>
                <a:spcPct val="0"/>
              </a:spcBef>
              <a:spcAft>
                <a:spcPct val="0"/>
              </a:spcAft>
              <a:defRPr/>
            </a:pPr>
            <a:endParaRPr lang="zh-CN" altLang="en-US" sz="1600">
              <a:solidFill>
                <a:prstClr val="white"/>
              </a:solidFill>
            </a:endParaRPr>
          </a:p>
        </p:txBody>
      </p:sp>
      <p:grpSp>
        <p:nvGrpSpPr>
          <p:cNvPr id="6" name="组合 5"/>
          <p:cNvGrpSpPr/>
          <p:nvPr/>
        </p:nvGrpSpPr>
        <p:grpSpPr bwMode="auto">
          <a:xfrm>
            <a:off x="928693" y="2831306"/>
            <a:ext cx="1670447" cy="1181100"/>
            <a:chOff x="800422" y="2736943"/>
            <a:chExt cx="1670404" cy="1180345"/>
          </a:xfrm>
        </p:grpSpPr>
        <p:sp>
          <p:nvSpPr>
            <p:cNvPr id="44058" name="矩形 6"/>
            <p:cNvSpPr>
              <a:spLocks noChangeArrowheads="1"/>
            </p:cNvSpPr>
            <p:nvPr/>
          </p:nvSpPr>
          <p:spPr bwMode="auto">
            <a:xfrm>
              <a:off x="927738" y="2736943"/>
              <a:ext cx="1415736" cy="3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fontAlgn="base">
                <a:lnSpc>
                  <a:spcPct val="120000"/>
                </a:lnSpc>
                <a:spcBef>
                  <a:spcPct val="0"/>
                </a:spcBef>
                <a:spcAft>
                  <a:spcPct val="0"/>
                </a:spcAft>
              </a:pPr>
              <a:r>
                <a:rPr lang="zh-CN" altLang="en-US" sz="1600">
                  <a:solidFill>
                    <a:srgbClr val="1F4C6B"/>
                  </a:solidFill>
                  <a:latin typeface="方正大黑简体"/>
                  <a:ea typeface="方正大黑简体"/>
                  <a:cs typeface="方正大黑简体"/>
                </a:rPr>
                <a:t>项目单项说明</a:t>
              </a:r>
            </a:p>
          </p:txBody>
        </p:sp>
        <p:sp>
          <p:nvSpPr>
            <p:cNvPr id="44059" name="矩形 7"/>
            <p:cNvSpPr>
              <a:spLocks noChangeArrowheads="1"/>
            </p:cNvSpPr>
            <p:nvPr/>
          </p:nvSpPr>
          <p:spPr bwMode="auto">
            <a:xfrm>
              <a:off x="800422" y="3049358"/>
              <a:ext cx="167040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3130" fontAlgn="base">
                <a:lnSpc>
                  <a:spcPct val="120000"/>
                </a:lnSpc>
                <a:spcBef>
                  <a:spcPct val="0"/>
                </a:spcBef>
                <a:spcAft>
                  <a:spcPct val="0"/>
                </a:spcAft>
              </a:pPr>
              <a:r>
                <a:rPr lang="zh-CN" altLang="en-US" sz="1400">
                  <a:solidFill>
                    <a:srgbClr val="404040"/>
                  </a:solidFill>
                  <a:latin typeface="微软雅黑" panose="020B0503020204020204" pitchFamily="34" charset="-122"/>
                  <a:ea typeface="微软雅黑" panose="020B0503020204020204" pitchFamily="34" charset="-122"/>
                </a:rPr>
                <a:t>在这里填写项目的具体情况只写完任务说明</a:t>
              </a:r>
            </a:p>
          </p:txBody>
        </p:sp>
      </p:grpSp>
      <p:grpSp>
        <p:nvGrpSpPr>
          <p:cNvPr id="9" name="组合 8"/>
          <p:cNvGrpSpPr/>
          <p:nvPr/>
        </p:nvGrpSpPr>
        <p:grpSpPr bwMode="auto">
          <a:xfrm>
            <a:off x="4673208" y="2831306"/>
            <a:ext cx="1670447" cy="1181100"/>
            <a:chOff x="800422" y="2736943"/>
            <a:chExt cx="1670404" cy="1180345"/>
          </a:xfrm>
        </p:grpSpPr>
        <p:sp>
          <p:nvSpPr>
            <p:cNvPr id="44056" name="矩形 9"/>
            <p:cNvSpPr>
              <a:spLocks noChangeArrowheads="1"/>
            </p:cNvSpPr>
            <p:nvPr/>
          </p:nvSpPr>
          <p:spPr bwMode="auto">
            <a:xfrm>
              <a:off x="927738" y="2736943"/>
              <a:ext cx="1415736" cy="3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fontAlgn="base">
                <a:lnSpc>
                  <a:spcPct val="120000"/>
                </a:lnSpc>
                <a:spcBef>
                  <a:spcPct val="0"/>
                </a:spcBef>
                <a:spcAft>
                  <a:spcPct val="0"/>
                </a:spcAft>
              </a:pPr>
              <a:r>
                <a:rPr lang="zh-CN" altLang="en-US" sz="1600">
                  <a:solidFill>
                    <a:srgbClr val="1F4C6B"/>
                  </a:solidFill>
                  <a:latin typeface="方正大黑简体"/>
                  <a:ea typeface="方正大黑简体"/>
                  <a:cs typeface="方正大黑简体"/>
                </a:rPr>
                <a:t>项目单项说明</a:t>
              </a:r>
            </a:p>
          </p:txBody>
        </p:sp>
        <p:sp>
          <p:nvSpPr>
            <p:cNvPr id="44057" name="矩形 10"/>
            <p:cNvSpPr>
              <a:spLocks noChangeArrowheads="1"/>
            </p:cNvSpPr>
            <p:nvPr/>
          </p:nvSpPr>
          <p:spPr bwMode="auto">
            <a:xfrm>
              <a:off x="800422" y="3049358"/>
              <a:ext cx="167040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3130" fontAlgn="base">
                <a:lnSpc>
                  <a:spcPct val="120000"/>
                </a:lnSpc>
                <a:spcBef>
                  <a:spcPct val="0"/>
                </a:spcBef>
                <a:spcAft>
                  <a:spcPct val="0"/>
                </a:spcAft>
              </a:pPr>
              <a:r>
                <a:rPr lang="zh-CN" altLang="en-US" sz="1400">
                  <a:solidFill>
                    <a:srgbClr val="404040"/>
                  </a:solidFill>
                  <a:latin typeface="微软雅黑" panose="020B0503020204020204" pitchFamily="34" charset="-122"/>
                  <a:ea typeface="微软雅黑" panose="020B0503020204020204" pitchFamily="34" charset="-122"/>
                </a:rPr>
                <a:t>在这里填写项目的具体情况只写完任务说明</a:t>
              </a:r>
            </a:p>
          </p:txBody>
        </p:sp>
      </p:grpSp>
      <p:grpSp>
        <p:nvGrpSpPr>
          <p:cNvPr id="12" name="组合 11"/>
          <p:cNvGrpSpPr/>
          <p:nvPr/>
        </p:nvGrpSpPr>
        <p:grpSpPr bwMode="auto">
          <a:xfrm>
            <a:off x="2800356" y="1391843"/>
            <a:ext cx="1670447" cy="1179909"/>
            <a:chOff x="800422" y="2736943"/>
            <a:chExt cx="1670404" cy="1180345"/>
          </a:xfrm>
        </p:grpSpPr>
        <p:sp>
          <p:nvSpPr>
            <p:cNvPr id="44054" name="矩形 12"/>
            <p:cNvSpPr>
              <a:spLocks noChangeArrowheads="1"/>
            </p:cNvSpPr>
            <p:nvPr/>
          </p:nvSpPr>
          <p:spPr bwMode="auto">
            <a:xfrm>
              <a:off x="927738" y="2736943"/>
              <a:ext cx="1415736" cy="38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fontAlgn="base">
                <a:lnSpc>
                  <a:spcPct val="120000"/>
                </a:lnSpc>
                <a:spcBef>
                  <a:spcPct val="0"/>
                </a:spcBef>
                <a:spcAft>
                  <a:spcPct val="0"/>
                </a:spcAft>
              </a:pPr>
              <a:r>
                <a:rPr lang="zh-CN" altLang="en-US" sz="1600">
                  <a:solidFill>
                    <a:srgbClr val="73A5A2"/>
                  </a:solidFill>
                  <a:latin typeface="方正大黑简体"/>
                  <a:ea typeface="方正大黑简体"/>
                  <a:cs typeface="方正大黑简体"/>
                </a:rPr>
                <a:t>项目单项说明</a:t>
              </a:r>
            </a:p>
          </p:txBody>
        </p:sp>
        <p:sp>
          <p:nvSpPr>
            <p:cNvPr id="44055" name="矩形 13"/>
            <p:cNvSpPr>
              <a:spLocks noChangeArrowheads="1"/>
            </p:cNvSpPr>
            <p:nvPr/>
          </p:nvSpPr>
          <p:spPr bwMode="auto">
            <a:xfrm>
              <a:off x="800422" y="3049358"/>
              <a:ext cx="167040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3130" fontAlgn="base">
                <a:lnSpc>
                  <a:spcPct val="120000"/>
                </a:lnSpc>
                <a:spcBef>
                  <a:spcPct val="0"/>
                </a:spcBef>
                <a:spcAft>
                  <a:spcPct val="0"/>
                </a:spcAft>
              </a:pPr>
              <a:r>
                <a:rPr lang="zh-CN" altLang="en-US" sz="1400">
                  <a:solidFill>
                    <a:srgbClr val="404040"/>
                  </a:solidFill>
                  <a:latin typeface="微软雅黑" panose="020B0503020204020204" pitchFamily="34" charset="-122"/>
                  <a:ea typeface="微软雅黑" panose="020B0503020204020204" pitchFamily="34" charset="-122"/>
                </a:rPr>
                <a:t>在这里填写项目的具体情况只写完任务说明</a:t>
              </a:r>
            </a:p>
          </p:txBody>
        </p:sp>
      </p:grpSp>
      <p:grpSp>
        <p:nvGrpSpPr>
          <p:cNvPr id="15" name="组合 14"/>
          <p:cNvGrpSpPr/>
          <p:nvPr/>
        </p:nvGrpSpPr>
        <p:grpSpPr bwMode="auto">
          <a:xfrm>
            <a:off x="6544871" y="1391843"/>
            <a:ext cx="1670447" cy="1179909"/>
            <a:chOff x="800422" y="2736943"/>
            <a:chExt cx="1670404" cy="1180345"/>
          </a:xfrm>
        </p:grpSpPr>
        <p:sp>
          <p:nvSpPr>
            <p:cNvPr id="44052" name="矩形 15"/>
            <p:cNvSpPr>
              <a:spLocks noChangeArrowheads="1"/>
            </p:cNvSpPr>
            <p:nvPr/>
          </p:nvSpPr>
          <p:spPr bwMode="auto">
            <a:xfrm>
              <a:off x="927738" y="2736943"/>
              <a:ext cx="1415736" cy="38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130" fontAlgn="base">
                <a:lnSpc>
                  <a:spcPct val="120000"/>
                </a:lnSpc>
                <a:spcBef>
                  <a:spcPct val="0"/>
                </a:spcBef>
                <a:spcAft>
                  <a:spcPct val="0"/>
                </a:spcAft>
              </a:pPr>
              <a:r>
                <a:rPr lang="zh-CN" altLang="en-US" sz="1600">
                  <a:solidFill>
                    <a:srgbClr val="73A5A2"/>
                  </a:solidFill>
                  <a:latin typeface="方正大黑简体"/>
                  <a:ea typeface="方正大黑简体"/>
                  <a:cs typeface="方正大黑简体"/>
                </a:rPr>
                <a:t>项目单项说明</a:t>
              </a:r>
            </a:p>
          </p:txBody>
        </p:sp>
        <p:sp>
          <p:nvSpPr>
            <p:cNvPr id="44053" name="矩形 16"/>
            <p:cNvSpPr>
              <a:spLocks noChangeArrowheads="1"/>
            </p:cNvSpPr>
            <p:nvPr/>
          </p:nvSpPr>
          <p:spPr bwMode="auto">
            <a:xfrm>
              <a:off x="800422" y="3049358"/>
              <a:ext cx="167040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3130" fontAlgn="base">
                <a:lnSpc>
                  <a:spcPct val="120000"/>
                </a:lnSpc>
                <a:spcBef>
                  <a:spcPct val="0"/>
                </a:spcBef>
                <a:spcAft>
                  <a:spcPct val="0"/>
                </a:spcAft>
              </a:pPr>
              <a:r>
                <a:rPr lang="zh-CN" altLang="en-US" sz="1400">
                  <a:solidFill>
                    <a:srgbClr val="404040"/>
                  </a:solidFill>
                  <a:latin typeface="微软雅黑" panose="020B0503020204020204" pitchFamily="34" charset="-122"/>
                  <a:ea typeface="微软雅黑" panose="020B0503020204020204" pitchFamily="34" charset="-122"/>
                </a:rPr>
                <a:t>在这里填写项目的具体情况只写完任务说明</a:t>
              </a:r>
            </a:p>
          </p:txBody>
        </p:sp>
      </p:grpSp>
      <p:sp>
        <p:nvSpPr>
          <p:cNvPr id="18" name="椭圆 17"/>
          <p:cNvSpPr/>
          <p:nvPr/>
        </p:nvSpPr>
        <p:spPr>
          <a:xfrm>
            <a:off x="1410892" y="1783561"/>
            <a:ext cx="719138" cy="7203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4964" tIns="32486" rIns="64964" bIns="32486" anchor="ctr"/>
          <a:lstStyle/>
          <a:p>
            <a:pPr algn="ctr" defTabSz="914400" fontAlgn="base">
              <a:spcBef>
                <a:spcPct val="0"/>
              </a:spcBef>
              <a:spcAft>
                <a:spcPct val="0"/>
              </a:spcAft>
              <a:defRPr/>
            </a:pPr>
            <a:endParaRPr lang="zh-CN" altLang="en-US">
              <a:solidFill>
                <a:prstClr val="white"/>
              </a:solidFill>
            </a:endParaRPr>
          </a:p>
        </p:txBody>
      </p:sp>
      <p:sp>
        <p:nvSpPr>
          <p:cNvPr id="19" name="Freeform 586"/>
          <p:cNvSpPr>
            <a:spLocks noEditPoints="1"/>
          </p:cNvSpPr>
          <p:nvPr/>
        </p:nvSpPr>
        <p:spPr bwMode="auto">
          <a:xfrm>
            <a:off x="1583536" y="1980010"/>
            <a:ext cx="415529" cy="338138"/>
          </a:xfrm>
          <a:custGeom>
            <a:avLst/>
            <a:gdLst>
              <a:gd name="T0" fmla="*/ 0 w 63"/>
              <a:gd name="T1" fmla="*/ 8827 h 51"/>
              <a:gd name="T2" fmla="*/ 131987 w 63"/>
              <a:gd name="T3" fmla="*/ 8827 h 51"/>
              <a:gd name="T4" fmla="*/ 131987 w 63"/>
              <a:gd name="T5" fmla="*/ 432544 h 51"/>
              <a:gd name="T6" fmla="*/ 0 w 63"/>
              <a:gd name="T7" fmla="*/ 432544 h 51"/>
              <a:gd name="T8" fmla="*/ 0 w 63"/>
              <a:gd name="T9" fmla="*/ 8827 h 51"/>
              <a:gd name="T10" fmla="*/ 290371 w 63"/>
              <a:gd name="T11" fmla="*/ 44137 h 51"/>
              <a:gd name="T12" fmla="*/ 422358 w 63"/>
              <a:gd name="T13" fmla="*/ 0 h 51"/>
              <a:gd name="T14" fmla="*/ 554345 w 63"/>
              <a:gd name="T15" fmla="*/ 406062 h 51"/>
              <a:gd name="T16" fmla="*/ 431157 w 63"/>
              <a:gd name="T17" fmla="*/ 450199 h 51"/>
              <a:gd name="T18" fmla="*/ 290371 w 63"/>
              <a:gd name="T19" fmla="*/ 44137 h 51"/>
              <a:gd name="T20" fmla="*/ 448755 w 63"/>
              <a:gd name="T21" fmla="*/ 282478 h 51"/>
              <a:gd name="T22" fmla="*/ 422358 w 63"/>
              <a:gd name="T23" fmla="*/ 344270 h 51"/>
              <a:gd name="T24" fmla="*/ 475153 w 63"/>
              <a:gd name="T25" fmla="*/ 370752 h 51"/>
              <a:gd name="T26" fmla="*/ 501550 w 63"/>
              <a:gd name="T27" fmla="*/ 308960 h 51"/>
              <a:gd name="T28" fmla="*/ 448755 w 63"/>
              <a:gd name="T29" fmla="*/ 282478 h 51"/>
              <a:gd name="T30" fmla="*/ 343166 w 63"/>
              <a:gd name="T31" fmla="*/ 132411 h 51"/>
              <a:gd name="T32" fmla="*/ 360764 w 63"/>
              <a:gd name="T33" fmla="*/ 167721 h 51"/>
              <a:gd name="T34" fmla="*/ 448755 w 63"/>
              <a:gd name="T35" fmla="*/ 132411 h 51"/>
              <a:gd name="T36" fmla="*/ 439956 w 63"/>
              <a:gd name="T37" fmla="*/ 105929 h 51"/>
              <a:gd name="T38" fmla="*/ 343166 w 63"/>
              <a:gd name="T39" fmla="*/ 132411 h 51"/>
              <a:gd name="T40" fmla="*/ 325568 w 63"/>
              <a:gd name="T41" fmla="*/ 70619 h 51"/>
              <a:gd name="T42" fmla="*/ 334367 w 63"/>
              <a:gd name="T43" fmla="*/ 105929 h 51"/>
              <a:gd name="T44" fmla="*/ 431157 w 63"/>
              <a:gd name="T45" fmla="*/ 70619 h 51"/>
              <a:gd name="T46" fmla="*/ 413559 w 63"/>
              <a:gd name="T47" fmla="*/ 44137 h 51"/>
              <a:gd name="T48" fmla="*/ 325568 w 63"/>
              <a:gd name="T49" fmla="*/ 70619 h 51"/>
              <a:gd name="T50" fmla="*/ 149585 w 63"/>
              <a:gd name="T51" fmla="*/ 8827 h 51"/>
              <a:gd name="T52" fmla="*/ 281572 w 63"/>
              <a:gd name="T53" fmla="*/ 8827 h 51"/>
              <a:gd name="T54" fmla="*/ 281572 w 63"/>
              <a:gd name="T55" fmla="*/ 432544 h 51"/>
              <a:gd name="T56" fmla="*/ 149585 w 63"/>
              <a:gd name="T57" fmla="*/ 432544 h 51"/>
              <a:gd name="T58" fmla="*/ 149585 w 63"/>
              <a:gd name="T59" fmla="*/ 8827 h 51"/>
              <a:gd name="T60" fmla="*/ 219978 w 63"/>
              <a:gd name="T61" fmla="*/ 282478 h 51"/>
              <a:gd name="T62" fmla="*/ 175983 w 63"/>
              <a:gd name="T63" fmla="*/ 335442 h 51"/>
              <a:gd name="T64" fmla="*/ 219978 w 63"/>
              <a:gd name="T65" fmla="*/ 379580 h 51"/>
              <a:gd name="T66" fmla="*/ 263974 w 63"/>
              <a:gd name="T67" fmla="*/ 335442 h 51"/>
              <a:gd name="T68" fmla="*/ 219978 w 63"/>
              <a:gd name="T69" fmla="*/ 282478 h 51"/>
              <a:gd name="T70" fmla="*/ 167183 w 63"/>
              <a:gd name="T71" fmla="*/ 114757 h 51"/>
              <a:gd name="T72" fmla="*/ 167183 w 63"/>
              <a:gd name="T73" fmla="*/ 150066 h 51"/>
              <a:gd name="T74" fmla="*/ 263974 w 63"/>
              <a:gd name="T75" fmla="*/ 150066 h 51"/>
              <a:gd name="T76" fmla="*/ 263974 w 63"/>
              <a:gd name="T77" fmla="*/ 114757 h 51"/>
              <a:gd name="T78" fmla="*/ 167183 w 63"/>
              <a:gd name="T79" fmla="*/ 114757 h 51"/>
              <a:gd name="T80" fmla="*/ 167183 w 63"/>
              <a:gd name="T81" fmla="*/ 52965 h 51"/>
              <a:gd name="T82" fmla="*/ 167183 w 63"/>
              <a:gd name="T83" fmla="*/ 79447 h 51"/>
              <a:gd name="T84" fmla="*/ 263974 w 63"/>
              <a:gd name="T85" fmla="*/ 79447 h 51"/>
              <a:gd name="T86" fmla="*/ 263974 w 63"/>
              <a:gd name="T87" fmla="*/ 52965 h 51"/>
              <a:gd name="T88" fmla="*/ 167183 w 63"/>
              <a:gd name="T89" fmla="*/ 52965 h 51"/>
              <a:gd name="T90" fmla="*/ 61594 w 63"/>
              <a:gd name="T91" fmla="*/ 282478 h 51"/>
              <a:gd name="T92" fmla="*/ 17598 w 63"/>
              <a:gd name="T93" fmla="*/ 335442 h 51"/>
              <a:gd name="T94" fmla="*/ 61594 w 63"/>
              <a:gd name="T95" fmla="*/ 379580 h 51"/>
              <a:gd name="T96" fmla="*/ 105590 w 63"/>
              <a:gd name="T97" fmla="*/ 335442 h 51"/>
              <a:gd name="T98" fmla="*/ 61594 w 63"/>
              <a:gd name="T99" fmla="*/ 282478 h 51"/>
              <a:gd name="T100" fmla="*/ 17598 w 63"/>
              <a:gd name="T101" fmla="*/ 114757 h 51"/>
              <a:gd name="T102" fmla="*/ 17598 w 63"/>
              <a:gd name="T103" fmla="*/ 150066 h 51"/>
              <a:gd name="T104" fmla="*/ 114389 w 63"/>
              <a:gd name="T105" fmla="*/ 150066 h 51"/>
              <a:gd name="T106" fmla="*/ 114389 w 63"/>
              <a:gd name="T107" fmla="*/ 114757 h 51"/>
              <a:gd name="T108" fmla="*/ 17598 w 63"/>
              <a:gd name="T109" fmla="*/ 114757 h 51"/>
              <a:gd name="T110" fmla="*/ 17598 w 63"/>
              <a:gd name="T111" fmla="*/ 52965 h 51"/>
              <a:gd name="T112" fmla="*/ 17598 w 63"/>
              <a:gd name="T113" fmla="*/ 79447 h 51"/>
              <a:gd name="T114" fmla="*/ 114389 w 63"/>
              <a:gd name="T115" fmla="*/ 79447 h 51"/>
              <a:gd name="T116" fmla="*/ 114389 w 63"/>
              <a:gd name="T117" fmla="*/ 52965 h 51"/>
              <a:gd name="T118" fmla="*/ 17598 w 63"/>
              <a:gd name="T119" fmla="*/ 52965 h 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349" tIns="45675" rIns="91349" bIns="4567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20" name="椭圆 19"/>
          <p:cNvSpPr/>
          <p:nvPr/>
        </p:nvSpPr>
        <p:spPr>
          <a:xfrm>
            <a:off x="3273028" y="2878933"/>
            <a:ext cx="719138" cy="7191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964" tIns="32486" rIns="64964" bIns="32486" anchor="ctr"/>
          <a:lstStyle/>
          <a:p>
            <a:pPr algn="ctr" defTabSz="914400" fontAlgn="base">
              <a:spcBef>
                <a:spcPct val="0"/>
              </a:spcBef>
              <a:spcAft>
                <a:spcPct val="0"/>
              </a:spcAft>
              <a:defRPr/>
            </a:pPr>
            <a:endParaRPr lang="zh-CN" altLang="en-US">
              <a:solidFill>
                <a:prstClr val="white"/>
              </a:solidFill>
            </a:endParaRPr>
          </a:p>
        </p:txBody>
      </p:sp>
      <p:sp>
        <p:nvSpPr>
          <p:cNvPr id="21" name="Freeform 626"/>
          <p:cNvSpPr>
            <a:spLocks noEditPoints="1"/>
          </p:cNvSpPr>
          <p:nvPr/>
        </p:nvSpPr>
        <p:spPr bwMode="auto">
          <a:xfrm>
            <a:off x="3456387" y="3024188"/>
            <a:ext cx="377428" cy="428625"/>
          </a:xfrm>
          <a:custGeom>
            <a:avLst/>
            <a:gdLst>
              <a:gd name="T0" fmla="*/ 334840 w 57"/>
              <a:gd name="T1" fmla="*/ 35260 h 65"/>
              <a:gd name="T2" fmla="*/ 405333 w 57"/>
              <a:gd name="T3" fmla="*/ 326158 h 65"/>
              <a:gd name="T4" fmla="*/ 361275 w 57"/>
              <a:gd name="T5" fmla="*/ 79336 h 65"/>
              <a:gd name="T6" fmla="*/ 70493 w 57"/>
              <a:gd name="T7" fmla="*/ 105781 h 65"/>
              <a:gd name="T8" fmla="*/ 26435 w 57"/>
              <a:gd name="T9" fmla="*/ 105781 h 65"/>
              <a:gd name="T10" fmla="*/ 70493 w 57"/>
              <a:gd name="T11" fmla="*/ 493644 h 65"/>
              <a:gd name="T12" fmla="*/ 70493 w 57"/>
              <a:gd name="T13" fmla="*/ 528905 h 65"/>
              <a:gd name="T14" fmla="*/ 0 w 57"/>
              <a:gd name="T15" fmla="*/ 105781 h 65"/>
              <a:gd name="T16" fmla="*/ 70493 w 57"/>
              <a:gd name="T17" fmla="*/ 0 h 65"/>
              <a:gd name="T18" fmla="*/ 290782 w 57"/>
              <a:gd name="T19" fmla="*/ 370233 h 65"/>
              <a:gd name="T20" fmla="*/ 290782 w 57"/>
              <a:gd name="T21" fmla="*/ 564165 h 65"/>
              <a:gd name="T22" fmla="*/ 475825 w 57"/>
              <a:gd name="T23" fmla="*/ 572980 h 65"/>
              <a:gd name="T24" fmla="*/ 502260 w 57"/>
              <a:gd name="T25" fmla="*/ 387863 h 65"/>
              <a:gd name="T26" fmla="*/ 475825 w 57"/>
              <a:gd name="T27" fmla="*/ 361418 h 65"/>
              <a:gd name="T28" fmla="*/ 140985 w 57"/>
              <a:gd name="T29" fmla="*/ 405494 h 65"/>
              <a:gd name="T30" fmla="*/ 264347 w 57"/>
              <a:gd name="T31" fmla="*/ 343788 h 65"/>
              <a:gd name="T32" fmla="*/ 290782 w 57"/>
              <a:gd name="T33" fmla="*/ 326158 h 65"/>
              <a:gd name="T34" fmla="*/ 264347 w 57"/>
              <a:gd name="T35" fmla="*/ 343788 h 65"/>
              <a:gd name="T36" fmla="*/ 61681 w 57"/>
              <a:gd name="T37" fmla="*/ 396678 h 65"/>
              <a:gd name="T38" fmla="*/ 70493 w 57"/>
              <a:gd name="T39" fmla="*/ 449569 h 65"/>
              <a:gd name="T40" fmla="*/ 123362 w 57"/>
              <a:gd name="T41" fmla="*/ 440754 h 65"/>
              <a:gd name="T42" fmla="*/ 114551 w 57"/>
              <a:gd name="T43" fmla="*/ 387863 h 65"/>
              <a:gd name="T44" fmla="*/ 79304 w 57"/>
              <a:gd name="T45" fmla="*/ 396678 h 65"/>
              <a:gd name="T46" fmla="*/ 114551 w 57"/>
              <a:gd name="T47" fmla="*/ 396678 h 65"/>
              <a:gd name="T48" fmla="*/ 61681 w 57"/>
              <a:gd name="T49" fmla="*/ 308528 h 65"/>
              <a:gd name="T50" fmla="*/ 70493 w 57"/>
              <a:gd name="T51" fmla="*/ 370233 h 65"/>
              <a:gd name="T52" fmla="*/ 123362 w 57"/>
              <a:gd name="T53" fmla="*/ 361418 h 65"/>
              <a:gd name="T54" fmla="*/ 114551 w 57"/>
              <a:gd name="T55" fmla="*/ 299713 h 65"/>
              <a:gd name="T56" fmla="*/ 79304 w 57"/>
              <a:gd name="T57" fmla="*/ 317343 h 65"/>
              <a:gd name="T58" fmla="*/ 114551 w 57"/>
              <a:gd name="T59" fmla="*/ 317343 h 65"/>
              <a:gd name="T60" fmla="*/ 317217 w 57"/>
              <a:gd name="T61" fmla="*/ 255637 h 65"/>
              <a:gd name="T62" fmla="*/ 70493 w 57"/>
              <a:gd name="T63" fmla="*/ 211562 h 65"/>
              <a:gd name="T64" fmla="*/ 61681 w 57"/>
              <a:gd name="T65" fmla="*/ 273267 h 65"/>
              <a:gd name="T66" fmla="*/ 114551 w 57"/>
              <a:gd name="T67" fmla="*/ 282082 h 65"/>
              <a:gd name="T68" fmla="*/ 123362 w 57"/>
              <a:gd name="T69" fmla="*/ 220377 h 65"/>
              <a:gd name="T70" fmla="*/ 70493 w 57"/>
              <a:gd name="T71" fmla="*/ 211562 h 65"/>
              <a:gd name="T72" fmla="*/ 79304 w 57"/>
              <a:gd name="T73" fmla="*/ 264452 h 65"/>
              <a:gd name="T74" fmla="*/ 140985 w 57"/>
              <a:gd name="T75" fmla="*/ 158671 h 65"/>
              <a:gd name="T76" fmla="*/ 317217 w 57"/>
              <a:gd name="T77" fmla="*/ 158671 h 65"/>
              <a:gd name="T78" fmla="*/ 61681 w 57"/>
              <a:gd name="T79" fmla="*/ 132226 h 65"/>
              <a:gd name="T80" fmla="*/ 61681 w 57"/>
              <a:gd name="T81" fmla="*/ 202747 h 65"/>
              <a:gd name="T82" fmla="*/ 123362 w 57"/>
              <a:gd name="T83" fmla="*/ 202747 h 65"/>
              <a:gd name="T84" fmla="*/ 123362 w 57"/>
              <a:gd name="T85" fmla="*/ 132226 h 65"/>
              <a:gd name="T86" fmla="*/ 114551 w 57"/>
              <a:gd name="T87" fmla="*/ 149856 h 65"/>
              <a:gd name="T88" fmla="*/ 114551 w 57"/>
              <a:gd name="T89" fmla="*/ 185117 h 65"/>
              <a:gd name="T90" fmla="*/ 370086 w 57"/>
              <a:gd name="T91" fmla="*/ 555350 h 65"/>
              <a:gd name="T92" fmla="*/ 484637 w 57"/>
              <a:gd name="T93" fmla="*/ 405494 h 65"/>
              <a:gd name="T94" fmla="*/ 378898 w 57"/>
              <a:gd name="T95" fmla="*/ 502459 h 65"/>
              <a:gd name="T96" fmla="*/ 299594 w 57"/>
              <a:gd name="T97" fmla="*/ 467199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 h="65">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349" tIns="45675" rIns="91349" bIns="4567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22" name="椭圆 21"/>
          <p:cNvSpPr/>
          <p:nvPr/>
        </p:nvSpPr>
        <p:spPr>
          <a:xfrm>
            <a:off x="5148267" y="1789512"/>
            <a:ext cx="720329" cy="720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964" tIns="32486" rIns="64964" bIns="32486" anchor="ctr"/>
          <a:lstStyle/>
          <a:p>
            <a:pPr algn="ctr" defTabSz="914400" fontAlgn="base">
              <a:spcBef>
                <a:spcPct val="0"/>
              </a:spcBef>
              <a:spcAft>
                <a:spcPct val="0"/>
              </a:spcAft>
              <a:defRPr/>
            </a:pPr>
            <a:endParaRPr lang="zh-CN" altLang="en-US">
              <a:solidFill>
                <a:prstClr val="white"/>
              </a:solidFill>
            </a:endParaRPr>
          </a:p>
        </p:txBody>
      </p:sp>
      <p:sp>
        <p:nvSpPr>
          <p:cNvPr id="23" name="Freeform 705"/>
          <p:cNvSpPr>
            <a:spLocks noEditPoints="1"/>
          </p:cNvSpPr>
          <p:nvPr/>
        </p:nvSpPr>
        <p:spPr bwMode="auto">
          <a:xfrm>
            <a:off x="5306622" y="1969294"/>
            <a:ext cx="402431" cy="348854"/>
          </a:xfrm>
          <a:custGeom>
            <a:avLst/>
            <a:gdLst>
              <a:gd name="T0" fmla="*/ 52696 w 61"/>
              <a:gd name="T1" fmla="*/ 70201 h 53"/>
              <a:gd name="T2" fmla="*/ 228349 w 61"/>
              <a:gd name="T3" fmla="*/ 70201 h 53"/>
              <a:gd name="T4" fmla="*/ 105392 w 61"/>
              <a:gd name="T5" fmla="*/ 122852 h 53"/>
              <a:gd name="T6" fmla="*/ 61479 w 61"/>
              <a:gd name="T7" fmla="*/ 122852 h 53"/>
              <a:gd name="T8" fmla="*/ 61479 w 61"/>
              <a:gd name="T9" fmla="*/ 342229 h 53"/>
              <a:gd name="T10" fmla="*/ 368872 w 61"/>
              <a:gd name="T11" fmla="*/ 342229 h 53"/>
              <a:gd name="T12" fmla="*/ 368872 w 61"/>
              <a:gd name="T13" fmla="*/ 280804 h 53"/>
              <a:gd name="T14" fmla="*/ 430351 w 61"/>
              <a:gd name="T15" fmla="*/ 254478 h 53"/>
              <a:gd name="T16" fmla="*/ 430351 w 61"/>
              <a:gd name="T17" fmla="*/ 351005 h 53"/>
              <a:gd name="T18" fmla="*/ 386438 w 61"/>
              <a:gd name="T19" fmla="*/ 394880 h 53"/>
              <a:gd name="T20" fmla="*/ 281046 w 61"/>
              <a:gd name="T21" fmla="*/ 394880 h 53"/>
              <a:gd name="T22" fmla="*/ 281046 w 61"/>
              <a:gd name="T23" fmla="*/ 438756 h 53"/>
              <a:gd name="T24" fmla="*/ 377655 w 61"/>
              <a:gd name="T25" fmla="*/ 438756 h 53"/>
              <a:gd name="T26" fmla="*/ 377655 w 61"/>
              <a:gd name="T27" fmla="*/ 465081 h 53"/>
              <a:gd name="T28" fmla="*/ 70261 w 61"/>
              <a:gd name="T29" fmla="*/ 465081 h 53"/>
              <a:gd name="T30" fmla="*/ 70261 w 61"/>
              <a:gd name="T31" fmla="*/ 438756 h 53"/>
              <a:gd name="T32" fmla="*/ 158088 w 61"/>
              <a:gd name="T33" fmla="*/ 438756 h 53"/>
              <a:gd name="T34" fmla="*/ 158088 w 61"/>
              <a:gd name="T35" fmla="*/ 394880 h 53"/>
              <a:gd name="T36" fmla="*/ 52696 w 61"/>
              <a:gd name="T37" fmla="*/ 394880 h 53"/>
              <a:gd name="T38" fmla="*/ 0 w 61"/>
              <a:gd name="T39" fmla="*/ 351005 h 53"/>
              <a:gd name="T40" fmla="*/ 0 w 61"/>
              <a:gd name="T41" fmla="*/ 114076 h 53"/>
              <a:gd name="T42" fmla="*/ 52696 w 61"/>
              <a:gd name="T43" fmla="*/ 70201 h 53"/>
              <a:gd name="T44" fmla="*/ 465482 w 61"/>
              <a:gd name="T45" fmla="*/ 0 h 53"/>
              <a:gd name="T46" fmla="*/ 193219 w 61"/>
              <a:gd name="T47" fmla="*/ 96526 h 53"/>
              <a:gd name="T48" fmla="*/ 324959 w 61"/>
              <a:gd name="T49" fmla="*/ 122852 h 53"/>
              <a:gd name="T50" fmla="*/ 324959 w 61"/>
              <a:gd name="T51" fmla="*/ 122852 h 53"/>
              <a:gd name="T52" fmla="*/ 360090 w 61"/>
              <a:gd name="T53" fmla="*/ 131627 h 53"/>
              <a:gd name="T54" fmla="*/ 360090 w 61"/>
              <a:gd name="T55" fmla="*/ 131627 h 53"/>
              <a:gd name="T56" fmla="*/ 465482 w 61"/>
              <a:gd name="T57" fmla="*/ 0 h 53"/>
              <a:gd name="T58" fmla="*/ 483047 w 61"/>
              <a:gd name="T59" fmla="*/ 8775 h 53"/>
              <a:gd name="T60" fmla="*/ 368872 w 61"/>
              <a:gd name="T61" fmla="*/ 140402 h 53"/>
              <a:gd name="T62" fmla="*/ 360090 w 61"/>
              <a:gd name="T63" fmla="*/ 149177 h 53"/>
              <a:gd name="T64" fmla="*/ 184436 w 61"/>
              <a:gd name="T65" fmla="*/ 122852 h 53"/>
              <a:gd name="T66" fmla="*/ 193219 w 61"/>
              <a:gd name="T67" fmla="*/ 131627 h 53"/>
              <a:gd name="T68" fmla="*/ 237132 w 61"/>
              <a:gd name="T69" fmla="*/ 272029 h 53"/>
              <a:gd name="T70" fmla="*/ 245915 w 61"/>
              <a:gd name="T71" fmla="*/ 280804 h 53"/>
              <a:gd name="T72" fmla="*/ 289828 w 61"/>
              <a:gd name="T73" fmla="*/ 201828 h 53"/>
              <a:gd name="T74" fmla="*/ 298611 w 61"/>
              <a:gd name="T75" fmla="*/ 193052 h 53"/>
              <a:gd name="T76" fmla="*/ 298611 w 61"/>
              <a:gd name="T77" fmla="*/ 193052 h 53"/>
              <a:gd name="T78" fmla="*/ 307394 w 61"/>
              <a:gd name="T79" fmla="*/ 210603 h 53"/>
              <a:gd name="T80" fmla="*/ 263480 w 61"/>
              <a:gd name="T81" fmla="*/ 289579 h 53"/>
              <a:gd name="T82" fmla="*/ 281046 w 61"/>
              <a:gd name="T83" fmla="*/ 289579 h 53"/>
              <a:gd name="T84" fmla="*/ 518178 w 61"/>
              <a:gd name="T85" fmla="*/ 201828 h 53"/>
              <a:gd name="T86" fmla="*/ 526960 w 61"/>
              <a:gd name="T87" fmla="*/ 193052 h 53"/>
              <a:gd name="T88" fmla="*/ 439134 w 61"/>
              <a:gd name="T89" fmla="*/ 157952 h 53"/>
              <a:gd name="T90" fmla="*/ 439134 w 61"/>
              <a:gd name="T91" fmla="*/ 140402 h 53"/>
              <a:gd name="T92" fmla="*/ 439134 w 61"/>
              <a:gd name="T93" fmla="*/ 140402 h 53"/>
              <a:gd name="T94" fmla="*/ 447916 w 61"/>
              <a:gd name="T95" fmla="*/ 140402 h 53"/>
              <a:gd name="T96" fmla="*/ 535743 w 61"/>
              <a:gd name="T97" fmla="*/ 175502 h 53"/>
              <a:gd name="T98" fmla="*/ 535743 w 61"/>
              <a:gd name="T99" fmla="*/ 157952 h 53"/>
              <a:gd name="T100" fmla="*/ 483047 w 61"/>
              <a:gd name="T101" fmla="*/ 26325 h 53"/>
              <a:gd name="T102" fmla="*/ 483047 w 61"/>
              <a:gd name="T103" fmla="*/ 8775 h 53"/>
              <a:gd name="T104" fmla="*/ 377655 w 61"/>
              <a:gd name="T105" fmla="*/ 368555 h 53"/>
              <a:gd name="T106" fmla="*/ 360090 w 61"/>
              <a:gd name="T107" fmla="*/ 377330 h 53"/>
              <a:gd name="T108" fmla="*/ 377655 w 61"/>
              <a:gd name="T109" fmla="*/ 394880 h 53"/>
              <a:gd name="T110" fmla="*/ 386438 w 61"/>
              <a:gd name="T111" fmla="*/ 377330 h 53"/>
              <a:gd name="T112" fmla="*/ 377655 w 61"/>
              <a:gd name="T113" fmla="*/ 368555 h 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349" tIns="45675" rIns="91349" bIns="4567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24" name="椭圆 23"/>
          <p:cNvSpPr/>
          <p:nvPr/>
        </p:nvSpPr>
        <p:spPr>
          <a:xfrm>
            <a:off x="7019930" y="2861072"/>
            <a:ext cx="720329" cy="7203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964" tIns="32486" rIns="64964" bIns="32486" anchor="ctr"/>
          <a:lstStyle/>
          <a:p>
            <a:pPr algn="ctr" defTabSz="914400" fontAlgn="base">
              <a:spcBef>
                <a:spcPct val="0"/>
              </a:spcBef>
              <a:spcAft>
                <a:spcPct val="0"/>
              </a:spcAft>
              <a:defRPr/>
            </a:pPr>
            <a:endParaRPr lang="zh-CN" altLang="en-US">
              <a:solidFill>
                <a:prstClr val="white"/>
              </a:solidFill>
            </a:endParaRPr>
          </a:p>
        </p:txBody>
      </p:sp>
      <p:sp>
        <p:nvSpPr>
          <p:cNvPr id="25" name="Freeform 628"/>
          <p:cNvSpPr>
            <a:spLocks noEditPoints="1"/>
          </p:cNvSpPr>
          <p:nvPr/>
        </p:nvSpPr>
        <p:spPr bwMode="auto">
          <a:xfrm>
            <a:off x="7208045" y="3036094"/>
            <a:ext cx="344091" cy="429816"/>
          </a:xfrm>
          <a:custGeom>
            <a:avLst/>
            <a:gdLst>
              <a:gd name="T0" fmla="*/ 26043 w 123"/>
              <a:gd name="T1" fmla="*/ 0 h 154"/>
              <a:gd name="T2" fmla="*/ 427851 w 123"/>
              <a:gd name="T3" fmla="*/ 0 h 154"/>
              <a:gd name="T4" fmla="*/ 457615 w 123"/>
              <a:gd name="T5" fmla="*/ 0 h 154"/>
              <a:gd name="T6" fmla="*/ 457615 w 123"/>
              <a:gd name="T7" fmla="*/ 18603 h 154"/>
              <a:gd name="T8" fmla="*/ 457615 w 123"/>
              <a:gd name="T9" fmla="*/ 546935 h 154"/>
              <a:gd name="T10" fmla="*/ 457615 w 123"/>
              <a:gd name="T11" fmla="*/ 572980 h 154"/>
              <a:gd name="T12" fmla="*/ 427851 w 123"/>
              <a:gd name="T13" fmla="*/ 572980 h 154"/>
              <a:gd name="T14" fmla="*/ 137657 w 123"/>
              <a:gd name="T15" fmla="*/ 572980 h 154"/>
              <a:gd name="T16" fmla="*/ 137657 w 123"/>
              <a:gd name="T17" fmla="*/ 572980 h 154"/>
              <a:gd name="T18" fmla="*/ 130216 w 123"/>
              <a:gd name="T19" fmla="*/ 572980 h 154"/>
              <a:gd name="T20" fmla="*/ 7441 w 123"/>
              <a:gd name="T21" fmla="*/ 476243 h 154"/>
              <a:gd name="T22" fmla="*/ 0 w 123"/>
              <a:gd name="T23" fmla="*/ 476243 h 154"/>
              <a:gd name="T24" fmla="*/ 0 w 123"/>
              <a:gd name="T25" fmla="*/ 457640 h 154"/>
              <a:gd name="T26" fmla="*/ 0 w 123"/>
              <a:gd name="T27" fmla="*/ 18603 h 154"/>
              <a:gd name="T28" fmla="*/ 0 w 123"/>
              <a:gd name="T29" fmla="*/ 0 h 154"/>
              <a:gd name="T30" fmla="*/ 26043 w 123"/>
              <a:gd name="T31" fmla="*/ 0 h 154"/>
              <a:gd name="T32" fmla="*/ 26043 w 123"/>
              <a:gd name="T33" fmla="*/ 0 h 154"/>
              <a:gd name="T34" fmla="*/ 40925 w 123"/>
              <a:gd name="T35" fmla="*/ 431595 h 154"/>
              <a:gd name="T36" fmla="*/ 122775 w 123"/>
              <a:gd name="T37" fmla="*/ 405551 h 154"/>
              <a:gd name="T38" fmla="*/ 130216 w 123"/>
              <a:gd name="T39" fmla="*/ 405551 h 154"/>
              <a:gd name="T40" fmla="*/ 130216 w 123"/>
              <a:gd name="T41" fmla="*/ 416713 h 154"/>
              <a:gd name="T42" fmla="*/ 163700 w 123"/>
              <a:gd name="T43" fmla="*/ 528332 h 154"/>
              <a:gd name="T44" fmla="*/ 412970 w 123"/>
              <a:gd name="T45" fmla="*/ 528332 h 154"/>
              <a:gd name="T46" fmla="*/ 412970 w 123"/>
              <a:gd name="T47" fmla="*/ 44648 h 154"/>
              <a:gd name="T48" fmla="*/ 40925 w 123"/>
              <a:gd name="T49" fmla="*/ 44648 h 154"/>
              <a:gd name="T50" fmla="*/ 40925 w 123"/>
              <a:gd name="T51" fmla="*/ 431595 h 154"/>
              <a:gd name="T52" fmla="*/ 40925 w 123"/>
              <a:gd name="T53" fmla="*/ 431595 h 154"/>
              <a:gd name="T54" fmla="*/ 137657 w 123"/>
              <a:gd name="T55" fmla="*/ 520891 h 154"/>
              <a:gd name="T56" fmla="*/ 111613 w 123"/>
              <a:gd name="T57" fmla="*/ 431595 h 154"/>
              <a:gd name="T58" fmla="*/ 52086 w 123"/>
              <a:gd name="T59" fmla="*/ 457640 h 154"/>
              <a:gd name="T60" fmla="*/ 137657 w 123"/>
              <a:gd name="T61" fmla="*/ 520891 h 154"/>
              <a:gd name="T62" fmla="*/ 137657 w 123"/>
              <a:gd name="T63" fmla="*/ 520891 h 154"/>
              <a:gd name="T64" fmla="*/ 104173 w 123"/>
              <a:gd name="T65" fmla="*/ 308814 h 154"/>
              <a:gd name="T66" fmla="*/ 104173 w 123"/>
              <a:gd name="T67" fmla="*/ 327417 h 154"/>
              <a:gd name="T68" fmla="*/ 349722 w 123"/>
              <a:gd name="T69" fmla="*/ 327417 h 154"/>
              <a:gd name="T70" fmla="*/ 349722 w 123"/>
              <a:gd name="T71" fmla="*/ 308814 h 154"/>
              <a:gd name="T72" fmla="*/ 104173 w 123"/>
              <a:gd name="T73" fmla="*/ 308814 h 154"/>
              <a:gd name="T74" fmla="*/ 104173 w 123"/>
              <a:gd name="T75" fmla="*/ 308814 h 154"/>
              <a:gd name="T76" fmla="*/ 104173 w 123"/>
              <a:gd name="T77" fmla="*/ 249284 h 154"/>
              <a:gd name="T78" fmla="*/ 104173 w 123"/>
              <a:gd name="T79" fmla="*/ 264166 h 154"/>
              <a:gd name="T80" fmla="*/ 349722 w 123"/>
              <a:gd name="T81" fmla="*/ 264166 h 154"/>
              <a:gd name="T82" fmla="*/ 349722 w 123"/>
              <a:gd name="T83" fmla="*/ 249284 h 154"/>
              <a:gd name="T84" fmla="*/ 104173 w 123"/>
              <a:gd name="T85" fmla="*/ 249284 h 154"/>
              <a:gd name="T86" fmla="*/ 104173 w 123"/>
              <a:gd name="T87" fmla="*/ 249284 h 154"/>
              <a:gd name="T88" fmla="*/ 104173 w 123"/>
              <a:gd name="T89" fmla="*/ 186032 h 154"/>
              <a:gd name="T90" fmla="*/ 104173 w 123"/>
              <a:gd name="T91" fmla="*/ 204636 h 154"/>
              <a:gd name="T92" fmla="*/ 349722 w 123"/>
              <a:gd name="T93" fmla="*/ 204636 h 154"/>
              <a:gd name="T94" fmla="*/ 349722 w 123"/>
              <a:gd name="T95" fmla="*/ 186032 h 154"/>
              <a:gd name="T96" fmla="*/ 104173 w 123"/>
              <a:gd name="T97" fmla="*/ 186032 h 154"/>
              <a:gd name="T98" fmla="*/ 104173 w 123"/>
              <a:gd name="T99" fmla="*/ 186032 h 154"/>
              <a:gd name="T100" fmla="*/ 104173 w 123"/>
              <a:gd name="T101" fmla="*/ 126502 h 154"/>
              <a:gd name="T102" fmla="*/ 104173 w 123"/>
              <a:gd name="T103" fmla="*/ 141385 h 154"/>
              <a:gd name="T104" fmla="*/ 349722 w 123"/>
              <a:gd name="T105" fmla="*/ 141385 h 154"/>
              <a:gd name="T106" fmla="*/ 349722 w 123"/>
              <a:gd name="T107" fmla="*/ 126502 h 154"/>
              <a:gd name="T108" fmla="*/ 104173 w 123"/>
              <a:gd name="T109" fmla="*/ 126502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 h="154">
                <a:moveTo>
                  <a:pt x="7" y="0"/>
                </a:moveTo>
                <a:lnTo>
                  <a:pt x="115" y="0"/>
                </a:lnTo>
                <a:lnTo>
                  <a:pt x="123" y="0"/>
                </a:lnTo>
                <a:lnTo>
                  <a:pt x="123" y="5"/>
                </a:lnTo>
                <a:lnTo>
                  <a:pt x="123" y="147"/>
                </a:lnTo>
                <a:lnTo>
                  <a:pt x="123" y="154"/>
                </a:lnTo>
                <a:lnTo>
                  <a:pt x="115" y="154"/>
                </a:lnTo>
                <a:lnTo>
                  <a:pt x="37" y="154"/>
                </a:lnTo>
                <a:lnTo>
                  <a:pt x="35" y="154"/>
                </a:lnTo>
                <a:lnTo>
                  <a:pt x="2" y="128"/>
                </a:lnTo>
                <a:lnTo>
                  <a:pt x="0" y="128"/>
                </a:lnTo>
                <a:lnTo>
                  <a:pt x="0" y="123"/>
                </a:lnTo>
                <a:lnTo>
                  <a:pt x="0" y="5"/>
                </a:lnTo>
                <a:lnTo>
                  <a:pt x="0" y="0"/>
                </a:lnTo>
                <a:lnTo>
                  <a:pt x="7" y="0"/>
                </a:lnTo>
                <a:close/>
                <a:moveTo>
                  <a:pt x="11" y="116"/>
                </a:moveTo>
                <a:lnTo>
                  <a:pt x="33" y="109"/>
                </a:lnTo>
                <a:lnTo>
                  <a:pt x="35" y="109"/>
                </a:lnTo>
                <a:lnTo>
                  <a:pt x="35" y="112"/>
                </a:lnTo>
                <a:lnTo>
                  <a:pt x="44" y="142"/>
                </a:lnTo>
                <a:lnTo>
                  <a:pt x="111" y="142"/>
                </a:lnTo>
                <a:lnTo>
                  <a:pt x="111" y="12"/>
                </a:lnTo>
                <a:lnTo>
                  <a:pt x="11" y="12"/>
                </a:lnTo>
                <a:lnTo>
                  <a:pt x="11" y="116"/>
                </a:lnTo>
                <a:close/>
                <a:moveTo>
                  <a:pt x="37" y="140"/>
                </a:moveTo>
                <a:lnTo>
                  <a:pt x="30" y="116"/>
                </a:lnTo>
                <a:lnTo>
                  <a:pt x="14" y="123"/>
                </a:lnTo>
                <a:lnTo>
                  <a:pt x="37" y="140"/>
                </a:lnTo>
                <a:close/>
                <a:moveTo>
                  <a:pt x="28" y="83"/>
                </a:moveTo>
                <a:lnTo>
                  <a:pt x="28" y="88"/>
                </a:lnTo>
                <a:lnTo>
                  <a:pt x="94" y="88"/>
                </a:lnTo>
                <a:lnTo>
                  <a:pt x="94" y="83"/>
                </a:lnTo>
                <a:lnTo>
                  <a:pt x="28" y="83"/>
                </a:lnTo>
                <a:close/>
                <a:moveTo>
                  <a:pt x="28" y="67"/>
                </a:moveTo>
                <a:lnTo>
                  <a:pt x="28" y="71"/>
                </a:lnTo>
                <a:lnTo>
                  <a:pt x="94" y="71"/>
                </a:lnTo>
                <a:lnTo>
                  <a:pt x="94" y="67"/>
                </a:lnTo>
                <a:lnTo>
                  <a:pt x="28" y="67"/>
                </a:lnTo>
                <a:close/>
                <a:moveTo>
                  <a:pt x="28" y="50"/>
                </a:moveTo>
                <a:lnTo>
                  <a:pt x="28" y="55"/>
                </a:lnTo>
                <a:lnTo>
                  <a:pt x="94" y="55"/>
                </a:lnTo>
                <a:lnTo>
                  <a:pt x="94" y="50"/>
                </a:lnTo>
                <a:lnTo>
                  <a:pt x="28" y="50"/>
                </a:lnTo>
                <a:close/>
                <a:moveTo>
                  <a:pt x="28" y="34"/>
                </a:moveTo>
                <a:lnTo>
                  <a:pt x="28" y="38"/>
                </a:lnTo>
                <a:lnTo>
                  <a:pt x="94" y="38"/>
                </a:lnTo>
                <a:lnTo>
                  <a:pt x="94" y="34"/>
                </a:lnTo>
                <a:lnTo>
                  <a:pt x="28"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349" tIns="45675" rIns="91349" bIns="4567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44050" name="TextBox 25"/>
          <p:cNvSpPr txBox="1">
            <a:spLocks noChangeArrowheads="1"/>
          </p:cNvSpPr>
          <p:nvPr/>
        </p:nvSpPr>
        <p:spPr bwMode="auto">
          <a:xfrm>
            <a:off x="1042989" y="173836"/>
            <a:ext cx="1169194"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64" tIns="32486" rIns="64964" bIns="32486">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研究成果</a:t>
            </a:r>
          </a:p>
        </p:txBody>
      </p:sp>
      <p:sp>
        <p:nvSpPr>
          <p:cNvPr id="31" name="Text Box 2"/>
          <p:cNvSpPr txBox="1">
            <a:spLocks noChangeArrowheads="1"/>
          </p:cNvSpPr>
          <p:nvPr/>
        </p:nvSpPr>
        <p:spPr bwMode="auto">
          <a:xfrm>
            <a:off x="7268768" y="5307807"/>
            <a:ext cx="1895475" cy="2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964" tIns="32486" rIns="64964" bIns="32486">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endParaRPr lang="zh-CN" altLang="en-US" sz="1400">
              <a:solidFill>
                <a:srgbClr val="00AEEE"/>
              </a:solidFill>
              <a:latin typeface="微软雅黑" panose="020B0503020204020204" pitchFamily="34" charset="-122"/>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750"/>
                                        <p:tgtEl>
                                          <p:spTgt spid="3"/>
                                        </p:tgtEl>
                                      </p:cBhvr>
                                    </p:animEffect>
                                    <p:anim calcmode="lin" valueType="num">
                                      <p:cBhvr>
                                        <p:cTn id="25" dur="750" fill="hold"/>
                                        <p:tgtEl>
                                          <p:spTgt spid="3"/>
                                        </p:tgtEl>
                                        <p:attrNameLst>
                                          <p:attrName>ppt_x</p:attrName>
                                        </p:attrNameLst>
                                      </p:cBhvr>
                                      <p:tavLst>
                                        <p:tav tm="0">
                                          <p:val>
                                            <p:strVal val="#ppt_x"/>
                                          </p:val>
                                        </p:tav>
                                        <p:tav tm="100000">
                                          <p:val>
                                            <p:strVal val="#ppt_x"/>
                                          </p:val>
                                        </p:tav>
                                      </p:tavLst>
                                    </p:anim>
                                    <p:anim calcmode="lin" valueType="num">
                                      <p:cBhvr>
                                        <p:cTn id="26" dur="75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750"/>
                                        <p:tgtEl>
                                          <p:spTgt spid="22"/>
                                        </p:tgtEl>
                                      </p:cBhvr>
                                    </p:animEffect>
                                    <p:anim calcmode="lin" valueType="num">
                                      <p:cBhvr>
                                        <p:cTn id="30" dur="750" fill="hold"/>
                                        <p:tgtEl>
                                          <p:spTgt spid="22"/>
                                        </p:tgtEl>
                                        <p:attrNameLst>
                                          <p:attrName>ppt_x</p:attrName>
                                        </p:attrNameLst>
                                      </p:cBhvr>
                                      <p:tavLst>
                                        <p:tav tm="0">
                                          <p:val>
                                            <p:strVal val="#ppt_x"/>
                                          </p:val>
                                        </p:tav>
                                        <p:tav tm="100000">
                                          <p:val>
                                            <p:strVal val="#ppt_x"/>
                                          </p:val>
                                        </p:tav>
                                      </p:tavLst>
                                    </p:anim>
                                    <p:anim calcmode="lin" valueType="num">
                                      <p:cBhvr>
                                        <p:cTn id="31" dur="750" fill="hold"/>
                                        <p:tgtEl>
                                          <p:spTgt spid="2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750"/>
                                        <p:tgtEl>
                                          <p:spTgt spid="4"/>
                                        </p:tgtEl>
                                      </p:cBhvr>
                                    </p:animEffect>
                                    <p:anim calcmode="lin" valueType="num">
                                      <p:cBhvr>
                                        <p:cTn id="42" dur="750" fill="hold"/>
                                        <p:tgtEl>
                                          <p:spTgt spid="4"/>
                                        </p:tgtEl>
                                        <p:attrNameLst>
                                          <p:attrName>ppt_x</p:attrName>
                                        </p:attrNameLst>
                                      </p:cBhvr>
                                      <p:tavLst>
                                        <p:tav tm="0">
                                          <p:val>
                                            <p:strVal val="#ppt_x"/>
                                          </p:val>
                                        </p:tav>
                                        <p:tav tm="100000">
                                          <p:val>
                                            <p:strVal val="#ppt_x"/>
                                          </p:val>
                                        </p:tav>
                                      </p:tavLst>
                                    </p:anim>
                                    <p:anim calcmode="lin" valueType="num">
                                      <p:cBhvr>
                                        <p:cTn id="43" dur="75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750"/>
                                        <p:tgtEl>
                                          <p:spTgt spid="20"/>
                                        </p:tgtEl>
                                      </p:cBhvr>
                                    </p:animEffect>
                                    <p:anim calcmode="lin" valueType="num">
                                      <p:cBhvr>
                                        <p:cTn id="47" dur="750" fill="hold"/>
                                        <p:tgtEl>
                                          <p:spTgt spid="20"/>
                                        </p:tgtEl>
                                        <p:attrNameLst>
                                          <p:attrName>ppt_x</p:attrName>
                                        </p:attrNameLst>
                                      </p:cBhvr>
                                      <p:tavLst>
                                        <p:tav tm="0">
                                          <p:val>
                                            <p:strVal val="#ppt_x"/>
                                          </p:val>
                                        </p:tav>
                                        <p:tav tm="100000">
                                          <p:val>
                                            <p:strVal val="#ppt_x"/>
                                          </p:val>
                                        </p:tav>
                                      </p:tavLst>
                                    </p:anim>
                                    <p:anim calcmode="lin" valueType="num">
                                      <p:cBhvr>
                                        <p:cTn id="48" dur="75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750"/>
                                        <p:tgtEl>
                                          <p:spTgt spid="5"/>
                                        </p:tgtEl>
                                      </p:cBhvr>
                                    </p:animEffect>
                                    <p:anim calcmode="lin" valueType="num">
                                      <p:cBhvr>
                                        <p:cTn id="59" dur="750" fill="hold"/>
                                        <p:tgtEl>
                                          <p:spTgt spid="5"/>
                                        </p:tgtEl>
                                        <p:attrNameLst>
                                          <p:attrName>ppt_x</p:attrName>
                                        </p:attrNameLst>
                                      </p:cBhvr>
                                      <p:tavLst>
                                        <p:tav tm="0">
                                          <p:val>
                                            <p:strVal val="#ppt_x"/>
                                          </p:val>
                                        </p:tav>
                                        <p:tav tm="100000">
                                          <p:val>
                                            <p:strVal val="#ppt_x"/>
                                          </p:val>
                                        </p:tav>
                                      </p:tavLst>
                                    </p:anim>
                                    <p:anim calcmode="lin" valueType="num">
                                      <p:cBhvr>
                                        <p:cTn id="60" dur="750" fill="hold"/>
                                        <p:tgtEl>
                                          <p:spTgt spid="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750"/>
                                        <p:tgtEl>
                                          <p:spTgt spid="18"/>
                                        </p:tgtEl>
                                      </p:cBhvr>
                                    </p:animEffect>
                                    <p:anim calcmode="lin" valueType="num">
                                      <p:cBhvr>
                                        <p:cTn id="64" dur="750" fill="hold"/>
                                        <p:tgtEl>
                                          <p:spTgt spid="18"/>
                                        </p:tgtEl>
                                        <p:attrNameLst>
                                          <p:attrName>ppt_x</p:attrName>
                                        </p:attrNameLst>
                                      </p:cBhvr>
                                      <p:tavLst>
                                        <p:tav tm="0">
                                          <p:val>
                                            <p:strVal val="#ppt_x"/>
                                          </p:val>
                                        </p:tav>
                                        <p:tav tm="100000">
                                          <p:val>
                                            <p:strVal val="#ppt_x"/>
                                          </p:val>
                                        </p:tav>
                                      </p:tavLst>
                                    </p:anim>
                                    <p:anim calcmode="lin" valueType="num">
                                      <p:cBhvr>
                                        <p:cTn id="65" dur="750" fill="hold"/>
                                        <p:tgtEl>
                                          <p:spTgt spid="18"/>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par>
                          <p:cTn id="72" fill="hold">
                            <p:stCondLst>
                              <p:cond delay="6000"/>
                            </p:stCondLst>
                            <p:childTnLst>
                              <p:par>
                                <p:cTn id="73" presetID="22" presetClass="entr" presetSubtype="4"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par>
                                <p:cTn id="76" presetID="22" presetClass="entr" presetSubtype="1"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up)">
                                      <p:cBhvr>
                                        <p:cTn id="78" dur="500"/>
                                        <p:tgtEl>
                                          <p:spTgt spid="9"/>
                                        </p:tgtEl>
                                      </p:cBhvr>
                                    </p:animEffect>
                                  </p:childTnLst>
                                </p:cTn>
                              </p:par>
                              <p:par>
                                <p:cTn id="79" presetID="22" presetClass="entr" presetSubtype="4"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1"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par>
                          <p:cTn id="85" fill="hold">
                            <p:stCondLst>
                              <p:cond delay="6500"/>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31"/>
                                        </p:tgtEl>
                                        <p:attrNameLst>
                                          <p:attrName>style.visibility</p:attrName>
                                        </p:attrNameLst>
                                      </p:cBhvr>
                                      <p:to>
                                        <p:strVal val="visible"/>
                                      </p:to>
                                    </p:set>
                                    <p:anim calcmode="lin" valueType="num">
                                      <p:cBhvr>
                                        <p:cTn id="88" dur="650" fill="hold"/>
                                        <p:tgtEl>
                                          <p:spTgt spid="31"/>
                                        </p:tgtEl>
                                        <p:attrNameLst>
                                          <p:attrName>ppt_w</p:attrName>
                                        </p:attrNameLst>
                                      </p:cBhvr>
                                      <p:tavLst>
                                        <p:tav tm="0">
                                          <p:val>
                                            <p:fltVal val="0"/>
                                          </p:val>
                                        </p:tav>
                                        <p:tav tm="100000">
                                          <p:val>
                                            <p:strVal val="#ppt_w"/>
                                          </p:val>
                                        </p:tav>
                                      </p:tavLst>
                                    </p:anim>
                                    <p:anim calcmode="lin" valueType="num">
                                      <p:cBhvr>
                                        <p:cTn id="89" dur="650" fill="hold"/>
                                        <p:tgtEl>
                                          <p:spTgt spid="31"/>
                                        </p:tgtEl>
                                        <p:attrNameLst>
                                          <p:attrName>ppt_h</p:attrName>
                                        </p:attrNameLst>
                                      </p:cBhvr>
                                      <p:tavLst>
                                        <p:tav tm="0">
                                          <p:val>
                                            <p:fltVal val="0"/>
                                          </p:val>
                                        </p:tav>
                                        <p:tav tm="100000">
                                          <p:val>
                                            <p:strVal val="#ppt_h"/>
                                          </p:val>
                                        </p:tav>
                                      </p:tavLst>
                                    </p:anim>
                                    <p:animEffect transition="in" filter="fade">
                                      <p:cBhvr>
                                        <p:cTn id="90" dur="6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animBg="1"/>
      <p:bldP spid="19" grpId="0" animBg="1"/>
      <p:bldP spid="20" grpId="0" animBg="1"/>
      <p:bldP spid="21" grpId="0" animBg="1"/>
      <p:bldP spid="22" grpId="0" animBg="1"/>
      <p:bldP spid="23" grpId="0" animBg="1"/>
      <p:bldP spid="24" grpId="0" animBg="1"/>
      <p:bldP spid="25" grpId="0" animBg="1"/>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1843090" y="1131099"/>
            <a:ext cx="4385072" cy="3698081"/>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62815" tIns="31412" rIns="62815" bIns="31412" anchor="ctr"/>
          <a:lstStyle/>
          <a:p>
            <a:pPr algn="ctr" defTabSz="914400" fontAlgn="base">
              <a:spcBef>
                <a:spcPct val="0"/>
              </a:spcBef>
              <a:spcAft>
                <a:spcPct val="0"/>
              </a:spcAft>
              <a:defRPr/>
            </a:pPr>
            <a:endParaRPr lang="zh-CN" altLang="en-US"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89665" y="3477818"/>
            <a:ext cx="1591865" cy="295275"/>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15" tIns="31412" rIns="62815" bIns="31412" anchor="ctr"/>
          <a:lstStyle/>
          <a:p>
            <a:pPr algn="ctr" defTabSz="914400" fontAlgn="base">
              <a:spcBef>
                <a:spcPct val="0"/>
              </a:spcBef>
              <a:spcAft>
                <a:spcPct val="0"/>
              </a:spcAft>
              <a:defRPr/>
            </a:pPr>
            <a:r>
              <a:rPr lang="zh-CN" altLang="en-US" dirty="0">
                <a:solidFill>
                  <a:prstClr val="white"/>
                </a:solidFill>
                <a:latin typeface="微软雅黑" panose="020B0503020204020204" pitchFamily="34" charset="-122"/>
                <a:ea typeface="微软雅黑" panose="020B0503020204020204" pitchFamily="34" charset="-122"/>
              </a:rPr>
              <a:t>应用前景二</a:t>
            </a:r>
          </a:p>
        </p:txBody>
      </p:sp>
      <p:sp>
        <p:nvSpPr>
          <p:cNvPr id="5" name="圆角矩形 4"/>
          <p:cNvSpPr/>
          <p:nvPr/>
        </p:nvSpPr>
        <p:spPr>
          <a:xfrm>
            <a:off x="3657600" y="2843213"/>
            <a:ext cx="1591866" cy="294085"/>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15" tIns="31412" rIns="62815" bIns="31412" anchor="ctr"/>
          <a:lstStyle/>
          <a:p>
            <a:pPr algn="ctr" defTabSz="914400" fontAlgn="base">
              <a:spcBef>
                <a:spcPct val="0"/>
              </a:spcBef>
              <a:spcAft>
                <a:spcPct val="0"/>
              </a:spcAft>
              <a:defRPr/>
            </a:pPr>
            <a:r>
              <a:rPr lang="zh-CN" altLang="en-US" dirty="0">
                <a:solidFill>
                  <a:prstClr val="white"/>
                </a:solidFill>
                <a:latin typeface="微软雅黑" panose="020B0503020204020204" pitchFamily="34" charset="-122"/>
                <a:ea typeface="微软雅黑" panose="020B0503020204020204" pitchFamily="34" charset="-122"/>
              </a:rPr>
              <a:t>应用前景三</a:t>
            </a:r>
          </a:p>
        </p:txBody>
      </p:sp>
      <p:sp>
        <p:nvSpPr>
          <p:cNvPr id="6" name="圆角矩形 5"/>
          <p:cNvSpPr/>
          <p:nvPr/>
        </p:nvSpPr>
        <p:spPr>
          <a:xfrm>
            <a:off x="4155281" y="2230043"/>
            <a:ext cx="1591866" cy="295275"/>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15" tIns="31412" rIns="62815" bIns="31412" anchor="ctr"/>
          <a:lstStyle/>
          <a:p>
            <a:pPr algn="ctr" defTabSz="914400" fontAlgn="base">
              <a:spcBef>
                <a:spcPct val="0"/>
              </a:spcBef>
              <a:spcAft>
                <a:spcPct val="0"/>
              </a:spcAft>
              <a:defRPr/>
            </a:pPr>
            <a:r>
              <a:rPr lang="zh-CN" altLang="en-US" dirty="0">
                <a:solidFill>
                  <a:prstClr val="white"/>
                </a:solidFill>
                <a:latin typeface="微软雅黑" panose="020B0503020204020204" pitchFamily="34" charset="-122"/>
                <a:ea typeface="微软雅黑" panose="020B0503020204020204" pitchFamily="34" charset="-122"/>
              </a:rPr>
              <a:t>应用前景四</a:t>
            </a:r>
          </a:p>
        </p:txBody>
      </p:sp>
      <p:sp>
        <p:nvSpPr>
          <p:cNvPr id="7" name="圆角矩形 6"/>
          <p:cNvSpPr/>
          <p:nvPr/>
        </p:nvSpPr>
        <p:spPr>
          <a:xfrm>
            <a:off x="4712494" y="1652593"/>
            <a:ext cx="1591866" cy="29408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15" tIns="31412" rIns="62815" bIns="31412" anchor="ctr"/>
          <a:lstStyle/>
          <a:p>
            <a:pPr algn="ctr" defTabSz="914400" fontAlgn="base">
              <a:spcBef>
                <a:spcPct val="0"/>
              </a:spcBef>
              <a:spcAft>
                <a:spcPct val="0"/>
              </a:spcAft>
              <a:defRPr/>
            </a:pPr>
            <a:r>
              <a:rPr lang="zh-CN" altLang="en-US" dirty="0">
                <a:solidFill>
                  <a:prstClr val="white"/>
                </a:solidFill>
                <a:latin typeface="微软雅黑" panose="020B0503020204020204" pitchFamily="34" charset="-122"/>
                <a:ea typeface="微软雅黑" panose="020B0503020204020204" pitchFamily="34" charset="-122"/>
              </a:rPr>
              <a:t>应用前景五</a:t>
            </a:r>
          </a:p>
        </p:txBody>
      </p:sp>
      <p:sp>
        <p:nvSpPr>
          <p:cNvPr id="9" name="圆角矩形 8"/>
          <p:cNvSpPr/>
          <p:nvPr/>
        </p:nvSpPr>
        <p:spPr>
          <a:xfrm>
            <a:off x="2358634" y="4058843"/>
            <a:ext cx="1591865" cy="29527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15" tIns="31412" rIns="62815" bIns="31412" anchor="ctr"/>
          <a:lstStyle/>
          <a:p>
            <a:pPr algn="ctr" defTabSz="914400" fontAlgn="base">
              <a:spcBef>
                <a:spcPct val="0"/>
              </a:spcBef>
              <a:spcAft>
                <a:spcPct val="0"/>
              </a:spcAft>
              <a:defRPr/>
            </a:pPr>
            <a:r>
              <a:rPr lang="zh-CN" altLang="en-US" dirty="0">
                <a:solidFill>
                  <a:prstClr val="white"/>
                </a:solidFill>
                <a:latin typeface="微软雅黑" panose="020B0503020204020204" pitchFamily="34" charset="-122"/>
                <a:ea typeface="微软雅黑" panose="020B0503020204020204" pitchFamily="34" charset="-122"/>
              </a:rPr>
              <a:t>应用前景一</a:t>
            </a:r>
          </a:p>
        </p:txBody>
      </p:sp>
      <p:sp>
        <p:nvSpPr>
          <p:cNvPr id="10" name="矩形 9"/>
          <p:cNvSpPr>
            <a:spLocks noChangeArrowheads="1"/>
          </p:cNvSpPr>
          <p:nvPr/>
        </p:nvSpPr>
        <p:spPr bwMode="auto">
          <a:xfrm>
            <a:off x="4856565" y="4039796"/>
            <a:ext cx="1578769" cy="432197"/>
          </a:xfrm>
          <a:prstGeom prst="rect">
            <a:avLst/>
          </a:prstGeom>
          <a:noFill/>
          <a:ln w="9525">
            <a:solidFill>
              <a:srgbClr val="01458E"/>
            </a:solidFill>
            <a:prstDash val="dash"/>
            <a:miter lim="800000"/>
          </a:ln>
          <a:extLst>
            <a:ext uri="{909E8E84-426E-40DD-AFC4-6F175D3DCCD1}">
              <a14:hiddenFill xmlns:a14="http://schemas.microsoft.com/office/drawing/2010/main">
                <a:solidFill>
                  <a:srgbClr val="FFFFFF"/>
                </a:solidFill>
              </a14:hiddenFill>
            </a:ext>
          </a:extLst>
        </p:spPr>
        <p:txBody>
          <a:bodyPr lIns="62815" tIns="31412" rIns="62815" bIns="31412">
            <a:spAutoFit/>
          </a:bodyPr>
          <a:lstStyle/>
          <a:p>
            <a:pPr algn="ctr" defTabSz="913130" fontAlgn="base">
              <a:spcBef>
                <a:spcPct val="0"/>
              </a:spcBef>
              <a:spcAft>
                <a:spcPct val="0"/>
              </a:spcAft>
            </a:pP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defTabSz="913130" fontAlgn="base">
              <a:spcBef>
                <a:spcPct val="0"/>
              </a:spcBef>
              <a:spcAft>
                <a:spcPct val="0"/>
              </a:spcAft>
            </a:pPr>
            <a:r>
              <a:rPr lang="zh-CN" altLang="en-US" sz="1200">
                <a:solidFill>
                  <a:srgbClr val="404040"/>
                </a:solidFill>
                <a:latin typeface="微软雅黑" panose="020B0503020204020204" pitchFamily="34" charset="-122"/>
                <a:ea typeface="微软雅黑" panose="020B0503020204020204" pitchFamily="34" charset="-122"/>
              </a:rPr>
              <a:t>单击此处添加文本</a:t>
            </a:r>
          </a:p>
        </p:txBody>
      </p:sp>
      <p:sp>
        <p:nvSpPr>
          <p:cNvPr id="11" name="矩形 10"/>
          <p:cNvSpPr>
            <a:spLocks noChangeArrowheads="1"/>
          </p:cNvSpPr>
          <p:nvPr/>
        </p:nvSpPr>
        <p:spPr bwMode="auto">
          <a:xfrm>
            <a:off x="5276850" y="3415908"/>
            <a:ext cx="1579960" cy="432197"/>
          </a:xfrm>
          <a:prstGeom prst="rect">
            <a:avLst/>
          </a:prstGeom>
          <a:noFill/>
          <a:ln w="9525">
            <a:solidFill>
              <a:srgbClr val="01458E"/>
            </a:solidFill>
            <a:prstDash val="dash"/>
            <a:miter lim="800000"/>
          </a:ln>
          <a:extLst>
            <a:ext uri="{909E8E84-426E-40DD-AFC4-6F175D3DCCD1}">
              <a14:hiddenFill xmlns:a14="http://schemas.microsoft.com/office/drawing/2010/main">
                <a:solidFill>
                  <a:srgbClr val="FFFFFF"/>
                </a:solidFill>
              </a14:hiddenFill>
            </a:ext>
          </a:extLst>
        </p:spPr>
        <p:txBody>
          <a:bodyPr lIns="62815" tIns="31412" rIns="62815" bIns="31412">
            <a:spAutoFit/>
          </a:bodyPr>
          <a:lstStyle/>
          <a:p>
            <a:pPr algn="ctr" defTabSz="913130" fontAlgn="base">
              <a:spcBef>
                <a:spcPct val="0"/>
              </a:spcBef>
              <a:spcAft>
                <a:spcPct val="0"/>
              </a:spcAft>
            </a:pP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defTabSz="913130" fontAlgn="base">
              <a:spcBef>
                <a:spcPct val="0"/>
              </a:spcBef>
              <a:spcAft>
                <a:spcPct val="0"/>
              </a:spcAft>
            </a:pPr>
            <a:r>
              <a:rPr lang="zh-CN" altLang="en-US" sz="1200">
                <a:solidFill>
                  <a:srgbClr val="404040"/>
                </a:solidFill>
                <a:latin typeface="微软雅黑" panose="020B0503020204020204" pitchFamily="34" charset="-122"/>
                <a:ea typeface="微软雅黑" panose="020B0503020204020204" pitchFamily="34" charset="-122"/>
              </a:rPr>
              <a:t>单击此处添加文本</a:t>
            </a:r>
          </a:p>
        </p:txBody>
      </p:sp>
      <p:sp>
        <p:nvSpPr>
          <p:cNvPr id="12" name="矩形 11"/>
          <p:cNvSpPr>
            <a:spLocks noChangeArrowheads="1"/>
          </p:cNvSpPr>
          <p:nvPr/>
        </p:nvSpPr>
        <p:spPr bwMode="auto">
          <a:xfrm>
            <a:off x="5685236" y="2792021"/>
            <a:ext cx="1579959" cy="432197"/>
          </a:xfrm>
          <a:prstGeom prst="rect">
            <a:avLst/>
          </a:prstGeom>
          <a:noFill/>
          <a:ln w="9525">
            <a:solidFill>
              <a:srgbClr val="01458E"/>
            </a:solidFill>
            <a:prstDash val="dash"/>
            <a:miter lim="800000"/>
          </a:ln>
          <a:extLst>
            <a:ext uri="{909E8E84-426E-40DD-AFC4-6F175D3DCCD1}">
              <a14:hiddenFill xmlns:a14="http://schemas.microsoft.com/office/drawing/2010/main">
                <a:solidFill>
                  <a:srgbClr val="FFFFFF"/>
                </a:solidFill>
              </a14:hiddenFill>
            </a:ext>
          </a:extLst>
        </p:spPr>
        <p:txBody>
          <a:bodyPr lIns="62815" tIns="31412" rIns="62815" bIns="31412">
            <a:spAutoFit/>
          </a:bodyPr>
          <a:lstStyle/>
          <a:p>
            <a:pPr algn="ctr" defTabSz="913130" fontAlgn="base">
              <a:spcBef>
                <a:spcPct val="0"/>
              </a:spcBef>
              <a:spcAft>
                <a:spcPct val="0"/>
              </a:spcAft>
            </a:pP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defTabSz="913130" fontAlgn="base">
              <a:spcBef>
                <a:spcPct val="0"/>
              </a:spcBef>
              <a:spcAft>
                <a:spcPct val="0"/>
              </a:spcAft>
            </a:pPr>
            <a:r>
              <a:rPr lang="zh-CN" altLang="en-US" sz="1200">
                <a:solidFill>
                  <a:srgbClr val="404040"/>
                </a:solidFill>
                <a:latin typeface="微软雅黑" panose="020B0503020204020204" pitchFamily="34" charset="-122"/>
                <a:ea typeface="微软雅黑" panose="020B0503020204020204" pitchFamily="34" charset="-122"/>
              </a:rPr>
              <a:t>单击此处添加文本</a:t>
            </a:r>
          </a:p>
        </p:txBody>
      </p:sp>
      <p:sp>
        <p:nvSpPr>
          <p:cNvPr id="13" name="矩形 12"/>
          <p:cNvSpPr>
            <a:spLocks noChangeArrowheads="1"/>
          </p:cNvSpPr>
          <p:nvPr/>
        </p:nvSpPr>
        <p:spPr bwMode="auto">
          <a:xfrm>
            <a:off x="6067430" y="2168128"/>
            <a:ext cx="1578769" cy="433388"/>
          </a:xfrm>
          <a:prstGeom prst="rect">
            <a:avLst/>
          </a:prstGeom>
          <a:noFill/>
          <a:ln w="9525">
            <a:solidFill>
              <a:srgbClr val="01458E"/>
            </a:solidFill>
            <a:prstDash val="dash"/>
            <a:miter lim="800000"/>
          </a:ln>
          <a:extLst>
            <a:ext uri="{909E8E84-426E-40DD-AFC4-6F175D3DCCD1}">
              <a14:hiddenFill xmlns:a14="http://schemas.microsoft.com/office/drawing/2010/main">
                <a:solidFill>
                  <a:srgbClr val="FFFFFF"/>
                </a:solidFill>
              </a14:hiddenFill>
            </a:ext>
          </a:extLst>
        </p:spPr>
        <p:txBody>
          <a:bodyPr lIns="62815" tIns="31412" rIns="62815" bIns="31412">
            <a:spAutoFit/>
          </a:bodyPr>
          <a:lstStyle/>
          <a:p>
            <a:pPr algn="ctr" defTabSz="913130" fontAlgn="base">
              <a:spcBef>
                <a:spcPct val="0"/>
              </a:spcBef>
              <a:spcAft>
                <a:spcPct val="0"/>
              </a:spcAft>
            </a:pP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defTabSz="913130" fontAlgn="base">
              <a:spcBef>
                <a:spcPct val="0"/>
              </a:spcBef>
              <a:spcAft>
                <a:spcPct val="0"/>
              </a:spcAft>
            </a:pPr>
            <a:r>
              <a:rPr lang="zh-CN" altLang="en-US" sz="1200">
                <a:solidFill>
                  <a:srgbClr val="404040"/>
                </a:solidFill>
                <a:latin typeface="微软雅黑" panose="020B0503020204020204" pitchFamily="34" charset="-122"/>
                <a:ea typeface="微软雅黑" panose="020B0503020204020204" pitchFamily="34" charset="-122"/>
              </a:rPr>
              <a:t>单击此处添加文本</a:t>
            </a:r>
          </a:p>
        </p:txBody>
      </p:sp>
      <p:sp>
        <p:nvSpPr>
          <p:cNvPr id="14" name="矩形 13"/>
          <p:cNvSpPr>
            <a:spLocks noChangeArrowheads="1"/>
          </p:cNvSpPr>
          <p:nvPr/>
        </p:nvSpPr>
        <p:spPr bwMode="auto">
          <a:xfrm>
            <a:off x="6665124" y="1601396"/>
            <a:ext cx="1578769" cy="432197"/>
          </a:xfrm>
          <a:prstGeom prst="rect">
            <a:avLst/>
          </a:prstGeom>
          <a:noFill/>
          <a:ln w="9525">
            <a:solidFill>
              <a:srgbClr val="01458E"/>
            </a:solidFill>
            <a:prstDash val="dash"/>
            <a:miter lim="800000"/>
          </a:ln>
          <a:extLst>
            <a:ext uri="{909E8E84-426E-40DD-AFC4-6F175D3DCCD1}">
              <a14:hiddenFill xmlns:a14="http://schemas.microsoft.com/office/drawing/2010/main">
                <a:solidFill>
                  <a:srgbClr val="FFFFFF"/>
                </a:solidFill>
              </a14:hiddenFill>
            </a:ext>
          </a:extLst>
        </p:spPr>
        <p:txBody>
          <a:bodyPr lIns="62815" tIns="31412" rIns="62815" bIns="31412">
            <a:spAutoFit/>
          </a:bodyPr>
          <a:lstStyle/>
          <a:p>
            <a:pPr algn="ctr" defTabSz="913130" fontAlgn="base">
              <a:spcBef>
                <a:spcPct val="0"/>
              </a:spcBef>
              <a:spcAft>
                <a:spcPct val="0"/>
              </a:spcAft>
            </a:pPr>
            <a:r>
              <a:rPr lang="zh-CN" altLang="en-US" sz="1200">
                <a:solidFill>
                  <a:srgbClr val="404040"/>
                </a:solidFill>
                <a:latin typeface="微软雅黑" panose="020B0503020204020204" pitchFamily="34" charset="-122"/>
                <a:ea typeface="微软雅黑" panose="020B0503020204020204" pitchFamily="34" charset="-122"/>
              </a:rPr>
              <a:t>单击此处添加文本</a:t>
            </a:r>
            <a:endParaRPr lang="en-US" altLang="zh-CN" sz="1200">
              <a:solidFill>
                <a:srgbClr val="404040"/>
              </a:solidFill>
              <a:latin typeface="微软雅黑" panose="020B0503020204020204" pitchFamily="34" charset="-122"/>
              <a:ea typeface="微软雅黑" panose="020B0503020204020204" pitchFamily="34" charset="-122"/>
            </a:endParaRPr>
          </a:p>
          <a:p>
            <a:pPr algn="ctr" defTabSz="913130" fontAlgn="base">
              <a:spcBef>
                <a:spcPct val="0"/>
              </a:spcBef>
              <a:spcAft>
                <a:spcPct val="0"/>
              </a:spcAft>
            </a:pPr>
            <a:r>
              <a:rPr lang="zh-CN" altLang="en-US" sz="1200">
                <a:solidFill>
                  <a:srgbClr val="404040"/>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p:nvPr/>
        </p:nvSpPr>
        <p:spPr bwMode="auto">
          <a:xfrm>
            <a:off x="1017985" y="1760936"/>
            <a:ext cx="2545556"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6" tIns="34262" rIns="68516" bIns="34262"/>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685800" fontAlgn="base">
              <a:lnSpc>
                <a:spcPct val="130000"/>
              </a:lnSpc>
              <a:spcBef>
                <a:spcPts val="750"/>
              </a:spcBef>
              <a:spcAft>
                <a:spcPct val="0"/>
              </a:spcAft>
            </a:pPr>
            <a:r>
              <a:rPr lang="zh-CN" altLang="en-US" sz="1000">
                <a:solidFill>
                  <a:srgbClr val="404040"/>
                </a:solidFill>
                <a:latin typeface="微软雅黑" panose="020B0503020204020204" pitchFamily="34" charset="-122"/>
              </a:rPr>
              <a:t>您的内容打在这里，或者通过复制您的文本后，在此框中选择粘贴，并选择只保留文字。在此录入上述图表的综合描述说明。</a:t>
            </a:r>
            <a:endParaRPr lang="en-US" sz="1000">
              <a:solidFill>
                <a:srgbClr val="404040"/>
              </a:solidFill>
              <a:latin typeface="微软雅黑" panose="020B0503020204020204" pitchFamily="34" charset="-122"/>
            </a:endParaRPr>
          </a:p>
        </p:txBody>
      </p:sp>
      <p:sp>
        <p:nvSpPr>
          <p:cNvPr id="16" name="Title 13"/>
          <p:cNvSpPr txBox="1"/>
          <p:nvPr/>
        </p:nvSpPr>
        <p:spPr bwMode="auto">
          <a:xfrm>
            <a:off x="1040606" y="1381127"/>
            <a:ext cx="2163366"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16" tIns="34262" rIns="68516" bIns="34262"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defTabSz="685800" fontAlgn="base">
              <a:spcBef>
                <a:spcPct val="0"/>
              </a:spcBef>
              <a:spcAft>
                <a:spcPct val="0"/>
              </a:spcAft>
            </a:pPr>
            <a:r>
              <a:rPr lang="zh-CN" altLang="en-US" sz="1400" b="1">
                <a:solidFill>
                  <a:srgbClr val="1F4C6B"/>
                </a:solidFill>
                <a:latin typeface="微软雅黑" panose="020B0503020204020204" pitchFamily="34" charset="-122"/>
              </a:rPr>
              <a:t>添加标题内容文字</a:t>
            </a:r>
            <a:endParaRPr lang="en-US" sz="1400" b="1">
              <a:solidFill>
                <a:srgbClr val="1F4C6B"/>
              </a:solidFill>
              <a:latin typeface="微软雅黑" panose="020B0503020204020204" pitchFamily="34" charset="-122"/>
            </a:endParaRPr>
          </a:p>
        </p:txBody>
      </p:sp>
      <p:sp>
        <p:nvSpPr>
          <p:cNvPr id="45071" name="TextBox 18"/>
          <p:cNvSpPr txBox="1">
            <a:spLocks noChangeArrowheads="1"/>
          </p:cNvSpPr>
          <p:nvPr/>
        </p:nvSpPr>
        <p:spPr bwMode="auto">
          <a:xfrm>
            <a:off x="1040612" y="169074"/>
            <a:ext cx="1170385"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64" tIns="32486" rIns="64964" bIns="32486">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应用前景</a:t>
            </a:r>
          </a:p>
        </p:txBody>
      </p:sp>
      <p:sp>
        <p:nvSpPr>
          <p:cNvPr id="22" name="Text Box 2"/>
          <p:cNvSpPr txBox="1">
            <a:spLocks noChangeArrowheads="1"/>
          </p:cNvSpPr>
          <p:nvPr/>
        </p:nvSpPr>
        <p:spPr bwMode="auto">
          <a:xfrm>
            <a:off x="7268768" y="5307807"/>
            <a:ext cx="1895475" cy="2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964" tIns="32486" rIns="64964" bIns="32486">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endParaRPr lang="zh-CN" altLang="en-US" sz="1400">
              <a:solidFill>
                <a:srgbClr val="00AEEE"/>
              </a:solidFill>
              <a:latin typeface="微软雅黑" panose="020B0503020204020204" pitchFamily="34" charset="-122"/>
            </a:endParaRPr>
          </a:p>
        </p:txBody>
      </p:sp>
    </p:spTree>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15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22"/>
                                        </p:tgtEl>
                                        <p:attrNameLst>
                                          <p:attrName>style.visibility</p:attrName>
                                        </p:attrNameLst>
                                      </p:cBhvr>
                                      <p:to>
                                        <p:strVal val="visible"/>
                                      </p:to>
                                    </p:set>
                                    <p:anim calcmode="lin" valueType="num">
                                      <p:cBhvr>
                                        <p:cTn id="59" dur="650" fill="hold"/>
                                        <p:tgtEl>
                                          <p:spTgt spid="22"/>
                                        </p:tgtEl>
                                        <p:attrNameLst>
                                          <p:attrName>ppt_w</p:attrName>
                                        </p:attrNameLst>
                                      </p:cBhvr>
                                      <p:tavLst>
                                        <p:tav tm="0">
                                          <p:val>
                                            <p:fltVal val="0"/>
                                          </p:val>
                                        </p:tav>
                                        <p:tav tm="100000">
                                          <p:val>
                                            <p:strVal val="#ppt_w"/>
                                          </p:val>
                                        </p:tav>
                                      </p:tavLst>
                                    </p:anim>
                                    <p:anim calcmode="lin" valueType="num">
                                      <p:cBhvr>
                                        <p:cTn id="60" dur="650" fill="hold"/>
                                        <p:tgtEl>
                                          <p:spTgt spid="22"/>
                                        </p:tgtEl>
                                        <p:attrNameLst>
                                          <p:attrName>ppt_h</p:attrName>
                                        </p:attrNameLst>
                                      </p:cBhvr>
                                      <p:tavLst>
                                        <p:tav tm="0">
                                          <p:val>
                                            <p:fltVal val="0"/>
                                          </p:val>
                                        </p:tav>
                                        <p:tav tm="100000">
                                          <p:val>
                                            <p:strVal val="#ppt_h"/>
                                          </p:val>
                                        </p:tav>
                                      </p:tavLst>
                                    </p:anim>
                                    <p:animEffect transition="in" filter="fade">
                                      <p:cBhvr>
                                        <p:cTn id="61" dur="6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9" name="矩形 38"/>
          <p:cNvSpPr/>
          <p:nvPr/>
        </p:nvSpPr>
        <p:spPr>
          <a:xfrm>
            <a:off x="1642110" y="-4445"/>
            <a:ext cx="5657850" cy="51530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80" name="文本框 27"/>
          <p:cNvSpPr txBox="1">
            <a:spLocks noChangeArrowheads="1"/>
          </p:cNvSpPr>
          <p:nvPr/>
        </p:nvSpPr>
        <p:spPr bwMode="auto">
          <a:xfrm>
            <a:off x="2155039" y="2220756"/>
            <a:ext cx="1235869" cy="6465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1"/>
          </a:fillRef>
          <a:effectRef idx="1">
            <a:schemeClr val="accent1"/>
          </a:effectRef>
          <a:fontRef idx="minor">
            <a:schemeClr val="lt1"/>
          </a:fontRef>
        </p:style>
        <p:txBody>
          <a:bodyPr lIns="68561" tIns="34289" rIns="68561"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zh-CN" altLang="en-US" sz="3600" b="1">
                <a:solidFill>
                  <a:srgbClr val="FFFFFF"/>
                </a:solidFill>
                <a:cs typeface="Vrinda" panose="020B0502040204020203" pitchFamily="34" charset="0"/>
                <a:sym typeface="Arial" panose="020B0604020202020204" pitchFamily="34" charset="0"/>
              </a:rPr>
              <a:t>目录</a:t>
            </a:r>
          </a:p>
        </p:txBody>
      </p:sp>
      <p:pic>
        <p:nvPicPr>
          <p:cNvPr id="19"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636" y="446485"/>
            <a:ext cx="2119313" cy="212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椭圆 7"/>
          <p:cNvSpPr>
            <a:spLocks noChangeArrowheads="1"/>
          </p:cNvSpPr>
          <p:nvPr/>
        </p:nvSpPr>
        <p:spPr bwMode="auto">
          <a:xfrm>
            <a:off x="3526633" y="435769"/>
            <a:ext cx="2120504" cy="2120504"/>
          </a:xfrm>
          <a:prstGeom prst="ellipse">
            <a:avLst/>
          </a:prstGeom>
          <a:solidFill>
            <a:srgbClr val="0070C0">
              <a:alpha val="50195"/>
            </a:srgbClr>
          </a:solidFill>
          <a:ln>
            <a:noFill/>
          </a:ln>
          <a:extLst>
            <a:ext uri="{91240B29-F687-4F45-9708-019B960494DF}">
              <a14:hiddenLine xmlns:a14="http://schemas.microsoft.com/office/drawing/2010/main" w="9525">
                <a:solidFill>
                  <a:srgbClr val="000000"/>
                </a:solidFill>
                <a:round/>
              </a14:hiddenLine>
            </a:ext>
          </a:extLst>
        </p:spPr>
        <p:txBody>
          <a:bodyPr lIns="68559" tIns="34289" rIns="68559" bIns="34289" anchor="ctr"/>
          <a:lstStyle/>
          <a:p>
            <a:pPr algn="ctr" defTabSz="685800" fontAlgn="base">
              <a:spcBef>
                <a:spcPct val="0"/>
              </a:spcBef>
              <a:spcAft>
                <a:spcPct val="0"/>
              </a:spcAft>
            </a:pPr>
            <a:endParaRPr lang="zh-CN" altLang="en-US">
              <a:solidFill>
                <a:srgbClr val="FFFFFF"/>
              </a:solidFill>
              <a:sym typeface="Arial" panose="020B0604020202020204" pitchFamily="34" charset="0"/>
            </a:endParaRPr>
          </a:p>
        </p:txBody>
      </p:sp>
      <p:sp>
        <p:nvSpPr>
          <p:cNvPr id="21" name="文本框 5"/>
          <p:cNvSpPr txBox="1">
            <a:spLocks noChangeArrowheads="1"/>
          </p:cNvSpPr>
          <p:nvPr/>
        </p:nvSpPr>
        <p:spPr bwMode="auto">
          <a:xfrm>
            <a:off x="3746897" y="709618"/>
            <a:ext cx="1646634"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89" rIns="68559"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en-US" altLang="zh-CN" sz="10400" b="1">
                <a:solidFill>
                  <a:srgbClr val="FFFFFF"/>
                </a:solidFill>
                <a:cs typeface="Vrinda" panose="020B0502040204020203" pitchFamily="34" charset="0"/>
                <a:sym typeface="Arial" panose="020B0604020202020204" pitchFamily="34" charset="0"/>
              </a:rPr>
              <a:t>5</a:t>
            </a:r>
            <a:endParaRPr lang="zh-CN" altLang="en-US" sz="10400" b="1">
              <a:solidFill>
                <a:srgbClr val="FFFFFF"/>
              </a:solidFill>
              <a:cs typeface="Vrinda" panose="020B0502040204020203" pitchFamily="34" charset="0"/>
              <a:sym typeface="Arial" panose="020B0604020202020204" pitchFamily="34" charset="0"/>
            </a:endParaRPr>
          </a:p>
        </p:txBody>
      </p:sp>
      <p:sp>
        <p:nvSpPr>
          <p:cNvPr id="22" name="MH_Entry_1"/>
          <p:cNvSpPr/>
          <p:nvPr>
            <p:custDataLst>
              <p:tags r:id="rId1"/>
            </p:custDataLst>
          </p:nvPr>
        </p:nvSpPr>
        <p:spPr>
          <a:xfrm>
            <a:off x="2788444" y="2867026"/>
            <a:ext cx="3534966" cy="5536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134B73"/>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defTabSz="685800">
              <a:defRPr/>
            </a:pPr>
            <a:r>
              <a:rPr lang="zh-CN" altLang="en-US" sz="3600" dirty="0">
                <a:solidFill>
                  <a:srgbClr val="4472C4">
                    <a:lumMod val="75000"/>
                  </a:srgbClr>
                </a:solidFill>
                <a:sym typeface="Arial" panose="020B0604020202020204" pitchFamily="34" charset="0"/>
              </a:rPr>
              <a:t>相关建议及总结</a:t>
            </a:r>
            <a:endParaRPr lang="en-US" altLang="zh-CN" sz="3600" dirty="0">
              <a:solidFill>
                <a:srgbClr val="4472C4">
                  <a:lumMod val="75000"/>
                </a:srgbClr>
              </a:solidFill>
              <a:sym typeface="Arial" panose="020B0604020202020204" pitchFamily="34" charset="0"/>
            </a:endParaRPr>
          </a:p>
        </p:txBody>
      </p:sp>
      <p:sp>
        <p:nvSpPr>
          <p:cNvPr id="23" name="TextBox 11"/>
          <p:cNvSpPr txBox="1"/>
          <p:nvPr/>
        </p:nvSpPr>
        <p:spPr>
          <a:xfrm>
            <a:off x="4867276" y="3655221"/>
            <a:ext cx="1500188" cy="265510"/>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4" name="TextBox 11"/>
          <p:cNvSpPr txBox="1"/>
          <p:nvPr/>
        </p:nvSpPr>
        <p:spPr>
          <a:xfrm>
            <a:off x="2788444" y="3655221"/>
            <a:ext cx="1500188" cy="265510"/>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5" name="TextBox 11"/>
          <p:cNvSpPr txBox="1"/>
          <p:nvPr/>
        </p:nvSpPr>
        <p:spPr>
          <a:xfrm>
            <a:off x="4887517" y="4032647"/>
            <a:ext cx="1500188" cy="265509"/>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6" name="TextBox 25"/>
          <p:cNvSpPr txBox="1"/>
          <p:nvPr/>
        </p:nvSpPr>
        <p:spPr>
          <a:xfrm>
            <a:off x="2809876" y="4032647"/>
            <a:ext cx="1500188" cy="265509"/>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100"/>
                                        <p:tgtEl>
                                          <p:spTgt spid="22"/>
                                        </p:tgtEl>
                                      </p:cBhvr>
                                    </p:animEffect>
                                    <p:anim calcmode="lin" valueType="num">
                                      <p:cBhvr>
                                        <p:cTn id="8" dur="1100" fill="hold"/>
                                        <p:tgtEl>
                                          <p:spTgt spid="22"/>
                                        </p:tgtEl>
                                        <p:attrNameLst>
                                          <p:attrName>ppt_w</p:attrName>
                                        </p:attrNameLst>
                                      </p:cBhvr>
                                      <p:tavLst>
                                        <p:tav tm="0" fmla="#ppt_w*sin(2.5*pi*$)">
                                          <p:val>
                                            <p:fltVal val="0"/>
                                          </p:val>
                                        </p:tav>
                                        <p:tav tm="100000">
                                          <p:val>
                                            <p:fltVal val="1"/>
                                          </p:val>
                                        </p:tav>
                                      </p:tavLst>
                                    </p:anim>
                                    <p:anim calcmode="lin" valueType="num">
                                      <p:cBhvr>
                                        <p:cTn id="9" dur="11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7369" y="2817020"/>
            <a:ext cx="267890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2444" y="2817020"/>
            <a:ext cx="267890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7967" y="1477566"/>
            <a:ext cx="1976438" cy="788194"/>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28" tIns="34268" rIns="68528" bIns="3426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zh-CN" altLang="en-US" b="1" kern="0" dirty="0">
                <a:solidFill>
                  <a:prstClr val="white"/>
                </a:solidFill>
                <a:latin typeface="微软雅黑" panose="020B0503020204020204" pitchFamily="34" charset="-122"/>
                <a:ea typeface="微软雅黑" panose="020B0503020204020204" pitchFamily="34" charset="-122"/>
              </a:rPr>
              <a:t>添加标题</a:t>
            </a:r>
            <a:endParaRPr lang="en-US" altLang="zh-CN" b="1" kern="0" dirty="0">
              <a:solidFill>
                <a:prstClr val="white"/>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bwMode="auto">
          <a:xfrm>
            <a:off x="867971" y="2732490"/>
            <a:ext cx="1833563" cy="1126331"/>
            <a:chOff x="503238" y="2548492"/>
            <a:chExt cx="2191599" cy="1126866"/>
          </a:xfrm>
        </p:grpSpPr>
        <p:sp>
          <p:nvSpPr>
            <p:cNvPr id="22" name="矩形 21"/>
            <p:cNvSpPr/>
            <p:nvPr/>
          </p:nvSpPr>
          <p:spPr>
            <a:xfrm>
              <a:off x="503238" y="2548492"/>
              <a:ext cx="1201726" cy="338715"/>
            </a:xfrm>
            <a:prstGeom prst="rect">
              <a:avLst/>
            </a:prstGeom>
          </p:spPr>
          <p:txBody>
            <a:bodyPr wrap="none">
              <a:spAutoFit/>
            </a:bodyPr>
            <a:lstStyle/>
            <a:p>
              <a:pPr eaLnBrk="0" fontAlgn="base" hangingPunct="0">
                <a:spcBef>
                  <a:spcPct val="0"/>
                </a:spcBef>
                <a:spcAft>
                  <a:spcPct val="0"/>
                </a:spcAft>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7121" name="矩形 22"/>
            <p:cNvSpPr>
              <a:spLocks noChangeArrowheads="1"/>
            </p:cNvSpPr>
            <p:nvPr/>
          </p:nvSpPr>
          <p:spPr bwMode="auto">
            <a:xfrm>
              <a:off x="503238" y="2905916"/>
              <a:ext cx="2191599"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3130" fontAlgn="base">
                <a:spcBef>
                  <a:spcPct val="0"/>
                </a:spcBef>
                <a:spcAft>
                  <a:spcPct val="0"/>
                </a:spcAft>
              </a:pPr>
              <a:r>
                <a:rPr lang="zh-CN" altLang="en-US" sz="11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rgbClr val="404040"/>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3393283" y="1477566"/>
            <a:ext cx="1976438" cy="788194"/>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28" tIns="34268" rIns="68528" bIns="34268" anchor="ctr"/>
          <a:lstStyle/>
          <a:p>
            <a:pPr algn="ctr" eaLnBrk="0" fontAlgn="base" hangingPunct="0">
              <a:spcBef>
                <a:spcPct val="0"/>
              </a:spcBef>
              <a:spcAft>
                <a:spcPct val="0"/>
              </a:spcAft>
              <a:defRPr/>
            </a:pPr>
            <a:r>
              <a:rPr lang="zh-CN" altLang="en-US" b="1" kern="0" dirty="0">
                <a:solidFill>
                  <a:prstClr val="white"/>
                </a:solidFill>
                <a:latin typeface="微软雅黑" panose="020B0503020204020204" pitchFamily="34" charset="-122"/>
                <a:ea typeface="微软雅黑" panose="020B0503020204020204" pitchFamily="34" charset="-122"/>
              </a:rPr>
              <a:t>添加标题</a:t>
            </a:r>
            <a:endParaRPr lang="en-US" altLang="zh-CN" b="1" kern="0" dirty="0">
              <a:solidFill>
                <a:prstClr val="white"/>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bwMode="auto">
          <a:xfrm>
            <a:off x="3393286" y="2732490"/>
            <a:ext cx="1833563" cy="1126331"/>
            <a:chOff x="471218" y="2548491"/>
            <a:chExt cx="2191599" cy="1126867"/>
          </a:xfrm>
        </p:grpSpPr>
        <p:sp>
          <p:nvSpPr>
            <p:cNvPr id="26" name="矩形 25"/>
            <p:cNvSpPr/>
            <p:nvPr/>
          </p:nvSpPr>
          <p:spPr>
            <a:xfrm>
              <a:off x="471218" y="2548491"/>
              <a:ext cx="1201726" cy="338715"/>
            </a:xfrm>
            <a:prstGeom prst="rect">
              <a:avLst/>
            </a:prstGeom>
          </p:spPr>
          <p:txBody>
            <a:bodyPr wrap="none">
              <a:spAutoFit/>
            </a:bodyPr>
            <a:lstStyle/>
            <a:p>
              <a:pPr eaLnBrk="0" fontAlgn="base" hangingPunct="0">
                <a:spcBef>
                  <a:spcPct val="0"/>
                </a:spcBef>
                <a:spcAft>
                  <a:spcPct val="0"/>
                </a:spcAft>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7119" name="矩形 26"/>
            <p:cNvSpPr>
              <a:spLocks noChangeArrowheads="1"/>
            </p:cNvSpPr>
            <p:nvPr/>
          </p:nvSpPr>
          <p:spPr bwMode="auto">
            <a:xfrm>
              <a:off x="471218" y="2905916"/>
              <a:ext cx="2191599"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3130" fontAlgn="base">
                <a:spcBef>
                  <a:spcPct val="0"/>
                </a:spcBef>
                <a:spcAft>
                  <a:spcPct val="0"/>
                </a:spcAft>
              </a:pPr>
              <a:r>
                <a:rPr lang="zh-CN" altLang="en-US" sz="11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rgbClr val="404040"/>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5906691" y="1477566"/>
            <a:ext cx="1977628" cy="788194"/>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28" tIns="34268" rIns="68528" bIns="34268" anchor="ctr"/>
          <a:lstStyle/>
          <a:p>
            <a:pPr algn="ctr" eaLnBrk="0" fontAlgn="base" hangingPunct="0">
              <a:spcBef>
                <a:spcPct val="0"/>
              </a:spcBef>
              <a:spcAft>
                <a:spcPct val="0"/>
              </a:spcAft>
              <a:defRPr/>
            </a:pPr>
            <a:r>
              <a:rPr lang="zh-CN" altLang="en-US" b="1" kern="0" dirty="0">
                <a:solidFill>
                  <a:prstClr val="white"/>
                </a:solidFill>
                <a:latin typeface="微软雅黑" panose="020B0503020204020204" pitchFamily="34" charset="-122"/>
                <a:ea typeface="微软雅黑" panose="020B0503020204020204" pitchFamily="34" charset="-122"/>
              </a:rPr>
              <a:t>添加标题</a:t>
            </a:r>
            <a:endParaRPr lang="en-US" altLang="zh-CN" b="1" kern="0" dirty="0">
              <a:solidFill>
                <a:prstClr val="white"/>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1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100" kern="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bwMode="auto">
          <a:xfrm>
            <a:off x="5906696" y="2732490"/>
            <a:ext cx="1833563" cy="1126331"/>
            <a:chOff x="467746" y="2548491"/>
            <a:chExt cx="2191599" cy="1126867"/>
          </a:xfrm>
        </p:grpSpPr>
        <p:sp>
          <p:nvSpPr>
            <p:cNvPr id="30" name="矩形 29"/>
            <p:cNvSpPr/>
            <p:nvPr/>
          </p:nvSpPr>
          <p:spPr>
            <a:xfrm>
              <a:off x="467746" y="2548491"/>
              <a:ext cx="1201726" cy="338715"/>
            </a:xfrm>
            <a:prstGeom prst="rect">
              <a:avLst/>
            </a:prstGeom>
          </p:spPr>
          <p:txBody>
            <a:bodyPr wrap="none">
              <a:spAutoFit/>
            </a:bodyPr>
            <a:lstStyle/>
            <a:p>
              <a:pPr eaLnBrk="0" fontAlgn="base" hangingPunct="0">
                <a:spcBef>
                  <a:spcPct val="0"/>
                </a:spcBef>
                <a:spcAft>
                  <a:spcPct val="0"/>
                </a:spcAft>
                <a:defRPr/>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rPr>
                <a:t>添加标题</a:t>
              </a:r>
              <a:endParaRPr lang="en-US" altLang="zh-CN" sz="1600"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7117" name="矩形 30"/>
            <p:cNvSpPr>
              <a:spLocks noChangeArrowheads="1"/>
            </p:cNvSpPr>
            <p:nvPr/>
          </p:nvSpPr>
          <p:spPr bwMode="auto">
            <a:xfrm>
              <a:off x="467746" y="2905916"/>
              <a:ext cx="2191599" cy="7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3130" fontAlgn="base">
                <a:spcBef>
                  <a:spcPct val="0"/>
                </a:spcBef>
                <a:spcAft>
                  <a:spcPct val="0"/>
                </a:spcAft>
              </a:pPr>
              <a:r>
                <a:rPr lang="zh-CN" altLang="en-US" sz="1100">
                  <a:solidFill>
                    <a:srgbClr val="404040"/>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100">
                <a:solidFill>
                  <a:srgbClr val="404040"/>
                </a:solidFill>
                <a:latin typeface="微软雅黑" panose="020B0503020204020204" pitchFamily="34" charset="-122"/>
                <a:ea typeface="微软雅黑" panose="020B0503020204020204" pitchFamily="34" charset="-122"/>
              </a:endParaRPr>
            </a:p>
          </p:txBody>
        </p:sp>
      </p:grpSp>
      <p:sp>
        <p:nvSpPr>
          <p:cNvPr id="47114" name="TextBox 31"/>
          <p:cNvSpPr txBox="1">
            <a:spLocks noChangeArrowheads="1"/>
          </p:cNvSpPr>
          <p:nvPr/>
        </p:nvSpPr>
        <p:spPr bwMode="auto">
          <a:xfrm>
            <a:off x="987029" y="161930"/>
            <a:ext cx="1170384"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85" tIns="32495" rIns="64985" bIns="3249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问题评估</a:t>
            </a:r>
          </a:p>
        </p:txBody>
      </p:sp>
      <p:sp>
        <p:nvSpPr>
          <p:cNvPr id="36" name="Text Box 2"/>
          <p:cNvSpPr txBox="1">
            <a:spLocks noChangeArrowheads="1"/>
          </p:cNvSpPr>
          <p:nvPr/>
        </p:nvSpPr>
        <p:spPr bwMode="auto">
          <a:xfrm>
            <a:off x="7268768" y="5307807"/>
            <a:ext cx="1895475" cy="2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985" tIns="32495" rIns="64985" bIns="3249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endParaRPr lang="zh-CN" altLang="en-US" sz="1400">
              <a:solidFill>
                <a:srgbClr val="00AEEE"/>
              </a:solidFill>
              <a:latin typeface="微软雅黑" panose="020B0503020204020204" pitchFamily="34" charset="-122"/>
            </a:endParaRPr>
          </a:p>
        </p:txBody>
      </p:sp>
    </p:spTree>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36"/>
                                        </p:tgtEl>
                                        <p:attrNameLst>
                                          <p:attrName>style.visibility</p:attrName>
                                        </p:attrNameLst>
                                      </p:cBhvr>
                                      <p:to>
                                        <p:strVal val="visible"/>
                                      </p:to>
                                    </p:set>
                                    <p:anim calcmode="lin" valueType="num">
                                      <p:cBhvr>
                                        <p:cTn id="42" dur="650" fill="hold"/>
                                        <p:tgtEl>
                                          <p:spTgt spid="36"/>
                                        </p:tgtEl>
                                        <p:attrNameLst>
                                          <p:attrName>ppt_w</p:attrName>
                                        </p:attrNameLst>
                                      </p:cBhvr>
                                      <p:tavLst>
                                        <p:tav tm="0">
                                          <p:val>
                                            <p:fltVal val="0"/>
                                          </p:val>
                                        </p:tav>
                                        <p:tav tm="100000">
                                          <p:val>
                                            <p:strVal val="#ppt_w"/>
                                          </p:val>
                                        </p:tav>
                                      </p:tavLst>
                                    </p:anim>
                                    <p:anim calcmode="lin" valueType="num">
                                      <p:cBhvr>
                                        <p:cTn id="43" dur="650" fill="hold"/>
                                        <p:tgtEl>
                                          <p:spTgt spid="36"/>
                                        </p:tgtEl>
                                        <p:attrNameLst>
                                          <p:attrName>ppt_h</p:attrName>
                                        </p:attrNameLst>
                                      </p:cBhvr>
                                      <p:tavLst>
                                        <p:tav tm="0">
                                          <p:val>
                                            <p:fltVal val="0"/>
                                          </p:val>
                                        </p:tav>
                                        <p:tav tm="100000">
                                          <p:val>
                                            <p:strVal val="#ppt_h"/>
                                          </p:val>
                                        </p:tav>
                                      </p:tavLst>
                                    </p:anim>
                                    <p:animEffect transition="in" filter="fade">
                                      <p:cBhvr>
                                        <p:cTn id="44" dur="6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86962" y="1347615"/>
            <a:ext cx="5153231" cy="348838"/>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381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lIns="128580" tIns="64290" rIns="128580" bIns="64290"/>
            <a:lstStyle/>
            <a:p>
              <a:pPr fontAlgn="base">
                <a:spcBef>
                  <a:spcPct val="0"/>
                </a:spcBef>
                <a:spcAft>
                  <a:spcPct val="0"/>
                </a:spcAft>
                <a:defRPr/>
              </a:pP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3033223" y="1474123"/>
              <a:ext cx="5688632" cy="358444"/>
            </a:xfrm>
            <a:prstGeom prst="rect">
              <a:avLst/>
            </a:prstGeom>
            <a:noFill/>
          </p:spPr>
          <p:txBody>
            <a:bodyPr>
              <a:spAutoFit/>
            </a:bodyPr>
            <a:lstStyle/>
            <a:p>
              <a:pPr fontAlgn="base">
                <a:spcBef>
                  <a:spcPct val="0"/>
                </a:spcBef>
                <a:spcAft>
                  <a:spcPct val="0"/>
                </a:spcAft>
                <a:defRPr/>
              </a:pPr>
              <a:r>
                <a:rPr lang="zh-CN" altLang="en-US" sz="1600" dirty="0">
                  <a:solidFill>
                    <a:srgbClr val="F8F8F8"/>
                  </a:solidFill>
                  <a:latin typeface="微软雅黑" panose="020B0503020204020204" pitchFamily="34" charset="-122"/>
                  <a:ea typeface="微软雅黑" panose="020B0503020204020204" pitchFamily="34" charset="-122"/>
                </a:rPr>
                <a:t>单击此处添加标题</a:t>
              </a:r>
            </a:p>
          </p:txBody>
        </p:sp>
      </p:grpSp>
      <p:grpSp>
        <p:nvGrpSpPr>
          <p:cNvPr id="6" name="组合 5"/>
          <p:cNvGrpSpPr/>
          <p:nvPr/>
        </p:nvGrpSpPr>
        <p:grpSpPr>
          <a:xfrm>
            <a:off x="2586962" y="3045976"/>
            <a:ext cx="5153231" cy="354849"/>
            <a:chOff x="3002037" y="3922395"/>
            <a:chExt cx="7067433" cy="375695"/>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2"/>
            </a:solidFill>
            <a:ln w="381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lIns="128580" tIns="64290" rIns="128580" bIns="64290"/>
            <a:lstStyle/>
            <a:p>
              <a:pPr fontAlgn="base">
                <a:spcBef>
                  <a:spcPct val="0"/>
                </a:spcBef>
                <a:spcAft>
                  <a:spcPct val="0"/>
                </a:spcAft>
                <a:defRPr/>
              </a:pP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023808" y="3939647"/>
              <a:ext cx="4085844" cy="358443"/>
            </a:xfrm>
            <a:prstGeom prst="rect">
              <a:avLst/>
            </a:prstGeom>
            <a:noFill/>
          </p:spPr>
          <p:txBody>
            <a:bodyPr>
              <a:spAutoFit/>
            </a:bodyPr>
            <a:lstStyle/>
            <a:p>
              <a:pPr fontAlgn="base">
                <a:spcBef>
                  <a:spcPct val="0"/>
                </a:spcBef>
                <a:spcAft>
                  <a:spcPct val="0"/>
                </a:spcAft>
                <a:defRPr/>
              </a:pPr>
              <a:r>
                <a:rPr lang="zh-CN" altLang="en-US" sz="16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10" name="TextBox 9"/>
          <p:cNvSpPr txBox="1">
            <a:spLocks noChangeArrowheads="1"/>
          </p:cNvSpPr>
          <p:nvPr/>
        </p:nvSpPr>
        <p:spPr bwMode="auto">
          <a:xfrm>
            <a:off x="2587229" y="1878808"/>
            <a:ext cx="5153025" cy="67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7" tIns="34274" rIns="68537" bIns="342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lnSpc>
                <a:spcPct val="130000"/>
              </a:lnSpc>
              <a:spcBef>
                <a:spcPct val="0"/>
              </a:spcBef>
              <a:spcAft>
                <a:spcPct val="0"/>
              </a:spcAft>
              <a:buFont typeface="Arial" panose="020B0604020202020204" pitchFamily="34" charset="0"/>
              <a:buNone/>
            </a:pPr>
            <a:r>
              <a:rPr lang="zh-CN" altLang="en-US" sz="1000">
                <a:solidFill>
                  <a:srgbClr val="000000"/>
                </a:solidFill>
                <a:latin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a:spLocks noChangeArrowheads="1"/>
          </p:cNvSpPr>
          <p:nvPr/>
        </p:nvSpPr>
        <p:spPr bwMode="auto">
          <a:xfrm>
            <a:off x="2587229" y="3550449"/>
            <a:ext cx="5153025" cy="66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7" tIns="34274" rIns="68537" bIns="342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lnSpc>
                <a:spcPct val="130000"/>
              </a:lnSpc>
              <a:spcBef>
                <a:spcPct val="0"/>
              </a:spcBef>
              <a:spcAft>
                <a:spcPct val="0"/>
              </a:spcAft>
              <a:buFont typeface="Arial" panose="020B0604020202020204" pitchFamily="34" charset="0"/>
              <a:buNone/>
            </a:pPr>
            <a:r>
              <a:rPr lang="zh-CN" altLang="en-US" sz="1000">
                <a:solidFill>
                  <a:srgbClr val="000000"/>
                </a:solidFill>
                <a:latin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2" name="等腰三角形 2"/>
          <p:cNvSpPr/>
          <p:nvPr/>
        </p:nvSpPr>
        <p:spPr bwMode="auto">
          <a:xfrm rot="2747878">
            <a:off x="1377558" y="1233493"/>
            <a:ext cx="992981" cy="114776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76200">
            <a:solidFill>
              <a:schemeClr val="bg1"/>
            </a:solidFill>
          </a:ln>
          <a:effectLst>
            <a:outerShdw blurRad="50800" dist="38100" dir="5400000" algn="t" rotWithShape="0">
              <a:prstClr val="black">
                <a:alpha val="40000"/>
              </a:prstClr>
            </a:outerShdw>
          </a:effectLst>
        </p:spPr>
        <p:txBody>
          <a:bodyPr wrap="none" lIns="68537" tIns="34274" rIns="68537" bIns="34274" anchor="ctr"/>
          <a:lstStyle/>
          <a:p>
            <a:pPr algn="ctr" fontAlgn="base">
              <a:spcBef>
                <a:spcPct val="0"/>
              </a:spcBef>
              <a:spcAft>
                <a:spcPct val="0"/>
              </a:spcAft>
              <a:defRPr/>
            </a:pPr>
            <a:endParaRPr lang="zh-CN" altLang="en-US" sz="1100" kern="0" dirty="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a:spLocks noChangeArrowheads="1"/>
          </p:cNvSpPr>
          <p:nvPr/>
        </p:nvSpPr>
        <p:spPr bwMode="auto">
          <a:xfrm>
            <a:off x="1484710" y="1674024"/>
            <a:ext cx="642938" cy="37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7" tIns="34274" rIns="68537" bIns="34274" anchor="ct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500" b="1">
                <a:solidFill>
                  <a:srgbClr val="FFFFFF"/>
                </a:solidFill>
                <a:latin typeface="微软雅黑" panose="020B0503020204020204" pitchFamily="34" charset="-122"/>
              </a:rPr>
              <a:t>对策一</a:t>
            </a:r>
          </a:p>
        </p:txBody>
      </p:sp>
      <p:sp>
        <p:nvSpPr>
          <p:cNvPr id="14" name="等腰三角形 2"/>
          <p:cNvSpPr/>
          <p:nvPr/>
        </p:nvSpPr>
        <p:spPr bwMode="auto">
          <a:xfrm rot="3036074">
            <a:off x="1378149" y="2978354"/>
            <a:ext cx="991790" cy="114776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76200">
            <a:solidFill>
              <a:schemeClr val="bg1"/>
            </a:solidFill>
          </a:ln>
          <a:effectLst>
            <a:outerShdw blurRad="50800" dist="38100" dir="5400000" algn="t" rotWithShape="0">
              <a:prstClr val="black">
                <a:alpha val="40000"/>
              </a:prstClr>
            </a:outerShdw>
          </a:effectLst>
        </p:spPr>
        <p:txBody>
          <a:bodyPr wrap="none" lIns="68537" tIns="34274" rIns="68537" bIns="34274" anchor="ctr"/>
          <a:lstStyle/>
          <a:p>
            <a:pPr algn="ctr" fontAlgn="base">
              <a:spcBef>
                <a:spcPct val="0"/>
              </a:spcBef>
              <a:spcAft>
                <a:spcPct val="0"/>
              </a:spcAft>
              <a:defRPr/>
            </a:pP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15" name="TextBox 14"/>
          <p:cNvSpPr txBox="1">
            <a:spLocks noChangeArrowheads="1"/>
          </p:cNvSpPr>
          <p:nvPr/>
        </p:nvSpPr>
        <p:spPr bwMode="auto">
          <a:xfrm>
            <a:off x="1484710" y="3413523"/>
            <a:ext cx="642938"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37" tIns="34274" rIns="68537" bIns="34274" anchor="ct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500" b="1">
                <a:solidFill>
                  <a:srgbClr val="FFFFFF"/>
                </a:solidFill>
                <a:latin typeface="微软雅黑" panose="020B0503020204020204" pitchFamily="34" charset="-122"/>
              </a:rPr>
              <a:t>对策二</a:t>
            </a:r>
          </a:p>
        </p:txBody>
      </p:sp>
      <p:sp>
        <p:nvSpPr>
          <p:cNvPr id="48138" name="TextBox 17"/>
          <p:cNvSpPr txBox="1">
            <a:spLocks noChangeArrowheads="1"/>
          </p:cNvSpPr>
          <p:nvPr/>
        </p:nvSpPr>
        <p:spPr bwMode="auto">
          <a:xfrm>
            <a:off x="1134666" y="167880"/>
            <a:ext cx="1169194"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85" tIns="32495" rIns="64985" bIns="3249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相关对策</a:t>
            </a: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1000"/>
                                        <p:tgtEl>
                                          <p:spTgt spid="3"/>
                                        </p:tgtEl>
                                      </p:cBhvr>
                                    </p:animEffect>
                                  </p:childTnLst>
                                </p:cTn>
                              </p:par>
                            </p:childTnLst>
                          </p:cTn>
                        </p:par>
                        <p:par>
                          <p:cTn id="41" fill="hold">
                            <p:stCondLst>
                              <p:cond delay="2000"/>
                            </p:stCondLst>
                            <p:childTnLst>
                              <p:par>
                                <p:cTn id="42" presetID="12" presetClass="entr" presetSubtype="4" fill="hold" grpId="0" nodeType="afterEffect">
                                  <p:stCondLst>
                                    <p:cond delay="0"/>
                                  </p:stCondLst>
                                  <p:iterate type="lt">
                                    <p:tmPct val="5983"/>
                                  </p:iterate>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300"/>
                                        <p:tgtEl>
                                          <p:spTgt spid="10"/>
                                        </p:tgtEl>
                                        <p:attrNameLst>
                                          <p:attrName>ppt_y</p:attrName>
                                        </p:attrNameLst>
                                      </p:cBhvr>
                                      <p:tavLst>
                                        <p:tav tm="0">
                                          <p:val>
                                            <p:strVal val="#ppt_y+#ppt_h*1.125000"/>
                                          </p:val>
                                        </p:tav>
                                        <p:tav tm="100000">
                                          <p:val>
                                            <p:strVal val="#ppt_y"/>
                                          </p:val>
                                        </p:tav>
                                      </p:tavLst>
                                    </p:anim>
                                    <p:animEffect transition="in" filter="wipe(up)">
                                      <p:cBhvr>
                                        <p:cTn id="45" dur="300"/>
                                        <p:tgtEl>
                                          <p:spTgt spid="10"/>
                                        </p:tgtEl>
                                      </p:cBhvr>
                                    </p:animEffect>
                                  </p:childTnLst>
                                </p:cTn>
                              </p:par>
                            </p:childTnLst>
                          </p:cTn>
                        </p:par>
                        <p:par>
                          <p:cTn id="46" fill="hold">
                            <p:stCondLst>
                              <p:cond delay="4238"/>
                            </p:stCondLst>
                            <p:childTnLst>
                              <p:par>
                                <p:cTn id="47" presetID="26"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290">
                                          <p:stCondLst>
                                            <p:cond delay="0"/>
                                          </p:stCondLst>
                                        </p:cTn>
                                        <p:tgtEl>
                                          <p:spTgt spid="15"/>
                                        </p:tgtEl>
                                      </p:cBhvr>
                                    </p:animEffect>
                                    <p:anim calcmode="lin" valueType="num">
                                      <p:cBhvr>
                                        <p:cTn id="50"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55" dur="13">
                                          <p:stCondLst>
                                            <p:cond delay="325"/>
                                          </p:stCondLst>
                                        </p:cTn>
                                        <p:tgtEl>
                                          <p:spTgt spid="15"/>
                                        </p:tgtEl>
                                      </p:cBhvr>
                                      <p:to x="100000" y="60000"/>
                                    </p:animScale>
                                    <p:animScale>
                                      <p:cBhvr>
                                        <p:cTn id="56" dur="83" decel="50000">
                                          <p:stCondLst>
                                            <p:cond delay="338"/>
                                          </p:stCondLst>
                                        </p:cTn>
                                        <p:tgtEl>
                                          <p:spTgt spid="15"/>
                                        </p:tgtEl>
                                      </p:cBhvr>
                                      <p:to x="100000" y="100000"/>
                                    </p:animScale>
                                    <p:animScale>
                                      <p:cBhvr>
                                        <p:cTn id="57" dur="13">
                                          <p:stCondLst>
                                            <p:cond delay="656"/>
                                          </p:stCondLst>
                                        </p:cTn>
                                        <p:tgtEl>
                                          <p:spTgt spid="15"/>
                                        </p:tgtEl>
                                      </p:cBhvr>
                                      <p:to x="100000" y="80000"/>
                                    </p:animScale>
                                    <p:animScale>
                                      <p:cBhvr>
                                        <p:cTn id="58" dur="83" decel="50000">
                                          <p:stCondLst>
                                            <p:cond delay="669"/>
                                          </p:stCondLst>
                                        </p:cTn>
                                        <p:tgtEl>
                                          <p:spTgt spid="15"/>
                                        </p:tgtEl>
                                      </p:cBhvr>
                                      <p:to x="100000" y="100000"/>
                                    </p:animScale>
                                    <p:animScale>
                                      <p:cBhvr>
                                        <p:cTn id="59" dur="13">
                                          <p:stCondLst>
                                            <p:cond delay="821"/>
                                          </p:stCondLst>
                                        </p:cTn>
                                        <p:tgtEl>
                                          <p:spTgt spid="15"/>
                                        </p:tgtEl>
                                      </p:cBhvr>
                                      <p:to x="100000" y="90000"/>
                                    </p:animScale>
                                    <p:animScale>
                                      <p:cBhvr>
                                        <p:cTn id="60" dur="83" decel="50000">
                                          <p:stCondLst>
                                            <p:cond delay="834"/>
                                          </p:stCondLst>
                                        </p:cTn>
                                        <p:tgtEl>
                                          <p:spTgt spid="15"/>
                                        </p:tgtEl>
                                      </p:cBhvr>
                                      <p:to x="100000" y="100000"/>
                                    </p:animScale>
                                    <p:animScale>
                                      <p:cBhvr>
                                        <p:cTn id="61" dur="13">
                                          <p:stCondLst>
                                            <p:cond delay="904"/>
                                          </p:stCondLst>
                                        </p:cTn>
                                        <p:tgtEl>
                                          <p:spTgt spid="15"/>
                                        </p:tgtEl>
                                      </p:cBhvr>
                                      <p:to x="100000" y="95000"/>
                                    </p:animScale>
                                    <p:animScale>
                                      <p:cBhvr>
                                        <p:cTn id="62" dur="83" decel="50000">
                                          <p:stCondLst>
                                            <p:cond delay="917"/>
                                          </p:stCondLst>
                                        </p:cTn>
                                        <p:tgtEl>
                                          <p:spTgt spid="15"/>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290">
                                          <p:stCondLst>
                                            <p:cond delay="0"/>
                                          </p:stCondLst>
                                        </p:cTn>
                                        <p:tgtEl>
                                          <p:spTgt spid="14"/>
                                        </p:tgtEl>
                                      </p:cBhvr>
                                    </p:animEffect>
                                    <p:anim calcmode="lin" valueType="num">
                                      <p:cBhvr>
                                        <p:cTn id="66"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7"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8"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69"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70"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71" dur="13">
                                          <p:stCondLst>
                                            <p:cond delay="325"/>
                                          </p:stCondLst>
                                        </p:cTn>
                                        <p:tgtEl>
                                          <p:spTgt spid="14"/>
                                        </p:tgtEl>
                                      </p:cBhvr>
                                      <p:to x="100000" y="60000"/>
                                    </p:animScale>
                                    <p:animScale>
                                      <p:cBhvr>
                                        <p:cTn id="72" dur="83" decel="50000">
                                          <p:stCondLst>
                                            <p:cond delay="338"/>
                                          </p:stCondLst>
                                        </p:cTn>
                                        <p:tgtEl>
                                          <p:spTgt spid="14"/>
                                        </p:tgtEl>
                                      </p:cBhvr>
                                      <p:to x="100000" y="100000"/>
                                    </p:animScale>
                                    <p:animScale>
                                      <p:cBhvr>
                                        <p:cTn id="73" dur="13">
                                          <p:stCondLst>
                                            <p:cond delay="656"/>
                                          </p:stCondLst>
                                        </p:cTn>
                                        <p:tgtEl>
                                          <p:spTgt spid="14"/>
                                        </p:tgtEl>
                                      </p:cBhvr>
                                      <p:to x="100000" y="80000"/>
                                    </p:animScale>
                                    <p:animScale>
                                      <p:cBhvr>
                                        <p:cTn id="74" dur="83" decel="50000">
                                          <p:stCondLst>
                                            <p:cond delay="669"/>
                                          </p:stCondLst>
                                        </p:cTn>
                                        <p:tgtEl>
                                          <p:spTgt spid="14"/>
                                        </p:tgtEl>
                                      </p:cBhvr>
                                      <p:to x="100000" y="100000"/>
                                    </p:animScale>
                                    <p:animScale>
                                      <p:cBhvr>
                                        <p:cTn id="75" dur="13">
                                          <p:stCondLst>
                                            <p:cond delay="821"/>
                                          </p:stCondLst>
                                        </p:cTn>
                                        <p:tgtEl>
                                          <p:spTgt spid="14"/>
                                        </p:tgtEl>
                                      </p:cBhvr>
                                      <p:to x="100000" y="90000"/>
                                    </p:animScale>
                                    <p:animScale>
                                      <p:cBhvr>
                                        <p:cTn id="76" dur="83" decel="50000">
                                          <p:stCondLst>
                                            <p:cond delay="834"/>
                                          </p:stCondLst>
                                        </p:cTn>
                                        <p:tgtEl>
                                          <p:spTgt spid="14"/>
                                        </p:tgtEl>
                                      </p:cBhvr>
                                      <p:to x="100000" y="100000"/>
                                    </p:animScale>
                                    <p:animScale>
                                      <p:cBhvr>
                                        <p:cTn id="77" dur="13">
                                          <p:stCondLst>
                                            <p:cond delay="904"/>
                                          </p:stCondLst>
                                        </p:cTn>
                                        <p:tgtEl>
                                          <p:spTgt spid="14"/>
                                        </p:tgtEl>
                                      </p:cBhvr>
                                      <p:to x="100000" y="95000"/>
                                    </p:animScale>
                                    <p:animScale>
                                      <p:cBhvr>
                                        <p:cTn id="78" dur="83" decel="50000">
                                          <p:stCondLst>
                                            <p:cond delay="917"/>
                                          </p:stCondLst>
                                        </p:cTn>
                                        <p:tgtEl>
                                          <p:spTgt spid="14"/>
                                        </p:tgtEl>
                                      </p:cBhvr>
                                      <p:to x="100000" y="100000"/>
                                    </p:animScale>
                                  </p:childTnLst>
                                </p:cTn>
                              </p:par>
                              <p:par>
                                <p:cTn id="79" presetID="22" presetClass="entr" presetSubtype="8" fill="hold" nodeType="withEffect">
                                  <p:stCondLst>
                                    <p:cond delay="100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1000"/>
                                        <p:tgtEl>
                                          <p:spTgt spid="6"/>
                                        </p:tgtEl>
                                      </p:cBhvr>
                                    </p:animEffect>
                                  </p:childTnLst>
                                </p:cTn>
                              </p:par>
                            </p:childTnLst>
                          </p:cTn>
                        </p:par>
                        <p:par>
                          <p:cTn id="82" fill="hold">
                            <p:stCondLst>
                              <p:cond delay="5238"/>
                            </p:stCondLst>
                            <p:childTnLst>
                              <p:par>
                                <p:cTn id="83" presetID="12" presetClass="entr" presetSubtype="4" fill="hold" grpId="0" nodeType="afterEffect">
                                  <p:stCondLst>
                                    <p:cond delay="0"/>
                                  </p:stCondLst>
                                  <p:iterate type="lt">
                                    <p:tmPct val="5983"/>
                                  </p:iterate>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300"/>
                                        <p:tgtEl>
                                          <p:spTgt spid="11"/>
                                        </p:tgtEl>
                                        <p:attrNameLst>
                                          <p:attrName>ppt_y</p:attrName>
                                        </p:attrNameLst>
                                      </p:cBhvr>
                                      <p:tavLst>
                                        <p:tav tm="0">
                                          <p:val>
                                            <p:strVal val="#ppt_y+#ppt_h*1.125000"/>
                                          </p:val>
                                        </p:tav>
                                        <p:tav tm="100000">
                                          <p:val>
                                            <p:strVal val="#ppt_y"/>
                                          </p:val>
                                        </p:tav>
                                      </p:tavLst>
                                    </p:anim>
                                    <p:animEffect transition="in" filter="wipe(up)">
                                      <p:cBhvr>
                                        <p:cTn id="86"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1824040" y="1435896"/>
            <a:ext cx="2202656" cy="502444"/>
          </a:xfrm>
          <a:custGeom>
            <a:avLst/>
            <a:gdLst>
              <a:gd name="T0" fmla="*/ 0 w 4673"/>
              <a:gd name="T1" fmla="*/ 320602800 h 1547"/>
              <a:gd name="T2" fmla="*/ 0 w 4673"/>
              <a:gd name="T3" fmla="*/ 0 h 1547"/>
              <a:gd name="T4" fmla="*/ 2041190490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45" tIns="31025" rIns="62045" bIns="3102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1" name="Freeform 42"/>
          <p:cNvSpPr/>
          <p:nvPr/>
        </p:nvSpPr>
        <p:spPr bwMode="auto">
          <a:xfrm flipH="1">
            <a:off x="5072068" y="1435896"/>
            <a:ext cx="2203847" cy="502444"/>
          </a:xfrm>
          <a:custGeom>
            <a:avLst/>
            <a:gdLst>
              <a:gd name="T0" fmla="*/ 0 w 4673"/>
              <a:gd name="T1" fmla="*/ 320602800 h 1547"/>
              <a:gd name="T2" fmla="*/ 0 w 4673"/>
              <a:gd name="T3" fmla="*/ 0 h 1547"/>
              <a:gd name="T4" fmla="*/ 2041191119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45" tIns="31025" rIns="62045" bIns="3102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2" name="Freeform 42"/>
          <p:cNvSpPr/>
          <p:nvPr/>
        </p:nvSpPr>
        <p:spPr bwMode="auto">
          <a:xfrm flipV="1">
            <a:off x="1824040" y="3700462"/>
            <a:ext cx="2202656" cy="501254"/>
          </a:xfrm>
          <a:custGeom>
            <a:avLst/>
            <a:gdLst>
              <a:gd name="T0" fmla="*/ 0 w 4673"/>
              <a:gd name="T1" fmla="*/ 319227465 h 1547"/>
              <a:gd name="T2" fmla="*/ 0 w 4673"/>
              <a:gd name="T3" fmla="*/ 0 h 1547"/>
              <a:gd name="T4" fmla="*/ 2041190490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45" tIns="31025" rIns="62045" bIns="3102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3" name="Freeform 42"/>
          <p:cNvSpPr/>
          <p:nvPr/>
        </p:nvSpPr>
        <p:spPr bwMode="auto">
          <a:xfrm flipH="1" flipV="1">
            <a:off x="5072068" y="3700462"/>
            <a:ext cx="2203847" cy="501254"/>
          </a:xfrm>
          <a:custGeom>
            <a:avLst/>
            <a:gdLst>
              <a:gd name="T0" fmla="*/ 0 w 4673"/>
              <a:gd name="T1" fmla="*/ 319227465 h 1547"/>
              <a:gd name="T2" fmla="*/ 0 w 4673"/>
              <a:gd name="T3" fmla="*/ 0 h 1547"/>
              <a:gd name="T4" fmla="*/ 2041191119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45" tIns="31025" rIns="62045" bIns="31025"/>
          <a:lstStyle/>
          <a:p>
            <a:pPr defTabSz="685800" eaLnBrk="0" fontAlgn="base" hangingPunct="0">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endParaRPr>
          </a:p>
        </p:txBody>
      </p:sp>
      <p:sp>
        <p:nvSpPr>
          <p:cNvPr id="35" name="TextBox 33"/>
          <p:cNvSpPr txBox="1">
            <a:spLocks noChangeArrowheads="1"/>
          </p:cNvSpPr>
          <p:nvPr/>
        </p:nvSpPr>
        <p:spPr bwMode="auto">
          <a:xfrm>
            <a:off x="3203978" y="2699147"/>
            <a:ext cx="2049065" cy="2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2045" tIns="31025" rIns="62045" bIns="3102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1500" b="1">
                <a:solidFill>
                  <a:srgbClr val="404040"/>
                </a:solidFill>
                <a:latin typeface="微软雅黑" panose="020B0503020204020204" pitchFamily="34" charset="-122"/>
              </a:rPr>
              <a:t>点击添加表述内容标题</a:t>
            </a:r>
          </a:p>
        </p:txBody>
      </p:sp>
      <p:grpSp>
        <p:nvGrpSpPr>
          <p:cNvPr id="36" name="组合 34"/>
          <p:cNvGrpSpPr/>
          <p:nvPr/>
        </p:nvGrpSpPr>
        <p:grpSpPr bwMode="auto">
          <a:xfrm>
            <a:off x="1443159" y="1889880"/>
            <a:ext cx="783383"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None/>
                <a:defRPr/>
              </a:pPr>
              <a:endParaRPr lang="zh-CN" altLang="en-US" sz="1200">
                <a:solidFill>
                  <a:prstClr val="black"/>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1460399" y="2960277"/>
            <a:ext cx="783383"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None/>
                <a:defRPr/>
              </a:pPr>
              <a:endParaRPr lang="zh-CN" altLang="en-US" sz="1200">
                <a:solidFill>
                  <a:prstClr val="black"/>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6852465" y="1911460"/>
            <a:ext cx="784462"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None/>
                <a:defRPr/>
              </a:pPr>
              <a:endParaRPr lang="zh-CN" altLang="en-US" sz="1200">
                <a:solidFill>
                  <a:prstClr val="black"/>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6884800" y="2980780"/>
            <a:ext cx="783383"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None/>
                <a:defRPr/>
              </a:pPr>
              <a:endParaRPr lang="zh-CN" altLang="en-US" sz="1200">
                <a:solidFill>
                  <a:prstClr val="black"/>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2290765" y="1127523"/>
            <a:ext cx="1497806" cy="28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45" tIns="31025" rIns="62045" bIns="3102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1400" b="1">
                <a:solidFill>
                  <a:srgbClr val="1F4C6B"/>
                </a:solidFill>
                <a:latin typeface="微软雅黑" panose="020B0503020204020204" pitchFamily="34" charset="-122"/>
              </a:rPr>
              <a:t>添加标题内容</a:t>
            </a:r>
            <a:endParaRPr lang="en-US" altLang="zh-CN" sz="1400" b="1">
              <a:solidFill>
                <a:srgbClr val="1F4C6B"/>
              </a:solidFill>
              <a:latin typeface="微软雅黑" panose="020B0503020204020204" pitchFamily="34" charset="-122"/>
            </a:endParaRPr>
          </a:p>
        </p:txBody>
      </p:sp>
      <p:sp>
        <p:nvSpPr>
          <p:cNvPr id="49" name="TextBox 47"/>
          <p:cNvSpPr txBox="1">
            <a:spLocks noChangeArrowheads="1"/>
          </p:cNvSpPr>
          <p:nvPr/>
        </p:nvSpPr>
        <p:spPr bwMode="auto">
          <a:xfrm>
            <a:off x="2239566" y="1519243"/>
            <a:ext cx="1759744"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45" tIns="31025" rIns="62045" bIns="3102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1100">
                <a:solidFill>
                  <a:srgbClr val="000000"/>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076825" y="1127523"/>
            <a:ext cx="1694260" cy="28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45" tIns="31025" rIns="62045" bIns="3102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fontAlgn="base">
              <a:spcBef>
                <a:spcPct val="0"/>
              </a:spcBef>
              <a:spcAft>
                <a:spcPct val="0"/>
              </a:spcAft>
              <a:buFont typeface="Arial" panose="020B0604020202020204" pitchFamily="34" charset="0"/>
              <a:buNone/>
            </a:pPr>
            <a:r>
              <a:rPr lang="zh-CN" altLang="en-US" sz="1400" b="1">
                <a:solidFill>
                  <a:srgbClr val="1F4C6B"/>
                </a:solidFill>
                <a:latin typeface="微软雅黑" panose="020B0503020204020204" pitchFamily="34" charset="-122"/>
              </a:rPr>
              <a:t>添加标题内容</a:t>
            </a:r>
            <a:endParaRPr lang="en-US" altLang="zh-CN" sz="1400" b="1">
              <a:solidFill>
                <a:srgbClr val="1F4C6B"/>
              </a:solidFill>
              <a:latin typeface="微软雅黑" panose="020B0503020204020204" pitchFamily="34" charset="-122"/>
            </a:endParaRPr>
          </a:p>
        </p:txBody>
      </p:sp>
      <p:sp>
        <p:nvSpPr>
          <p:cNvPr id="51" name="TextBox 49"/>
          <p:cNvSpPr txBox="1">
            <a:spLocks noChangeArrowheads="1"/>
          </p:cNvSpPr>
          <p:nvPr/>
        </p:nvSpPr>
        <p:spPr bwMode="auto">
          <a:xfrm>
            <a:off x="5076825" y="1519243"/>
            <a:ext cx="1759744"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45" tIns="31025" rIns="62045" bIns="3102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fontAlgn="base">
              <a:spcBef>
                <a:spcPct val="0"/>
              </a:spcBef>
              <a:spcAft>
                <a:spcPct val="0"/>
              </a:spcAft>
              <a:buFont typeface="Arial" panose="020B0604020202020204" pitchFamily="34" charset="0"/>
              <a:buNone/>
            </a:pPr>
            <a:r>
              <a:rPr lang="zh-CN" altLang="en-US" sz="1100">
                <a:solidFill>
                  <a:srgbClr val="000000"/>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0765" y="4237437"/>
            <a:ext cx="1497806" cy="28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45" tIns="31025" rIns="62045" bIns="3102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1400" b="1">
                <a:solidFill>
                  <a:srgbClr val="73A5A2"/>
                </a:solidFill>
                <a:latin typeface="微软雅黑" panose="020B0503020204020204" pitchFamily="34" charset="-122"/>
              </a:rPr>
              <a:t>添加标题内容</a:t>
            </a:r>
            <a:endParaRPr lang="en-US" altLang="zh-CN" sz="1400" b="1">
              <a:solidFill>
                <a:srgbClr val="73A5A2"/>
              </a:solidFill>
              <a:latin typeface="微软雅黑" panose="020B0503020204020204" pitchFamily="34" charset="-122"/>
            </a:endParaRPr>
          </a:p>
        </p:txBody>
      </p:sp>
      <p:sp>
        <p:nvSpPr>
          <p:cNvPr id="53" name="TextBox 51"/>
          <p:cNvSpPr txBox="1">
            <a:spLocks noChangeArrowheads="1"/>
          </p:cNvSpPr>
          <p:nvPr/>
        </p:nvSpPr>
        <p:spPr bwMode="auto">
          <a:xfrm>
            <a:off x="2239566" y="3414715"/>
            <a:ext cx="1759744"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45" tIns="31025" rIns="62045" bIns="3102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1100">
                <a:solidFill>
                  <a:srgbClr val="000000"/>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890" y="4237437"/>
            <a:ext cx="1497806" cy="28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45" tIns="31025" rIns="62045" bIns="3102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fontAlgn="base">
              <a:spcBef>
                <a:spcPct val="0"/>
              </a:spcBef>
              <a:spcAft>
                <a:spcPct val="0"/>
              </a:spcAft>
              <a:buFont typeface="Arial" panose="020B0604020202020204" pitchFamily="34" charset="0"/>
              <a:buNone/>
            </a:pPr>
            <a:r>
              <a:rPr lang="zh-CN" altLang="en-US" sz="1400" b="1">
                <a:solidFill>
                  <a:srgbClr val="73A5A2"/>
                </a:solidFill>
                <a:latin typeface="微软雅黑" panose="020B0503020204020204" pitchFamily="34" charset="-122"/>
              </a:rPr>
              <a:t>添加标题内容</a:t>
            </a:r>
            <a:endParaRPr lang="en-US" altLang="zh-CN" sz="1400" b="1">
              <a:solidFill>
                <a:srgbClr val="73A5A2"/>
              </a:solidFill>
              <a:latin typeface="微软雅黑" panose="020B0503020204020204" pitchFamily="34" charset="-122"/>
            </a:endParaRPr>
          </a:p>
        </p:txBody>
      </p:sp>
      <p:sp>
        <p:nvSpPr>
          <p:cNvPr id="55" name="TextBox 53"/>
          <p:cNvSpPr txBox="1">
            <a:spLocks noChangeArrowheads="1"/>
          </p:cNvSpPr>
          <p:nvPr/>
        </p:nvSpPr>
        <p:spPr bwMode="auto">
          <a:xfrm>
            <a:off x="5076825" y="3414715"/>
            <a:ext cx="1759744"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45" tIns="31025" rIns="62045" bIns="3102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fontAlgn="base">
              <a:spcBef>
                <a:spcPct val="0"/>
              </a:spcBef>
              <a:spcAft>
                <a:spcPct val="0"/>
              </a:spcAft>
              <a:buFont typeface="Arial" panose="020B0604020202020204" pitchFamily="34" charset="0"/>
              <a:buNone/>
            </a:pPr>
            <a:r>
              <a:rPr lang="zh-CN" altLang="en-US" sz="1100">
                <a:solidFill>
                  <a:srgbClr val="000000"/>
                </a:solidFill>
                <a:latin typeface="微软雅黑" panose="020B0503020204020204" pitchFamily="34" charset="-122"/>
              </a:rPr>
              <a:t>这里可以添加主要内容这里可以添加主要内容这里可以添加主要内容这里可以添加主要内容</a:t>
            </a:r>
          </a:p>
        </p:txBody>
      </p:sp>
      <p:sp>
        <p:nvSpPr>
          <p:cNvPr id="49172" name="TextBox 55"/>
          <p:cNvSpPr txBox="1">
            <a:spLocks noChangeArrowheads="1"/>
          </p:cNvSpPr>
          <p:nvPr/>
        </p:nvSpPr>
        <p:spPr bwMode="auto">
          <a:xfrm>
            <a:off x="1041797" y="115491"/>
            <a:ext cx="1170384"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85" tIns="32495" rIns="64985" bIns="32495">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666666"/>
                </a:solidFill>
                <a:latin typeface="微软雅黑" panose="020B0503020204020204" pitchFamily="34" charset="-122"/>
              </a:rPr>
              <a:t>论文总结</a:t>
            </a: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949"/>
                            </p:stCondLst>
                            <p:childTnLst>
                              <p:par>
                                <p:cTn id="13" presetID="1"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1.46481E-6 -2.96296E-6 L -0.313 -0.10856 " pathEditMode="relative" rAng="0" ptsTypes="AA">
                                      <p:cBhvr>
                                        <p:cTn id="22" dur="1000" spd="-99900" fill="hold"/>
                                        <p:tgtEl>
                                          <p:spTgt spid="45"/>
                                        </p:tgtEl>
                                        <p:attrNameLst>
                                          <p:attrName>ppt_x</p:attrName>
                                          <p:attrName>ppt_y</p:attrName>
                                        </p:attrNameLst>
                                      </p:cBhvr>
                                      <p:rCtr x="-15500" y="-5300"/>
                                    </p:animMotion>
                                  </p:childTnLst>
                                </p:cTn>
                              </p:par>
                              <p:par>
                                <p:cTn id="23" presetID="56" presetClass="path" presetSubtype="0" accel="50000" decel="50000" fill="hold" nodeType="withEffect">
                                  <p:stCondLst>
                                    <p:cond delay="0"/>
                                  </p:stCondLst>
                                  <p:childTnLst>
                                    <p:animMotion origin="layout" path="M 1.67816E-7 4.81481E-6 L 0.30831 0.12546 " pathEditMode="relative" rAng="0" ptsTypes="AA">
                                      <p:cBhvr>
                                        <p:cTn id="24" dur="1000" spd="-99900" fill="hold"/>
                                        <p:tgtEl>
                                          <p:spTgt spid="36"/>
                                        </p:tgtEl>
                                        <p:attrNameLst>
                                          <p:attrName>ppt_x</p:attrName>
                                          <p:attrName>ppt_y</p:attrName>
                                        </p:attrNameLst>
                                      </p:cBhvr>
                                      <p:rCtr x="15400" y="6300"/>
                                    </p:animMotion>
                                  </p:childTnLst>
                                </p:cTn>
                              </p:par>
                              <p:par>
                                <p:cTn id="25" presetID="56" presetClass="path" presetSubtype="0" accel="50000" decel="50000" fill="hold" nodeType="withEffect">
                                  <p:stCondLst>
                                    <p:cond delay="0"/>
                                  </p:stCondLst>
                                  <p:childTnLst>
                                    <p:animMotion origin="layout" path="M -1.26838E-6 -4.81481E-6 L 0.30623 -0.10416 " pathEditMode="relative" rAng="0" ptsTypes="AA">
                                      <p:cBhvr>
                                        <p:cTn id="26" dur="1000" spd="-99900" fill="hold"/>
                                        <p:tgtEl>
                                          <p:spTgt spid="39"/>
                                        </p:tgtEl>
                                        <p:attrNameLst>
                                          <p:attrName>ppt_x</p:attrName>
                                          <p:attrName>ppt_y</p:attrName>
                                        </p:attrNameLst>
                                      </p:cBhvr>
                                      <p:rCtr x="15300" y="-5100"/>
                                    </p:animMotion>
                                  </p:childTnLst>
                                </p:cTn>
                              </p:par>
                              <p:par>
                                <p:cTn id="27" presetID="56" presetClass="path" presetSubtype="0" accel="50000" decel="50000" fill="hold" nodeType="withEffect">
                                  <p:stCondLst>
                                    <p:cond delay="0"/>
                                  </p:stCondLst>
                                  <p:childTnLst>
                                    <p:animMotion origin="layout" path="M 4.06791E-6 -4.81481E-6 L -0.30923 0.12084 " pathEditMode="relative" rAng="0" ptsTypes="AA">
                                      <p:cBhvr>
                                        <p:cTn id="28" dur="1000" spd="-99900" fill="hold"/>
                                        <p:tgtEl>
                                          <p:spTgt spid="42"/>
                                        </p:tgtEl>
                                        <p:attrNameLst>
                                          <p:attrName>ppt_x</p:attrName>
                                          <p:attrName>ppt_y</p:attrName>
                                        </p:attrNameLst>
                                      </p:cBhvr>
                                      <p:rCtr x="-15400" y="6000"/>
                                    </p:animMotion>
                                  </p:childTnLst>
                                </p:cTn>
                              </p:par>
                            </p:childTnLst>
                          </p:cTn>
                        </p:par>
                        <p:par>
                          <p:cTn id="29" fill="hold">
                            <p:stCondLst>
                              <p:cond delay="949"/>
                            </p:stCondLst>
                            <p:childTnLst>
                              <p:par>
                                <p:cTn id="30" presetID="22" presetClass="entr" presetSubtype="8"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right)">
                                      <p:cBhvr>
                                        <p:cTn id="35" dur="500"/>
                                        <p:tgtEl>
                                          <p:spTgt spid="3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right)">
                                      <p:cBhvr>
                                        <p:cTn id="38" dur="500"/>
                                        <p:tgtEl>
                                          <p:spTgt spid="3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1449"/>
                            </p:stCondLst>
                            <p:childTnLst>
                              <p:par>
                                <p:cTn id="43" presetID="47" presetClass="entr" presetSubtype="0"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1000"/>
                                        <p:tgtEl>
                                          <p:spTgt spid="50"/>
                                        </p:tgtEl>
                                      </p:cBhvr>
                                    </p:animEffect>
                                    <p:anim calcmode="lin" valueType="num">
                                      <p:cBhvr>
                                        <p:cTn id="51" dur="1000" fill="hold"/>
                                        <p:tgtEl>
                                          <p:spTgt spid="50"/>
                                        </p:tgtEl>
                                        <p:attrNameLst>
                                          <p:attrName>ppt_x</p:attrName>
                                        </p:attrNameLst>
                                      </p:cBhvr>
                                      <p:tavLst>
                                        <p:tav tm="0">
                                          <p:val>
                                            <p:strVal val="#ppt_x"/>
                                          </p:val>
                                        </p:tav>
                                        <p:tav tm="100000">
                                          <p:val>
                                            <p:strVal val="#ppt_x"/>
                                          </p:val>
                                        </p:tav>
                                      </p:tavLst>
                                    </p:anim>
                                    <p:anim calcmode="lin" valueType="num">
                                      <p:cBhvr>
                                        <p:cTn id="52" dur="1000" fill="hold"/>
                                        <p:tgtEl>
                                          <p:spTgt spid="5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0"/>
                                        <p:tgtEl>
                                          <p:spTgt spid="54"/>
                                        </p:tgtEl>
                                      </p:cBhvr>
                                    </p:animEffect>
                                    <p:anim calcmode="lin" valueType="num">
                                      <p:cBhvr>
                                        <p:cTn id="56" dur="1000" fill="hold"/>
                                        <p:tgtEl>
                                          <p:spTgt spid="54"/>
                                        </p:tgtEl>
                                        <p:attrNameLst>
                                          <p:attrName>ppt_x</p:attrName>
                                        </p:attrNameLst>
                                      </p:cBhvr>
                                      <p:tavLst>
                                        <p:tav tm="0">
                                          <p:val>
                                            <p:strVal val="#ppt_x"/>
                                          </p:val>
                                        </p:tav>
                                        <p:tav tm="100000">
                                          <p:val>
                                            <p:strVal val="#ppt_x"/>
                                          </p:val>
                                        </p:tav>
                                      </p:tavLst>
                                    </p:anim>
                                    <p:anim calcmode="lin" valueType="num">
                                      <p:cBhvr>
                                        <p:cTn id="57" dur="10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1000"/>
                                        <p:tgtEl>
                                          <p:spTgt spid="52"/>
                                        </p:tgtEl>
                                      </p:cBhvr>
                                    </p:animEffect>
                                    <p:anim calcmode="lin" valueType="num">
                                      <p:cBhvr>
                                        <p:cTn id="61" dur="1000" fill="hold"/>
                                        <p:tgtEl>
                                          <p:spTgt spid="52"/>
                                        </p:tgtEl>
                                        <p:attrNameLst>
                                          <p:attrName>ppt_x</p:attrName>
                                        </p:attrNameLst>
                                      </p:cBhvr>
                                      <p:tavLst>
                                        <p:tav tm="0">
                                          <p:val>
                                            <p:strVal val="#ppt_x"/>
                                          </p:val>
                                        </p:tav>
                                        <p:tav tm="100000">
                                          <p:val>
                                            <p:strVal val="#ppt_x"/>
                                          </p:val>
                                        </p:tav>
                                      </p:tavLst>
                                    </p:anim>
                                    <p:anim calcmode="lin" valueType="num">
                                      <p:cBhvr>
                                        <p:cTn id="62" dur="1000" fill="hold"/>
                                        <p:tgtEl>
                                          <p:spTgt spid="52"/>
                                        </p:tgtEl>
                                        <p:attrNameLst>
                                          <p:attrName>ppt_y</p:attrName>
                                        </p:attrNameLst>
                                      </p:cBhvr>
                                      <p:tavLst>
                                        <p:tav tm="0">
                                          <p:val>
                                            <p:strVal val="#ppt_y+.1"/>
                                          </p:val>
                                        </p:tav>
                                        <p:tav tm="100000">
                                          <p:val>
                                            <p:strVal val="#ppt_y"/>
                                          </p:val>
                                        </p:tav>
                                      </p:tavLst>
                                    </p:anim>
                                  </p:childTnLst>
                                </p:cTn>
                              </p:par>
                            </p:childTnLst>
                          </p:cTn>
                        </p:par>
                        <p:par>
                          <p:cTn id="63" fill="hold">
                            <p:stCondLst>
                              <p:cond delay="2449"/>
                            </p:stCondLst>
                            <p:childTnLst>
                              <p:par>
                                <p:cTn id="64" presetID="22" presetClass="entr" presetSubtype="1"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up)">
                                      <p:cBhvr>
                                        <p:cTn id="66" dur="500"/>
                                        <p:tgtEl>
                                          <p:spTgt spid="4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up)">
                                      <p:cBhvr>
                                        <p:cTn id="69" dur="500"/>
                                        <p:tgtEl>
                                          <p:spTgt spid="51"/>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wipe(down)">
                                      <p:cBhvr>
                                        <p:cTn id="72" dur="500"/>
                                        <p:tgtEl>
                                          <p:spTgt spid="53"/>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down)">
                                      <p:cBhvr>
                                        <p:cTn id="7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556" name="椭圆 7"/>
          <p:cNvSpPr>
            <a:spLocks noChangeArrowheads="1"/>
          </p:cNvSpPr>
          <p:nvPr/>
        </p:nvSpPr>
        <p:spPr bwMode="auto">
          <a:xfrm>
            <a:off x="2556279" y="638182"/>
            <a:ext cx="3833813" cy="3833813"/>
          </a:xfrm>
          <a:prstGeom prst="ellipse">
            <a:avLst/>
          </a:prstGeom>
          <a:solidFill>
            <a:schemeClr val="bg1">
              <a:alpha val="48000"/>
            </a:schemeClr>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algn="ctr" defTabSz="685800" fontAlgn="base">
              <a:spcBef>
                <a:spcPct val="0"/>
              </a:spcBef>
              <a:spcAft>
                <a:spcPct val="0"/>
              </a:spcAft>
            </a:pPr>
            <a:endParaRPr lang="zh-CN" altLang="en-US">
              <a:solidFill>
                <a:schemeClr val="tx1"/>
              </a:solidFill>
              <a:sym typeface="Arial" panose="020B0604020202020204" pitchFamily="34" charset="0"/>
            </a:endParaRPr>
          </a:p>
        </p:txBody>
      </p:sp>
      <p:sp>
        <p:nvSpPr>
          <p:cNvPr id="4125" name="文本框 4"/>
          <p:cNvSpPr txBox="1">
            <a:spLocks noChangeArrowheads="1"/>
          </p:cNvSpPr>
          <p:nvPr/>
        </p:nvSpPr>
        <p:spPr bwMode="auto">
          <a:xfrm>
            <a:off x="2650331" y="945363"/>
            <a:ext cx="36671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en-US" altLang="zh-CN" sz="7500" dirty="0">
                <a:solidFill>
                  <a:schemeClr val="tx1"/>
                </a:solidFill>
                <a:cs typeface="Vrinda" panose="020B0502040204020203" pitchFamily="34" charset="0"/>
                <a:sym typeface="Arial" panose="020B0604020202020204" pitchFamily="34" charset="0"/>
              </a:rPr>
              <a:t>202X</a:t>
            </a:r>
          </a:p>
        </p:txBody>
      </p:sp>
      <p:sp>
        <p:nvSpPr>
          <p:cNvPr id="37" name="文本框 18"/>
          <p:cNvSpPr txBox="1">
            <a:spLocks noChangeArrowheads="1"/>
          </p:cNvSpPr>
          <p:nvPr/>
        </p:nvSpPr>
        <p:spPr bwMode="auto">
          <a:xfrm>
            <a:off x="2589530" y="2167890"/>
            <a:ext cx="3731895" cy="62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6" tIns="34289" rIns="68556" bIns="34289">
            <a:spAutoFit/>
          </a:bodyPr>
          <a:lstStyle>
            <a:lvl1pPr defTabSz="913130">
              <a:defRPr>
                <a:solidFill>
                  <a:schemeClr val="tx1"/>
                </a:solidFill>
                <a:latin typeface="Arial" panose="020B0604020202020204" pitchFamily="34" charset="0"/>
                <a:ea typeface="微软雅黑" panose="020B0503020204020204" pitchFamily="34" charset="-122"/>
              </a:defRPr>
            </a:lvl1pPr>
            <a:lvl2pPr marL="742950" indent="-285750" defTabSz="913130">
              <a:defRPr>
                <a:solidFill>
                  <a:schemeClr val="tx1"/>
                </a:solidFill>
                <a:latin typeface="Arial" panose="020B0604020202020204" pitchFamily="34" charset="0"/>
                <a:ea typeface="微软雅黑" panose="020B0503020204020204" pitchFamily="34" charset="-122"/>
              </a:defRPr>
            </a:lvl2pPr>
            <a:lvl3pPr marL="1143000" indent="-228600" defTabSz="913130">
              <a:defRPr>
                <a:solidFill>
                  <a:schemeClr val="tx1"/>
                </a:solidFill>
                <a:latin typeface="Arial" panose="020B0604020202020204" pitchFamily="34" charset="0"/>
                <a:ea typeface="微软雅黑" panose="020B0503020204020204" pitchFamily="34" charset="-122"/>
              </a:defRPr>
            </a:lvl3pPr>
            <a:lvl4pPr marL="1600200" indent="-228600" defTabSz="913130">
              <a:defRPr>
                <a:solidFill>
                  <a:schemeClr val="tx1"/>
                </a:solidFill>
                <a:latin typeface="Arial" panose="020B0604020202020204" pitchFamily="34" charset="0"/>
                <a:ea typeface="微软雅黑" panose="020B0503020204020204" pitchFamily="34" charset="-122"/>
              </a:defRPr>
            </a:lvl4pPr>
            <a:lvl5pPr marL="2057400" indent="-228600" defTabSz="913130">
              <a:defRPr>
                <a:solidFill>
                  <a:schemeClr val="tx1"/>
                </a:solidFill>
                <a:latin typeface="Arial" panose="020B0604020202020204" pitchFamily="34" charset="0"/>
                <a:ea typeface="微软雅黑" panose="020B0503020204020204" pitchFamily="34" charset="-122"/>
              </a:defRPr>
            </a:lvl5pPr>
            <a:lvl6pPr marL="25146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9131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zh-CN" sz="3600">
                <a:solidFill>
                  <a:schemeClr val="tx1"/>
                </a:solidFill>
                <a:latin typeface="微软雅黑" panose="020B0503020204020204" pitchFamily="34" charset="-122"/>
              </a:rPr>
              <a:t>谢 谢 观 看</a:t>
            </a:r>
          </a:p>
        </p:txBody>
      </p:sp>
      <p:sp>
        <p:nvSpPr>
          <p:cNvPr id="38" name="矩形 259"/>
          <p:cNvSpPr>
            <a:spLocks noChangeArrowheads="1"/>
          </p:cNvSpPr>
          <p:nvPr/>
        </p:nvSpPr>
        <p:spPr bwMode="auto">
          <a:xfrm>
            <a:off x="1700213" y="2947988"/>
            <a:ext cx="5535216"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684530" fontAlgn="base">
              <a:spcBef>
                <a:spcPct val="20000"/>
              </a:spcBef>
              <a:spcAft>
                <a:spcPct val="0"/>
              </a:spcAft>
            </a:pPr>
            <a:r>
              <a:rPr lang="zh-CN" altLang="en-US" sz="1400">
                <a:solidFill>
                  <a:schemeClr val="tx1"/>
                </a:solidFill>
                <a:latin typeface="微软雅黑" panose="020B0503020204020204" pitchFamily="34" charset="-122"/>
                <a:cs typeface="Arial" panose="020B0604020202020204" pitchFamily="34" charset="0"/>
                <a:sym typeface="Calibri" panose="020F0502020204030204" pitchFamily="34" charset="0"/>
              </a:rPr>
              <a:t>职业生涯</a:t>
            </a:r>
            <a:r>
              <a:rPr lang="en-US" altLang="zh-CN" sz="1400">
                <a:solidFill>
                  <a:schemeClr val="tx1"/>
                </a:solidFill>
                <a:latin typeface="微软雅黑" panose="020B0503020204020204" pitchFamily="34" charset="-122"/>
                <a:cs typeface="Arial" panose="020B0604020202020204" pitchFamily="34" charset="0"/>
                <a:sym typeface="Calibri" panose="020F0502020204030204" pitchFamily="34" charset="0"/>
              </a:rPr>
              <a:t>//</a:t>
            </a:r>
            <a:r>
              <a:rPr lang="zh-CN" altLang="en-US" sz="1400">
                <a:solidFill>
                  <a:schemeClr val="tx1"/>
                </a:solidFill>
                <a:latin typeface="微软雅黑" panose="020B0503020204020204" pitchFamily="34" charset="-122"/>
                <a:cs typeface="Arial" panose="020B0604020202020204" pitchFamily="34" charset="0"/>
                <a:sym typeface="Calibri" panose="020F0502020204030204" pitchFamily="34" charset="0"/>
              </a:rPr>
              <a:t>大学生</a:t>
            </a:r>
            <a:r>
              <a:rPr lang="en-US" altLang="zh-CN" sz="1400">
                <a:solidFill>
                  <a:schemeClr val="tx1"/>
                </a:solidFill>
                <a:latin typeface="微软雅黑" panose="020B0503020204020204" pitchFamily="34" charset="-122"/>
                <a:cs typeface="Arial" panose="020B0604020202020204" pitchFamily="34" charset="0"/>
                <a:sym typeface="Calibri" panose="020F0502020204030204" pitchFamily="34" charset="0"/>
              </a:rPr>
              <a:t>//</a:t>
            </a:r>
            <a:r>
              <a:rPr lang="zh-CN" altLang="en-US" sz="1400">
                <a:solidFill>
                  <a:schemeClr val="tx1"/>
                </a:solidFill>
                <a:latin typeface="微软雅黑" panose="020B0503020204020204" pitchFamily="34" charset="-122"/>
                <a:cs typeface="Arial" panose="020B0604020202020204" pitchFamily="34" charset="0"/>
                <a:sym typeface="Calibri" panose="020F0502020204030204" pitchFamily="34" charset="0"/>
              </a:rPr>
              <a:t>毕业论文</a:t>
            </a:r>
            <a:r>
              <a:rPr lang="en-US" altLang="zh-CN" sz="1400">
                <a:solidFill>
                  <a:schemeClr val="tx1"/>
                </a:solidFill>
                <a:latin typeface="微软雅黑" panose="020B0503020204020204" pitchFamily="34" charset="-122"/>
                <a:cs typeface="Arial" panose="020B0604020202020204" pitchFamily="34" charset="0"/>
                <a:sym typeface="Calibri" panose="020F0502020204030204" pitchFamily="34" charset="0"/>
              </a:rPr>
              <a:t>//</a:t>
            </a:r>
            <a:r>
              <a:rPr lang="zh-CN" altLang="en-US" sz="1400">
                <a:solidFill>
                  <a:schemeClr val="tx1"/>
                </a:solidFill>
                <a:latin typeface="微软雅黑" panose="020B0503020204020204" pitchFamily="34" charset="-122"/>
                <a:cs typeface="Arial" panose="020B0604020202020204" pitchFamily="34" charset="0"/>
                <a:sym typeface="Calibri" panose="020F0502020204030204" pitchFamily="34" charset="0"/>
              </a:rPr>
              <a:t>毕业答辩</a:t>
            </a:r>
          </a:p>
        </p:txBody>
      </p:sp>
      <p:cxnSp>
        <p:nvCxnSpPr>
          <p:cNvPr id="39" name="直接连接符 38"/>
          <p:cNvCxnSpPr/>
          <p:nvPr/>
        </p:nvCxnSpPr>
        <p:spPr>
          <a:xfrm flipH="1" flipV="1">
            <a:off x="2589611" y="2824163"/>
            <a:ext cx="3800475" cy="2976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文本框 18"/>
          <p:cNvSpPr>
            <a:spLocks noChangeArrowheads="1"/>
          </p:cNvSpPr>
          <p:nvPr/>
        </p:nvSpPr>
        <p:spPr bwMode="auto">
          <a:xfrm>
            <a:off x="3039668" y="3564733"/>
            <a:ext cx="4352925" cy="30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5" tIns="45652" rIns="91305" bIns="45652">
            <a:spAutoFit/>
          </a:bodyPr>
          <a:lstStyle/>
          <a:p>
            <a:pPr defTabSz="684530" fontAlgn="base">
              <a:spcBef>
                <a:spcPct val="0"/>
              </a:spcBef>
              <a:spcAft>
                <a:spcPct val="0"/>
              </a:spcAft>
            </a:pPr>
            <a:r>
              <a:rPr lang="zh-CN" altLang="en-US" sz="1400">
                <a:solidFill>
                  <a:schemeClr val="tx1"/>
                </a:solidFill>
                <a:latin typeface="微软雅黑" panose="020B0503020204020204" pitchFamily="34" charset="-122"/>
                <a:sym typeface="微软雅黑" panose="020B0503020204020204" pitchFamily="34" charset="-122"/>
              </a:rPr>
              <a:t>答辩人：</a:t>
            </a:r>
            <a:r>
              <a:rPr lang="en-US" altLang="zh-CN" sz="1400">
                <a:solidFill>
                  <a:schemeClr val="tx1"/>
                </a:solidFill>
                <a:latin typeface="微软雅黑" panose="020B0503020204020204" pitchFamily="34" charset="-122"/>
                <a:sym typeface="微软雅黑" panose="020B0503020204020204" pitchFamily="34" charset="-122"/>
              </a:rPr>
              <a:t>xiazaii        </a:t>
            </a:r>
            <a:r>
              <a:rPr lang="zh-CN" altLang="en-US" sz="1400">
                <a:solidFill>
                  <a:schemeClr val="tx1"/>
                </a:solidFill>
                <a:latin typeface="微软雅黑" panose="020B0503020204020204" pitchFamily="34" charset="-122"/>
                <a:sym typeface="微软雅黑" panose="020B0503020204020204" pitchFamily="34" charset="-122"/>
              </a:rPr>
              <a:t>指导老师：</a:t>
            </a:r>
            <a:r>
              <a:rPr lang="en-US" altLang="zh-CN" sz="1400">
                <a:solidFill>
                  <a:schemeClr val="tx1"/>
                </a:solidFill>
                <a:latin typeface="微软雅黑" panose="020B0503020204020204" pitchFamily="34" charset="-122"/>
                <a:sym typeface="微软雅黑" panose="020B0503020204020204" pitchFamily="34" charset="-122"/>
              </a:rPr>
              <a:t>xxx</a:t>
            </a:r>
          </a:p>
        </p:txBody>
      </p:sp>
      <p:sp>
        <p:nvSpPr>
          <p:cNvPr id="2" name="椭圆 7"/>
          <p:cNvSpPr>
            <a:spLocks noChangeArrowheads="1"/>
          </p:cNvSpPr>
          <p:nvPr/>
        </p:nvSpPr>
        <p:spPr bwMode="auto">
          <a:xfrm>
            <a:off x="2390775" y="478790"/>
            <a:ext cx="4185920" cy="4185920"/>
          </a:xfrm>
          <a:prstGeom prst="ellipse">
            <a:avLst/>
          </a:prstGeom>
          <a:noFill/>
          <a:ln w="12700">
            <a:solidFill>
              <a:schemeClr val="bg1"/>
            </a:solidFill>
            <a:round/>
          </a:ln>
          <a:extLst>
            <a:ext uri="{909E8E84-426E-40DD-AFC4-6F175D3DCCD1}">
              <a14:hiddenFill xmlns:a14="http://schemas.microsoft.com/office/drawing/2010/main">
                <a:solidFill>
                  <a:schemeClr val="bg1">
                    <a:alpha val="48000"/>
                  </a:schemeClr>
                </a:solidFill>
              </a14:hiddenFill>
            </a:ext>
          </a:extLst>
        </p:spPr>
        <p:txBody>
          <a:bodyPr lIns="68556" tIns="34289" rIns="68556" bIns="34289" anchor="ctr"/>
          <a:lstStyle/>
          <a:p>
            <a:pPr algn="ctr" defTabSz="685800" fontAlgn="base">
              <a:spcBef>
                <a:spcPct val="0"/>
              </a:spcBef>
              <a:spcAft>
                <a:spcPct val="0"/>
              </a:spcAft>
            </a:pPr>
            <a:endParaRPr lang="zh-CN" altLang="en-US">
              <a:solidFill>
                <a:schemeClr val="tx1"/>
              </a:solidFill>
              <a:sym typeface="Arial" panose="020B0604020202020204" pitchFamily="34" charset="0"/>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25"/>
                                        </p:tgtEl>
                                        <p:attrNameLst>
                                          <p:attrName>style.visibility</p:attrName>
                                        </p:attrNameLst>
                                      </p:cBhvr>
                                      <p:to>
                                        <p:strVal val="visible"/>
                                      </p:to>
                                    </p:set>
                                    <p:animEffect transition="in" filter="randombar(horizontal)">
                                      <p:cBhvr>
                                        <p:cTn id="7" dur="500"/>
                                        <p:tgtEl>
                                          <p:spTgt spid="41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5" grpId="0"/>
      <p:bldP spid="37" grpId="0"/>
      <p:bldP spid="38"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9" name="矩形 38"/>
          <p:cNvSpPr/>
          <p:nvPr/>
        </p:nvSpPr>
        <p:spPr>
          <a:xfrm>
            <a:off x="1642110" y="-4445"/>
            <a:ext cx="5657850" cy="51530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80" name="文本框 27"/>
          <p:cNvSpPr txBox="1">
            <a:spLocks noChangeArrowheads="1"/>
          </p:cNvSpPr>
          <p:nvPr/>
        </p:nvSpPr>
        <p:spPr bwMode="auto">
          <a:xfrm>
            <a:off x="2155039" y="2220756"/>
            <a:ext cx="1235869" cy="6465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1"/>
          </a:fillRef>
          <a:effectRef idx="1">
            <a:schemeClr val="accent1"/>
          </a:effectRef>
          <a:fontRef idx="minor">
            <a:schemeClr val="lt1"/>
          </a:fontRef>
        </p:style>
        <p:txBody>
          <a:bodyPr lIns="68561" tIns="34289" rIns="68561"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zh-CN" altLang="en-US" sz="3600" b="1">
                <a:solidFill>
                  <a:srgbClr val="FFFFFF"/>
                </a:solidFill>
                <a:cs typeface="Vrinda" panose="020B0502040204020203" pitchFamily="34" charset="0"/>
                <a:sym typeface="Arial" panose="020B0604020202020204" pitchFamily="34" charset="0"/>
              </a:rPr>
              <a:t>目录</a:t>
            </a:r>
          </a:p>
        </p:txBody>
      </p:sp>
      <p:pic>
        <p:nvPicPr>
          <p:cNvPr id="19"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638" y="446485"/>
            <a:ext cx="2119313" cy="212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椭圆 7"/>
          <p:cNvSpPr>
            <a:spLocks noChangeArrowheads="1"/>
          </p:cNvSpPr>
          <p:nvPr/>
        </p:nvSpPr>
        <p:spPr bwMode="auto">
          <a:xfrm>
            <a:off x="3526633" y="435769"/>
            <a:ext cx="2120504" cy="2120504"/>
          </a:xfrm>
          <a:prstGeom prst="ellipse">
            <a:avLst/>
          </a:prstGeom>
          <a:solidFill>
            <a:srgbClr val="0070C0">
              <a:alpha val="50195"/>
            </a:srgbClr>
          </a:solidFill>
          <a:ln>
            <a:noFill/>
          </a:ln>
          <a:extLst>
            <a:ext uri="{91240B29-F687-4F45-9708-019B960494DF}">
              <a14:hiddenLine xmlns:a14="http://schemas.microsoft.com/office/drawing/2010/main" w="9525">
                <a:solidFill>
                  <a:srgbClr val="000000"/>
                </a:solidFill>
                <a:round/>
              </a14:hiddenLine>
            </a:ext>
          </a:extLst>
        </p:spPr>
        <p:txBody>
          <a:bodyPr lIns="68556" tIns="34289" rIns="68556" bIns="34289" anchor="ctr"/>
          <a:lstStyle/>
          <a:p>
            <a:pPr algn="ctr" defTabSz="685800" fontAlgn="base">
              <a:spcBef>
                <a:spcPct val="0"/>
              </a:spcBef>
              <a:spcAft>
                <a:spcPct val="0"/>
              </a:spcAft>
            </a:pPr>
            <a:endParaRPr lang="zh-CN" altLang="en-US">
              <a:solidFill>
                <a:srgbClr val="FFFFFF"/>
              </a:solidFill>
              <a:sym typeface="Arial" panose="020B0604020202020204" pitchFamily="34" charset="0"/>
            </a:endParaRPr>
          </a:p>
        </p:txBody>
      </p:sp>
      <p:sp>
        <p:nvSpPr>
          <p:cNvPr id="21" name="文本框 5"/>
          <p:cNvSpPr txBox="1">
            <a:spLocks noChangeArrowheads="1"/>
          </p:cNvSpPr>
          <p:nvPr/>
        </p:nvSpPr>
        <p:spPr bwMode="auto">
          <a:xfrm>
            <a:off x="3748167" y="670885"/>
            <a:ext cx="1646634"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6" tIns="34289" rIns="68556"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en-US" altLang="zh-CN" sz="10400" b="1">
                <a:solidFill>
                  <a:srgbClr val="FFFFFF"/>
                </a:solidFill>
                <a:cs typeface="Vrinda" panose="020B0502040204020203" pitchFamily="34" charset="0"/>
                <a:sym typeface="Arial" panose="020B0604020202020204" pitchFamily="34" charset="0"/>
              </a:rPr>
              <a:t>1</a:t>
            </a:r>
            <a:endParaRPr lang="zh-CN" altLang="en-US" sz="10400" b="1">
              <a:solidFill>
                <a:srgbClr val="FFFFFF"/>
              </a:solidFill>
              <a:cs typeface="Vrinda" panose="020B0502040204020203" pitchFamily="34" charset="0"/>
              <a:sym typeface="Arial" panose="020B0604020202020204" pitchFamily="34" charset="0"/>
            </a:endParaRPr>
          </a:p>
        </p:txBody>
      </p:sp>
      <p:sp>
        <p:nvSpPr>
          <p:cNvPr id="22" name="MH_Entry_1"/>
          <p:cNvSpPr/>
          <p:nvPr>
            <p:custDataLst>
              <p:tags r:id="rId1"/>
            </p:custDataLst>
          </p:nvPr>
        </p:nvSpPr>
        <p:spPr>
          <a:xfrm>
            <a:off x="3614737" y="2867026"/>
            <a:ext cx="1930004" cy="5536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134B73"/>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defTabSz="685800">
              <a:defRPr/>
            </a:pPr>
            <a:r>
              <a:rPr lang="zh-CN" altLang="en-US" sz="3600" dirty="0">
                <a:solidFill>
                  <a:srgbClr val="4472C4">
                    <a:lumMod val="75000"/>
                  </a:srgbClr>
                </a:solidFill>
                <a:sym typeface="Arial" panose="020B0604020202020204" pitchFamily="34" charset="0"/>
              </a:rPr>
              <a:t>绪  论</a:t>
            </a:r>
            <a:endParaRPr lang="en-US" altLang="zh-CN" sz="3600" dirty="0">
              <a:solidFill>
                <a:srgbClr val="4472C4">
                  <a:lumMod val="75000"/>
                </a:srgbClr>
              </a:solidFill>
              <a:sym typeface="Arial" panose="020B0604020202020204" pitchFamily="34" charset="0"/>
            </a:endParaRPr>
          </a:p>
        </p:txBody>
      </p:sp>
      <p:sp>
        <p:nvSpPr>
          <p:cNvPr id="23" name="TextBox 11"/>
          <p:cNvSpPr txBox="1"/>
          <p:nvPr/>
        </p:nvSpPr>
        <p:spPr>
          <a:xfrm>
            <a:off x="4867276" y="3655221"/>
            <a:ext cx="1500188" cy="265510"/>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4" name="TextBox 11"/>
          <p:cNvSpPr txBox="1"/>
          <p:nvPr/>
        </p:nvSpPr>
        <p:spPr>
          <a:xfrm>
            <a:off x="2788444" y="3655221"/>
            <a:ext cx="1500188" cy="265510"/>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5" name="TextBox 11"/>
          <p:cNvSpPr txBox="1"/>
          <p:nvPr/>
        </p:nvSpPr>
        <p:spPr>
          <a:xfrm>
            <a:off x="4887517" y="4032647"/>
            <a:ext cx="1500188" cy="265509"/>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6" name="TextBox 25"/>
          <p:cNvSpPr txBox="1"/>
          <p:nvPr/>
        </p:nvSpPr>
        <p:spPr>
          <a:xfrm>
            <a:off x="2809876" y="4032647"/>
            <a:ext cx="1500188" cy="265509"/>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100"/>
                                        <p:tgtEl>
                                          <p:spTgt spid="22"/>
                                        </p:tgtEl>
                                      </p:cBhvr>
                                    </p:animEffect>
                                    <p:anim calcmode="lin" valueType="num">
                                      <p:cBhvr>
                                        <p:cTn id="8" dur="1100" fill="hold"/>
                                        <p:tgtEl>
                                          <p:spTgt spid="22"/>
                                        </p:tgtEl>
                                        <p:attrNameLst>
                                          <p:attrName>ppt_w</p:attrName>
                                        </p:attrNameLst>
                                      </p:cBhvr>
                                      <p:tavLst>
                                        <p:tav tm="0" fmla="#ppt_w*sin(2.5*pi*$)">
                                          <p:val>
                                            <p:fltVal val="0"/>
                                          </p:val>
                                        </p:tav>
                                        <p:tav tm="100000">
                                          <p:val>
                                            <p:fltVal val="1"/>
                                          </p:val>
                                        </p:tav>
                                      </p:tavLst>
                                    </p:anim>
                                    <p:anim calcmode="lin" valueType="num">
                                      <p:cBhvr>
                                        <p:cTn id="9" dur="11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3"/>
          <p:cNvSpPr txBox="1">
            <a:spLocks noChangeArrowheads="1"/>
          </p:cNvSpPr>
          <p:nvPr/>
        </p:nvSpPr>
        <p:spPr bwMode="auto">
          <a:xfrm>
            <a:off x="1029891" y="183364"/>
            <a:ext cx="1169194"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25" tIns="32471" rIns="64925" bIns="32471">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选题背景</a:t>
            </a:r>
          </a:p>
        </p:txBody>
      </p:sp>
      <p:sp>
        <p:nvSpPr>
          <p:cNvPr id="27" name="箭头3"/>
          <p:cNvSpPr/>
          <p:nvPr/>
        </p:nvSpPr>
        <p:spPr bwMode="gray">
          <a:xfrm flipV="1">
            <a:off x="1391841" y="2889656"/>
            <a:ext cx="819150" cy="11406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023" tIns="31016" rIns="62023" bIns="310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p:nvPr/>
        </p:nvSpPr>
        <p:spPr bwMode="gray">
          <a:xfrm rot="16200000">
            <a:off x="1691005" y="2498090"/>
            <a:ext cx="243840" cy="80835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023" tIns="31016" rIns="62023" bIns="310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p:nvPr/>
        </p:nvSpPr>
        <p:spPr bwMode="gray">
          <a:xfrm>
            <a:off x="1385888" y="1644262"/>
            <a:ext cx="820341" cy="132040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023" tIns="31016" rIns="62023" bIns="310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zh-CN" altLang="en-US" sz="900">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3382574" y="1352552"/>
            <a:ext cx="4576763" cy="896541"/>
          </a:xfrm>
          <a:prstGeom prst="roundRect">
            <a:avLst>
              <a:gd name="adj" fmla="val 11505"/>
            </a:avLst>
          </a:prstGeom>
          <a:noFill/>
          <a:ln w="15875" cap="flat" cmpd="sng" algn="ctr">
            <a:solidFill>
              <a:schemeClr val="tx1">
                <a:lumMod val="50000"/>
                <a:lumOff val="50000"/>
              </a:schemeClr>
            </a:solidFill>
            <a:prstDash val="solid"/>
          </a:ln>
          <a:effectLst/>
        </p:spPr>
        <p:txBody>
          <a:bodyPr lIns="62023" tIns="31016" rIns="62023" bIns="310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gray">
          <a:xfrm>
            <a:off x="2306243" y="1347787"/>
            <a:ext cx="932259" cy="901304"/>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023" tIns="31016" rIns="62023" bIns="310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prstClr val="white"/>
                </a:solidFill>
                <a:latin typeface="微软雅黑" panose="020B0503020204020204" pitchFamily="34" charset="-122"/>
                <a:ea typeface="微软雅黑" panose="020B0503020204020204" pitchFamily="34" charset="-122"/>
              </a:rPr>
              <a:t>添加标题</a:t>
            </a:r>
            <a:endParaRPr lang="zh-CN" altLang="zh-CN" sz="1400" dirty="0">
              <a:solidFill>
                <a:prstClr val="white"/>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gray">
          <a:xfrm>
            <a:off x="3382574" y="2441972"/>
            <a:ext cx="4576763" cy="894159"/>
          </a:xfrm>
          <a:prstGeom prst="roundRect">
            <a:avLst>
              <a:gd name="adj" fmla="val 11505"/>
            </a:avLst>
          </a:prstGeom>
          <a:noFill/>
          <a:ln w="15875" cap="flat" cmpd="sng" algn="ctr">
            <a:solidFill>
              <a:schemeClr val="tx1">
                <a:lumMod val="50000"/>
                <a:lumOff val="50000"/>
              </a:schemeClr>
            </a:solidFill>
            <a:prstDash val="solid"/>
          </a:ln>
          <a:effectLst/>
        </p:spPr>
        <p:txBody>
          <a:bodyPr lIns="62023" tIns="31016" rIns="62023" bIns="310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gray">
          <a:xfrm>
            <a:off x="2306243" y="2441972"/>
            <a:ext cx="932259" cy="894159"/>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023" tIns="31016" rIns="62023" bIns="310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prstClr val="white"/>
                </a:solidFill>
                <a:latin typeface="微软雅黑" panose="020B0503020204020204" pitchFamily="34" charset="-122"/>
                <a:ea typeface="微软雅黑" panose="020B0503020204020204" pitchFamily="34" charset="-122"/>
              </a:rPr>
              <a:t>添加标题</a:t>
            </a:r>
            <a:endParaRPr lang="zh-CN" altLang="zh-CN" sz="1400" dirty="0">
              <a:solidFill>
                <a:prstClr val="white"/>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ltGray">
          <a:xfrm>
            <a:off x="3382574" y="3523061"/>
            <a:ext cx="4576763" cy="885825"/>
          </a:xfrm>
          <a:prstGeom prst="roundRect">
            <a:avLst>
              <a:gd name="adj" fmla="val 11505"/>
            </a:avLst>
          </a:prstGeom>
          <a:noFill/>
          <a:ln w="15875" cap="flat" cmpd="sng" algn="ctr">
            <a:solidFill>
              <a:schemeClr val="tx1">
                <a:lumMod val="50000"/>
                <a:lumOff val="50000"/>
              </a:schemeClr>
            </a:solidFill>
            <a:prstDash val="solid"/>
          </a:ln>
          <a:effectLst/>
        </p:spPr>
        <p:txBody>
          <a:bodyPr lIns="62023" tIns="31016" rIns="62023" bIns="310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gray">
          <a:xfrm>
            <a:off x="2306243" y="3523061"/>
            <a:ext cx="932259" cy="885825"/>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023" tIns="31016" rIns="62023" bIns="310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dirty="0">
                <a:solidFill>
                  <a:prstClr val="white"/>
                </a:solidFill>
                <a:latin typeface="微软雅黑" panose="020B0503020204020204" pitchFamily="34" charset="-122"/>
                <a:ea typeface="微软雅黑" panose="020B0503020204020204" pitchFamily="34" charset="-122"/>
              </a:rPr>
              <a:t>添加标题</a:t>
            </a:r>
            <a:endParaRPr lang="zh-CN" altLang="zh-CN" sz="14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899160" y="1247775"/>
            <a:ext cx="7536180" cy="117983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4925" tIns="32471" rIns="64925" bIns="32471" anchor="ctr"/>
          <a:lstStyle/>
          <a:p>
            <a:pPr algn="ctr" defTabSz="913765" fontAlgn="base">
              <a:spcBef>
                <a:spcPct val="0"/>
              </a:spcBef>
              <a:spcAft>
                <a:spcPct val="0"/>
              </a:spcAft>
              <a:defRPr/>
            </a:pPr>
            <a:endParaRPr lang="zh-CN" altLang="en-US">
              <a:solidFill>
                <a:prstClr val="white"/>
              </a:solidFill>
            </a:endParaRPr>
          </a:p>
        </p:txBody>
      </p:sp>
      <p:sp>
        <p:nvSpPr>
          <p:cNvPr id="26626" name="TextBox 22"/>
          <p:cNvSpPr txBox="1">
            <a:spLocks noChangeArrowheads="1"/>
          </p:cNvSpPr>
          <p:nvPr/>
        </p:nvSpPr>
        <p:spPr bwMode="auto">
          <a:xfrm>
            <a:off x="1082279" y="147645"/>
            <a:ext cx="13239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25" tIns="32471" rIns="64925" bIns="32471">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300">
                <a:solidFill>
                  <a:srgbClr val="7F7F7F"/>
                </a:solidFill>
                <a:latin typeface="微软雅黑" panose="020B0503020204020204" pitchFamily="34" charset="-122"/>
              </a:rPr>
              <a:t>研究意义</a:t>
            </a:r>
          </a:p>
        </p:txBody>
      </p:sp>
      <p:sp>
        <p:nvSpPr>
          <p:cNvPr id="4" name="TextBox 3"/>
          <p:cNvSpPr txBox="1">
            <a:spLocks noChangeArrowheads="1"/>
          </p:cNvSpPr>
          <p:nvPr/>
        </p:nvSpPr>
        <p:spPr bwMode="auto">
          <a:xfrm>
            <a:off x="1529955" y="3625454"/>
            <a:ext cx="6750844"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200">
                <a:solidFill>
                  <a:srgbClr val="404040"/>
                </a:solidFill>
                <a:latin typeface="微软雅黑" panose="020B0503020204020204" pitchFamily="34" charset="-122"/>
              </a:rPr>
              <a:t>写内容</a:t>
            </a:r>
            <a:r>
              <a:rPr lang="en-US" altLang="zh-CN" sz="1200">
                <a:solidFill>
                  <a:srgbClr val="404040"/>
                </a:solidFill>
                <a:latin typeface="微软雅黑" panose="020B0503020204020204" pitchFamily="34" charset="-122"/>
              </a:rPr>
              <a:t>……</a:t>
            </a:r>
            <a:r>
              <a:rPr lang="zh-CN" altLang="en-US" sz="1200">
                <a:solidFill>
                  <a:srgbClr val="404040"/>
                </a:solidFill>
                <a:latin typeface="微软雅黑" panose="020B0503020204020204" pitchFamily="34" charset="-122"/>
              </a:rPr>
              <a:t>点击输入本栏的具体文字，简明扼要的说明分项内容，此为概念图解，请根据您的具体内容酌情修改。写内容</a:t>
            </a:r>
            <a:r>
              <a:rPr lang="en-US" altLang="zh-CN" sz="1200">
                <a:solidFill>
                  <a:srgbClr val="404040"/>
                </a:solidFill>
                <a:latin typeface="微软雅黑" panose="020B0503020204020204" pitchFamily="34" charset="-122"/>
              </a:rPr>
              <a:t>……</a:t>
            </a:r>
            <a:r>
              <a:rPr lang="zh-CN" altLang="en-US" sz="1200">
                <a:solidFill>
                  <a:srgbClr val="404040"/>
                </a:solidFill>
                <a:latin typeface="微软雅黑" panose="020B0503020204020204" pitchFamily="34" charset="-122"/>
              </a:rPr>
              <a:t>点击输入本栏的具体文字，简明扼要的说明分项内容，此为概念图解，请根据您的具体内容酌情修改。写内容</a:t>
            </a:r>
            <a:r>
              <a:rPr lang="en-US" altLang="zh-CN" sz="1200">
                <a:solidFill>
                  <a:srgbClr val="404040"/>
                </a:solidFill>
                <a:latin typeface="微软雅黑" panose="020B0503020204020204" pitchFamily="34" charset="-122"/>
              </a:rPr>
              <a:t>……</a:t>
            </a:r>
            <a:r>
              <a:rPr lang="zh-CN" altLang="en-US" sz="12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200">
              <a:solidFill>
                <a:srgbClr val="404040"/>
              </a:solidFill>
              <a:latin typeface="微软雅黑" panose="020B0503020204020204" pitchFamily="34" charset="-122"/>
            </a:endParaRPr>
          </a:p>
        </p:txBody>
      </p:sp>
      <p:sp>
        <p:nvSpPr>
          <p:cNvPr id="5" name="矩形 93"/>
          <p:cNvSpPr/>
          <p:nvPr/>
        </p:nvSpPr>
        <p:spPr>
          <a:xfrm>
            <a:off x="862021" y="1203729"/>
            <a:ext cx="288131" cy="288131"/>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4925" tIns="32471" rIns="64925" bIns="32471" anchor="ctr"/>
          <a:lstStyle/>
          <a:p>
            <a:pPr algn="ctr" defTabSz="913765" fontAlgn="base">
              <a:spcBef>
                <a:spcPct val="0"/>
              </a:spcBef>
              <a:spcAft>
                <a:spcPct val="0"/>
              </a:spcAft>
              <a:defRPr/>
            </a:pPr>
            <a:endParaRPr lang="zh-CN" altLang="en-US">
              <a:solidFill>
                <a:prstClr val="white"/>
              </a:solidFill>
            </a:endParaRPr>
          </a:p>
        </p:txBody>
      </p:sp>
      <p:sp>
        <p:nvSpPr>
          <p:cNvPr id="6" name="矩形 93"/>
          <p:cNvSpPr/>
          <p:nvPr/>
        </p:nvSpPr>
        <p:spPr>
          <a:xfrm rot="10800000">
            <a:off x="8204200" y="2139315"/>
            <a:ext cx="288290" cy="288290"/>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4925" tIns="32471" rIns="64925" bIns="32471" anchor="ctr"/>
          <a:lstStyle/>
          <a:p>
            <a:pPr algn="ctr" defTabSz="913765" fontAlgn="base">
              <a:spcBef>
                <a:spcPct val="0"/>
              </a:spcBef>
              <a:spcAft>
                <a:spcPct val="0"/>
              </a:spcAft>
              <a:defRPr/>
            </a:pPr>
            <a:endParaRPr lang="zh-CN" altLang="en-US">
              <a:solidFill>
                <a:prstClr val="white"/>
              </a:solidFill>
            </a:endParaRPr>
          </a:p>
        </p:txBody>
      </p:sp>
      <p:sp>
        <p:nvSpPr>
          <p:cNvPr id="7" name="Freeform 5"/>
          <p:cNvSpPr/>
          <p:nvPr/>
        </p:nvSpPr>
        <p:spPr bwMode="auto">
          <a:xfrm>
            <a:off x="3033713" y="1784747"/>
            <a:ext cx="1468041" cy="1323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lIns="91292" tIns="45647" rIns="91292" bIns="45647"/>
          <a:lstStyle/>
          <a:p>
            <a:pPr defTabSz="913765" fontAlgn="base">
              <a:spcBef>
                <a:spcPct val="0"/>
              </a:spcBef>
              <a:spcAft>
                <a:spcPct val="0"/>
              </a:spcAft>
              <a:defRPr/>
            </a:pPr>
            <a:endParaRPr lang="zh-CN" altLang="en-US">
              <a:solidFill>
                <a:prstClr val="white"/>
              </a:solidFill>
            </a:endParaRPr>
          </a:p>
        </p:txBody>
      </p:sp>
      <p:sp>
        <p:nvSpPr>
          <p:cNvPr id="8" name="TextBox 7"/>
          <p:cNvSpPr txBox="1">
            <a:spLocks noChangeArrowheads="1"/>
          </p:cNvSpPr>
          <p:nvPr/>
        </p:nvSpPr>
        <p:spPr bwMode="auto">
          <a:xfrm>
            <a:off x="3267083" y="2166938"/>
            <a:ext cx="9679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rPr>
              <a:t>添加</a:t>
            </a:r>
            <a:endParaRPr lang="en-US" altLang="zh-CN" b="1">
              <a:solidFill>
                <a:srgbClr val="FFFFFF"/>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rPr>
              <a:t>关键字</a:t>
            </a:r>
          </a:p>
        </p:txBody>
      </p:sp>
      <p:sp>
        <p:nvSpPr>
          <p:cNvPr id="9" name="Freeform 5"/>
          <p:cNvSpPr/>
          <p:nvPr/>
        </p:nvSpPr>
        <p:spPr bwMode="auto">
          <a:xfrm>
            <a:off x="1439467" y="1784747"/>
            <a:ext cx="1468040" cy="1323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lIns="91292" tIns="45647" rIns="91292" bIns="45647"/>
          <a:lstStyle/>
          <a:p>
            <a:pPr defTabSz="913765" fontAlgn="base">
              <a:spcBef>
                <a:spcPct val="0"/>
              </a:spcBef>
              <a:spcAft>
                <a:spcPct val="0"/>
              </a:spcAft>
              <a:defRPr/>
            </a:pPr>
            <a:endParaRPr lang="zh-CN" altLang="en-US">
              <a:solidFill>
                <a:prstClr val="white"/>
              </a:solidFill>
            </a:endParaRPr>
          </a:p>
        </p:txBody>
      </p:sp>
      <p:sp>
        <p:nvSpPr>
          <p:cNvPr id="10" name="Freeform 5"/>
          <p:cNvSpPr/>
          <p:nvPr/>
        </p:nvSpPr>
        <p:spPr bwMode="auto">
          <a:xfrm>
            <a:off x="4627960" y="1784747"/>
            <a:ext cx="1468040" cy="1323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lIns="91292" tIns="45647" rIns="91292" bIns="45647"/>
          <a:lstStyle/>
          <a:p>
            <a:pPr defTabSz="913765" fontAlgn="base">
              <a:spcBef>
                <a:spcPct val="0"/>
              </a:spcBef>
              <a:spcAft>
                <a:spcPct val="0"/>
              </a:spcAft>
              <a:defRPr/>
            </a:pPr>
            <a:endParaRPr lang="zh-CN" altLang="en-US">
              <a:solidFill>
                <a:prstClr val="white"/>
              </a:solidFill>
            </a:endParaRPr>
          </a:p>
        </p:txBody>
      </p:sp>
      <p:sp>
        <p:nvSpPr>
          <p:cNvPr id="11" name="Freeform 5"/>
          <p:cNvSpPr/>
          <p:nvPr/>
        </p:nvSpPr>
        <p:spPr bwMode="auto">
          <a:xfrm>
            <a:off x="6221017" y="1784747"/>
            <a:ext cx="1468040" cy="1323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lIns="91292" tIns="45647" rIns="91292" bIns="45647"/>
          <a:lstStyle/>
          <a:p>
            <a:pPr defTabSz="913765" fontAlgn="base">
              <a:spcBef>
                <a:spcPct val="0"/>
              </a:spcBef>
              <a:spcAft>
                <a:spcPct val="0"/>
              </a:spcAft>
              <a:defRPr/>
            </a:pPr>
            <a:endParaRPr lang="zh-CN" altLang="en-US">
              <a:solidFill>
                <a:prstClr val="white"/>
              </a:solidFill>
            </a:endParaRPr>
          </a:p>
        </p:txBody>
      </p:sp>
      <p:sp>
        <p:nvSpPr>
          <p:cNvPr id="12" name="TextBox 11"/>
          <p:cNvSpPr txBox="1">
            <a:spLocks noChangeArrowheads="1"/>
          </p:cNvSpPr>
          <p:nvPr/>
        </p:nvSpPr>
        <p:spPr bwMode="auto">
          <a:xfrm>
            <a:off x="1689506" y="2166938"/>
            <a:ext cx="9691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rPr>
              <a:t>添加</a:t>
            </a:r>
            <a:endParaRPr lang="en-US" altLang="zh-CN" b="1">
              <a:solidFill>
                <a:srgbClr val="FFFFFF"/>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rPr>
              <a:t>关键字</a:t>
            </a:r>
          </a:p>
        </p:txBody>
      </p:sp>
      <p:sp>
        <p:nvSpPr>
          <p:cNvPr id="13" name="TextBox 12"/>
          <p:cNvSpPr txBox="1">
            <a:spLocks noChangeArrowheads="1"/>
          </p:cNvSpPr>
          <p:nvPr/>
        </p:nvSpPr>
        <p:spPr bwMode="auto">
          <a:xfrm>
            <a:off x="4876808" y="2166938"/>
            <a:ext cx="9691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rPr>
              <a:t>添加</a:t>
            </a:r>
            <a:endParaRPr lang="en-US" altLang="zh-CN" b="1">
              <a:solidFill>
                <a:srgbClr val="FFFFFF"/>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rPr>
              <a:t>关键字</a:t>
            </a:r>
          </a:p>
        </p:txBody>
      </p:sp>
      <p:sp>
        <p:nvSpPr>
          <p:cNvPr id="14" name="TextBox 13"/>
          <p:cNvSpPr txBox="1">
            <a:spLocks noChangeArrowheads="1"/>
          </p:cNvSpPr>
          <p:nvPr/>
        </p:nvSpPr>
        <p:spPr bwMode="auto">
          <a:xfrm>
            <a:off x="6471056" y="2166938"/>
            <a:ext cx="9691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rPr>
              <a:t>添加</a:t>
            </a:r>
            <a:endParaRPr lang="en-US" altLang="zh-CN" b="1">
              <a:solidFill>
                <a:srgbClr val="FFFFFF"/>
              </a:solidFill>
              <a:latin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b="1">
                <a:solidFill>
                  <a:srgbClr val="FFFFFF"/>
                </a:solidFill>
                <a:latin typeface="微软雅黑" panose="020B0503020204020204" pitchFamily="34" charset="-122"/>
              </a:rPr>
              <a:t>关键字</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8"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9"/>
          <p:cNvSpPr txBox="1">
            <a:spLocks noChangeArrowheads="1"/>
          </p:cNvSpPr>
          <p:nvPr/>
        </p:nvSpPr>
        <p:spPr bwMode="auto">
          <a:xfrm>
            <a:off x="1042988" y="160743"/>
            <a:ext cx="2515791"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25" tIns="32471" rIns="64925" bIns="32471">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300" dirty="0">
                <a:solidFill>
                  <a:srgbClr val="7F7F7F"/>
                </a:solidFill>
                <a:latin typeface="微软雅黑" panose="020B0503020204020204" pitchFamily="34" charset="-122"/>
              </a:rPr>
              <a:t>国内相关研究叙述</a:t>
            </a:r>
          </a:p>
        </p:txBody>
      </p:sp>
      <p:sp>
        <p:nvSpPr>
          <p:cNvPr id="89" name="Freeform 78"/>
          <p:cNvSpPr/>
          <p:nvPr/>
        </p:nvSpPr>
        <p:spPr bwMode="gray">
          <a:xfrm>
            <a:off x="3230174" y="3700463"/>
            <a:ext cx="671513"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ln>
          <a:effectLst>
            <a:outerShdw blurRad="50800" dist="38100" dir="5400000" algn="t" rotWithShape="0">
              <a:prstClr val="black">
                <a:alpha val="40000"/>
              </a:prstClr>
            </a:outerShdw>
          </a:effectLst>
        </p:spPr>
        <p:txBody>
          <a:bodyPr lIns="68463" tIns="34241" rIns="68463" bIns="34241"/>
          <a:lstStyle/>
          <a:p>
            <a:pPr defTabSz="913765" fontAlgn="base">
              <a:spcBef>
                <a:spcPct val="0"/>
              </a:spcBef>
              <a:spcAft>
                <a:spcPct val="0"/>
              </a:spcAft>
              <a:defRPr/>
            </a:pPr>
            <a:endParaRPr lang="zh-CN" altLang="en-US">
              <a:solidFill>
                <a:prstClr val="black"/>
              </a:solidFill>
            </a:endParaRPr>
          </a:p>
        </p:txBody>
      </p:sp>
      <p:sp>
        <p:nvSpPr>
          <p:cNvPr id="90" name="Freeform 92"/>
          <p:cNvSpPr/>
          <p:nvPr/>
        </p:nvSpPr>
        <p:spPr bwMode="gray">
          <a:xfrm>
            <a:off x="3543308" y="2376489"/>
            <a:ext cx="586979"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blurRad="50800" dist="38100" dir="5400000" algn="t" rotWithShape="0">
              <a:prstClr val="black">
                <a:alpha val="40000"/>
              </a:prstClr>
            </a:outerShdw>
          </a:effectLst>
        </p:spPr>
        <p:txBody>
          <a:bodyPr lIns="68463" tIns="34241" rIns="68463" bIns="34241"/>
          <a:lstStyle/>
          <a:p>
            <a:pPr defTabSz="913765" fontAlgn="base">
              <a:spcBef>
                <a:spcPct val="0"/>
              </a:spcBef>
              <a:spcAft>
                <a:spcPct val="0"/>
              </a:spcAft>
              <a:defRPr/>
            </a:pPr>
            <a:endParaRPr lang="zh-CN" altLang="en-US">
              <a:solidFill>
                <a:prstClr val="black"/>
              </a:solidFill>
            </a:endParaRPr>
          </a:p>
        </p:txBody>
      </p:sp>
      <p:sp>
        <p:nvSpPr>
          <p:cNvPr id="91" name="Freeform 100"/>
          <p:cNvSpPr/>
          <p:nvPr/>
        </p:nvSpPr>
        <p:spPr bwMode="gray">
          <a:xfrm>
            <a:off x="3771908" y="1771658"/>
            <a:ext cx="511969"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blurRad="50800" dist="38100" dir="5400000" algn="t" rotWithShape="0">
              <a:prstClr val="black">
                <a:alpha val="40000"/>
              </a:prstClr>
            </a:outerShdw>
          </a:effectLst>
        </p:spPr>
        <p:txBody>
          <a:bodyPr lIns="68463" tIns="34241" rIns="68463" bIns="34241"/>
          <a:lstStyle/>
          <a:p>
            <a:pPr defTabSz="913765" fontAlgn="base">
              <a:spcBef>
                <a:spcPct val="0"/>
              </a:spcBef>
              <a:spcAft>
                <a:spcPct val="0"/>
              </a:spcAft>
              <a:defRPr/>
            </a:pPr>
            <a:endParaRPr lang="zh-CN" altLang="en-US">
              <a:solidFill>
                <a:prstClr val="black"/>
              </a:solidFill>
            </a:endParaRPr>
          </a:p>
        </p:txBody>
      </p:sp>
      <p:sp>
        <p:nvSpPr>
          <p:cNvPr id="92" name="Freeform 82"/>
          <p:cNvSpPr/>
          <p:nvPr/>
        </p:nvSpPr>
        <p:spPr bwMode="gray">
          <a:xfrm>
            <a:off x="3896924" y="3055152"/>
            <a:ext cx="336947"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ln>
          <a:effectLst>
            <a:outerShdw blurRad="50800" dist="38100" dir="5400000" algn="t" rotWithShape="0">
              <a:prstClr val="black">
                <a:alpha val="40000"/>
              </a:prstClr>
            </a:outerShdw>
          </a:effectLst>
        </p:spPr>
        <p:txBody>
          <a:bodyPr lIns="68463" tIns="34241" rIns="68463" bIns="34241"/>
          <a:lstStyle/>
          <a:p>
            <a:pPr defTabSz="913765" fontAlgn="base">
              <a:spcBef>
                <a:spcPct val="0"/>
              </a:spcBef>
              <a:spcAft>
                <a:spcPct val="0"/>
              </a:spcAft>
              <a:defRPr/>
            </a:pPr>
            <a:endParaRPr lang="zh-CN" altLang="en-US">
              <a:solidFill>
                <a:prstClr val="black"/>
              </a:solidFill>
            </a:endParaRPr>
          </a:p>
        </p:txBody>
      </p:sp>
      <p:cxnSp>
        <p:nvCxnSpPr>
          <p:cNvPr id="93" name="直接连接符 92"/>
          <p:cNvCxnSpPr/>
          <p:nvPr/>
        </p:nvCxnSpPr>
        <p:spPr>
          <a:xfrm>
            <a:off x="4221957" y="2093119"/>
            <a:ext cx="189310" cy="1857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411267" y="2278856"/>
            <a:ext cx="16883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062414" y="2475310"/>
            <a:ext cx="189310" cy="1857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251722" y="2661047"/>
            <a:ext cx="18478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4174340" y="3158731"/>
            <a:ext cx="236935"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411267" y="3158729"/>
            <a:ext cx="16883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680222" y="4023124"/>
            <a:ext cx="189309" cy="1857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869533" y="4208860"/>
            <a:ext cx="214550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a:spLocks noChangeArrowheads="1"/>
          </p:cNvSpPr>
          <p:nvPr/>
        </p:nvSpPr>
        <p:spPr bwMode="auto">
          <a:xfrm>
            <a:off x="4923243" y="1974058"/>
            <a:ext cx="1060847"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3" tIns="34241" rIns="68463" bIns="34241">
            <a:spAutoFit/>
          </a:bodyPr>
          <a:lstStyle/>
          <a:p>
            <a:pPr defTabSz="913130" fontAlgn="base">
              <a:spcBef>
                <a:spcPct val="0"/>
              </a:spcBef>
              <a:spcAft>
                <a:spcPct val="0"/>
              </a:spcAft>
            </a:pPr>
            <a:r>
              <a:rPr lang="zh-CN" altLang="en-US" sz="1200">
                <a:solidFill>
                  <a:srgbClr val="262626"/>
                </a:solidFill>
                <a:latin typeface="微软雅黑" panose="020B0503020204020204" pitchFamily="34" charset="-122"/>
                <a:ea typeface="华文黑体"/>
                <a:cs typeface="华文黑体"/>
              </a:rPr>
              <a:t>点击添加文本</a:t>
            </a:r>
            <a:endParaRPr lang="zh-CN" altLang="en-US" sz="1200">
              <a:solidFill>
                <a:srgbClr val="262626"/>
              </a:solidFill>
              <a:latin typeface="微软雅黑" panose="020B0503020204020204" pitchFamily="34" charset="-122"/>
              <a:ea typeface="微软雅黑" panose="020B0503020204020204" pitchFamily="34" charset="-122"/>
            </a:endParaRPr>
          </a:p>
        </p:txBody>
      </p:sp>
      <p:sp>
        <p:nvSpPr>
          <p:cNvPr id="102" name="矩形 101"/>
          <p:cNvSpPr>
            <a:spLocks noChangeArrowheads="1"/>
          </p:cNvSpPr>
          <p:nvPr/>
        </p:nvSpPr>
        <p:spPr bwMode="auto">
          <a:xfrm>
            <a:off x="4923243" y="2405062"/>
            <a:ext cx="1060847"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3" tIns="34241" rIns="68463" bIns="34241">
            <a:spAutoFit/>
          </a:bodyPr>
          <a:lstStyle/>
          <a:p>
            <a:pPr defTabSz="913130" fontAlgn="base">
              <a:spcBef>
                <a:spcPct val="0"/>
              </a:spcBef>
              <a:spcAft>
                <a:spcPct val="0"/>
              </a:spcAft>
            </a:pPr>
            <a:r>
              <a:rPr lang="zh-CN" altLang="en-US" sz="1200">
                <a:solidFill>
                  <a:srgbClr val="262626"/>
                </a:solidFill>
                <a:latin typeface="微软雅黑" panose="020B0503020204020204" pitchFamily="34" charset="-122"/>
                <a:ea typeface="华文黑体"/>
                <a:cs typeface="华文黑体"/>
              </a:rPr>
              <a:t>点击添加文本</a:t>
            </a:r>
            <a:endParaRPr lang="zh-CN" altLang="en-US" sz="1200">
              <a:solidFill>
                <a:srgbClr val="262626"/>
              </a:solidFill>
              <a:latin typeface="微软雅黑" panose="020B0503020204020204" pitchFamily="34" charset="-122"/>
              <a:ea typeface="微软雅黑" panose="020B0503020204020204" pitchFamily="34" charset="-122"/>
            </a:endParaRPr>
          </a:p>
        </p:txBody>
      </p:sp>
      <p:sp>
        <p:nvSpPr>
          <p:cNvPr id="103" name="矩形 102"/>
          <p:cNvSpPr>
            <a:spLocks noChangeArrowheads="1"/>
          </p:cNvSpPr>
          <p:nvPr/>
        </p:nvSpPr>
        <p:spPr bwMode="auto">
          <a:xfrm>
            <a:off x="4923243" y="2903937"/>
            <a:ext cx="1060847"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3" tIns="34241" rIns="68463" bIns="34241">
            <a:spAutoFit/>
          </a:bodyPr>
          <a:lstStyle/>
          <a:p>
            <a:pPr defTabSz="913130" fontAlgn="base">
              <a:spcBef>
                <a:spcPct val="0"/>
              </a:spcBef>
              <a:spcAft>
                <a:spcPct val="0"/>
              </a:spcAft>
            </a:pPr>
            <a:r>
              <a:rPr lang="zh-CN" altLang="en-US" sz="1200">
                <a:solidFill>
                  <a:srgbClr val="262626"/>
                </a:solidFill>
                <a:latin typeface="微软雅黑" panose="020B0503020204020204" pitchFamily="34" charset="-122"/>
                <a:ea typeface="华文黑体"/>
                <a:cs typeface="华文黑体"/>
              </a:rPr>
              <a:t>点击添加文本</a:t>
            </a:r>
            <a:endParaRPr lang="zh-CN" altLang="en-US" sz="1200">
              <a:solidFill>
                <a:srgbClr val="262626"/>
              </a:solidFill>
              <a:latin typeface="微软雅黑" panose="020B0503020204020204" pitchFamily="34" charset="-122"/>
              <a:ea typeface="微软雅黑" panose="020B0503020204020204" pitchFamily="34" charset="-122"/>
            </a:endParaRPr>
          </a:p>
        </p:txBody>
      </p:sp>
      <p:sp>
        <p:nvSpPr>
          <p:cNvPr id="104" name="矩形 103"/>
          <p:cNvSpPr>
            <a:spLocks noChangeArrowheads="1"/>
          </p:cNvSpPr>
          <p:nvPr/>
        </p:nvSpPr>
        <p:spPr bwMode="auto">
          <a:xfrm>
            <a:off x="4888708" y="3901687"/>
            <a:ext cx="1062038"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63" tIns="34241" rIns="68463" bIns="34241">
            <a:spAutoFit/>
          </a:bodyPr>
          <a:lstStyle/>
          <a:p>
            <a:pPr defTabSz="913130" fontAlgn="base">
              <a:spcBef>
                <a:spcPct val="0"/>
              </a:spcBef>
              <a:spcAft>
                <a:spcPct val="0"/>
              </a:spcAft>
            </a:pPr>
            <a:r>
              <a:rPr lang="zh-CN" altLang="en-US" sz="1200">
                <a:solidFill>
                  <a:srgbClr val="262626"/>
                </a:solidFill>
                <a:latin typeface="微软雅黑" panose="020B0503020204020204" pitchFamily="34" charset="-122"/>
                <a:ea typeface="华文黑体"/>
                <a:cs typeface="华文黑体"/>
              </a:rPr>
              <a:t>点击添加文本</a:t>
            </a:r>
            <a:endParaRPr lang="zh-CN" altLang="en-US" sz="1200">
              <a:solidFill>
                <a:srgbClr val="262626"/>
              </a:solidFill>
              <a:latin typeface="微软雅黑" panose="020B0503020204020204" pitchFamily="34" charset="-122"/>
              <a:ea typeface="微软雅黑" panose="020B0503020204020204" pitchFamily="34" charset="-122"/>
            </a:endParaRPr>
          </a:p>
        </p:txBody>
      </p:sp>
      <p:sp>
        <p:nvSpPr>
          <p:cNvPr id="105" name="矩形标注 104"/>
          <p:cNvSpPr/>
          <p:nvPr/>
        </p:nvSpPr>
        <p:spPr>
          <a:xfrm>
            <a:off x="6502003" y="1259690"/>
            <a:ext cx="1957388" cy="3018235"/>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3" tIns="34241" rIns="68463" bIns="34241" anchor="ctr"/>
          <a:lstStyle/>
          <a:p>
            <a:pPr algn="ctr" defTabSz="913765" fontAlgn="base">
              <a:spcBef>
                <a:spcPct val="0"/>
              </a:spcBef>
              <a:spcAft>
                <a:spcPct val="0"/>
              </a:spcAft>
              <a:defRPr/>
            </a:pPr>
            <a:endParaRPr lang="zh-CN" altLang="en-US">
              <a:solidFill>
                <a:prstClr val="white"/>
              </a:solidFill>
            </a:endParaRPr>
          </a:p>
        </p:txBody>
      </p:sp>
      <p:sp>
        <p:nvSpPr>
          <p:cNvPr id="106" name="TextBox 105"/>
          <p:cNvSpPr txBox="1">
            <a:spLocks noChangeArrowheads="1"/>
          </p:cNvSpPr>
          <p:nvPr/>
        </p:nvSpPr>
        <p:spPr bwMode="auto">
          <a:xfrm>
            <a:off x="6675836" y="1422797"/>
            <a:ext cx="1656159"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63" tIns="34241" rIns="68463" bIns="34241">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200000"/>
              </a:lnSpc>
              <a:spcBef>
                <a:spcPct val="0"/>
              </a:spcBef>
              <a:spcAft>
                <a:spcPct val="0"/>
              </a:spcAft>
              <a:buFont typeface="Arial" panose="020B0604020202020204" pitchFamily="34" charset="0"/>
              <a:buNone/>
            </a:pPr>
            <a:r>
              <a:rPr lang="zh-CN" altLang="en-US" sz="1200" b="1">
                <a:solidFill>
                  <a:srgbClr val="FFFFFF"/>
                </a:solidFill>
                <a:latin typeface="微软雅黑" panose="020B0503020204020204" pitchFamily="34" charset="-122"/>
              </a:rPr>
              <a:t>所有省份可任意编辑</a:t>
            </a:r>
            <a:endParaRPr lang="en-US" altLang="zh-CN" sz="1100" b="1">
              <a:solidFill>
                <a:srgbClr val="FFFFFF"/>
              </a:solidFill>
              <a:latin typeface="微软雅黑" panose="020B0503020204020204" pitchFamily="34" charset="-122"/>
            </a:endParaRPr>
          </a:p>
          <a:p>
            <a:pPr algn="just" fontAlgn="base">
              <a:lnSpc>
                <a:spcPct val="130000"/>
              </a:lnSpc>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a:solidFill>
                <a:srgbClr val="FFFFFF"/>
              </a:solidFill>
              <a:latin typeface="微软雅黑" panose="020B0503020204020204" pitchFamily="34" charset="-122"/>
            </a:endParaRPr>
          </a:p>
          <a:p>
            <a:pPr algn="just" fontAlgn="base">
              <a:lnSpc>
                <a:spcPct val="130000"/>
              </a:lnSpc>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rPr>
              <a:t>您的内容打在这里，或者通过复制您的文本后，在此框中选择粘贴，并选择只保留文字。</a:t>
            </a:r>
          </a:p>
        </p:txBody>
      </p:sp>
      <p:sp>
        <p:nvSpPr>
          <p:cNvPr id="7" name="椭圆 6"/>
          <p:cNvSpPr/>
          <p:nvPr/>
        </p:nvSpPr>
        <p:spPr>
          <a:xfrm>
            <a:off x="889557" y="1827283"/>
            <a:ext cx="2110548" cy="2111422"/>
          </a:xfrm>
          <a:prstGeom prst="ellipse">
            <a:avLst/>
          </a:prstGeom>
          <a:noFill/>
          <a:ln w="127000" cap="flat" cmpd="thinThick" algn="ctr">
            <a:solidFill>
              <a:schemeClr val="accent2"/>
            </a:solidFill>
            <a:prstDash val="solid"/>
            <a:miter lim="800000"/>
          </a:ln>
          <a:effectLst/>
        </p:spPr>
        <p:txBody>
          <a:bodyPr lIns="0" tIns="0" rIns="0" bIns="0" anchor="ctr"/>
          <a:lstStyle/>
          <a:p>
            <a:pPr algn="ctr">
              <a:defRPr/>
            </a:pPr>
            <a:r>
              <a:rPr lang="zh-CN" altLang="en-US" sz="1200" b="0" kern="0" dirty="0">
                <a:latin typeface="微软雅黑" panose="020B0503020204020204" pitchFamily="34" charset="-122"/>
                <a:ea typeface="微软雅黑" panose="020B0503020204020204" pitchFamily="34" charset="-122"/>
              </a:rPr>
              <a:t>输入标题</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nodeType="withEffect">
                                  <p:stCondLst>
                                    <p:cond delay="130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nodeType="withEffect">
                                  <p:stCondLst>
                                    <p:cond delay="18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nodeType="withEffect">
                                  <p:stCondLst>
                                    <p:cond delay="150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500"/>
                                        <p:tgtEl>
                                          <p:spTgt spid="93"/>
                                        </p:tgtEl>
                                      </p:cBhvr>
                                    </p:animEffect>
                                  </p:childTnLst>
                                </p:cTn>
                              </p:par>
                              <p:par>
                                <p:cTn id="21" presetID="10"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par>
                                <p:cTn id="24" presetID="10" presetClass="entr" presetSubtype="0" fill="hold"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fade">
                                      <p:cBhvr>
                                        <p:cTn id="26" dur="500"/>
                                        <p:tgtEl>
                                          <p:spTgt spid="95"/>
                                        </p:tgtEl>
                                      </p:cBhvr>
                                    </p:animEffect>
                                  </p:childTnLst>
                                </p:cTn>
                              </p:par>
                              <p:par>
                                <p:cTn id="27" presetID="10"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500"/>
                                        <p:tgtEl>
                                          <p:spTgt spid="96"/>
                                        </p:tgtEl>
                                      </p:cBhvr>
                                    </p:animEffect>
                                  </p:childTnLst>
                                </p:cTn>
                              </p:par>
                              <p:par>
                                <p:cTn id="30" presetID="10" presetClass="entr" presetSubtype="0" fill="hold"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500"/>
                                        <p:tgtEl>
                                          <p:spTgt spid="97"/>
                                        </p:tgtEl>
                                      </p:cBhvr>
                                    </p:animEffect>
                                  </p:childTnLst>
                                </p:cTn>
                              </p:par>
                              <p:par>
                                <p:cTn id="33" presetID="10"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par>
                                <p:cTn id="36" presetID="10" presetClass="entr" presetSubtype="0" fill="hold" nodeType="withEffect">
                                  <p:stCondLst>
                                    <p:cond delay="0"/>
                                  </p:stCondLst>
                                  <p:childTnLst>
                                    <p:set>
                                      <p:cBhvr>
                                        <p:cTn id="37" dur="1" fill="hold">
                                          <p:stCondLst>
                                            <p:cond delay="0"/>
                                          </p:stCondLst>
                                        </p:cTn>
                                        <p:tgtEl>
                                          <p:spTgt spid="99"/>
                                        </p:tgtEl>
                                        <p:attrNameLst>
                                          <p:attrName>style.visibility</p:attrName>
                                        </p:attrNameLst>
                                      </p:cBhvr>
                                      <p:to>
                                        <p:strVal val="visible"/>
                                      </p:to>
                                    </p:set>
                                    <p:animEffect transition="in" filter="fade">
                                      <p:cBhvr>
                                        <p:cTn id="38" dur="500"/>
                                        <p:tgtEl>
                                          <p:spTgt spid="99"/>
                                        </p:tgtEl>
                                      </p:cBhvr>
                                    </p:animEffect>
                                  </p:childTnLst>
                                </p:cTn>
                              </p:par>
                              <p:par>
                                <p:cTn id="39" presetID="10" presetClass="entr" presetSubtype="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animEffect transition="in" filter="fade">
                                      <p:cBhvr>
                                        <p:cTn id="44" dur="500"/>
                                        <p:tgtEl>
                                          <p:spTgt spid="10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Effect transition="in" filter="fade">
                                      <p:cBhvr>
                                        <p:cTn id="47" dur="500"/>
                                        <p:tgtEl>
                                          <p:spTgt spid="10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500"/>
                                        <p:tgtEl>
                                          <p:spTgt spid="10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wipe(left)">
                                      <p:cBhvr>
                                        <p:cTn id="57" dur="500"/>
                                        <p:tgtEl>
                                          <p:spTgt spid="105"/>
                                        </p:tgtEl>
                                      </p:cBhvr>
                                    </p:animEffect>
                                  </p:childTnLst>
                                </p:cTn>
                              </p:par>
                            </p:childTnLst>
                          </p:cTn>
                        </p:par>
                        <p:par>
                          <p:cTn id="58" fill="hold">
                            <p:stCondLst>
                              <p:cond delay="25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06"/>
                                        </p:tgtEl>
                                        <p:attrNameLst>
                                          <p:attrName>style.visibility</p:attrName>
                                        </p:attrNameLst>
                                      </p:cBhvr>
                                      <p:to>
                                        <p:strVal val="visible"/>
                                      </p:to>
                                    </p:set>
                                    <p:animEffect transition="in" filter="wipe(left)">
                                      <p:cBhvr>
                                        <p:cTn id="61" dur="100"/>
                                        <p:tgtEl>
                                          <p:spTgt spid="106"/>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06"/>
                                        </p:tgtEl>
                                      </p:cBhvr>
                                      <p:to x="80000" y="100000"/>
                                    </p:animScale>
                                    <p:anim by="(#ppt_w*0.10)" calcmode="lin" valueType="num">
                                      <p:cBhvr>
                                        <p:cTn id="64" dur="50" autoRev="1" fill="hold">
                                          <p:stCondLst>
                                            <p:cond delay="0"/>
                                          </p:stCondLst>
                                        </p:cTn>
                                        <p:tgtEl>
                                          <p:spTgt spid="106"/>
                                        </p:tgtEl>
                                        <p:attrNameLst>
                                          <p:attrName>ppt_x</p:attrName>
                                        </p:attrNameLst>
                                      </p:cBhvr>
                                    </p:anim>
                                    <p:anim by="(-#ppt_w*0.10)" calcmode="lin" valueType="num">
                                      <p:cBhvr>
                                        <p:cTn id="65" dur="50" autoRev="1" fill="hold">
                                          <p:stCondLst>
                                            <p:cond delay="0"/>
                                          </p:stCondLst>
                                        </p:cTn>
                                        <p:tgtEl>
                                          <p:spTgt spid="106"/>
                                        </p:tgtEl>
                                        <p:attrNameLst>
                                          <p:attrName>ppt_y</p:attrName>
                                        </p:attrNameLst>
                                      </p:cBhvr>
                                    </p:anim>
                                    <p:animRot by="-480000">
                                      <p:cBhvr>
                                        <p:cTn id="66" dur="50" autoRev="1" fill="hold">
                                          <p:stCondLst>
                                            <p:cond delay="0"/>
                                          </p:stCondLst>
                                        </p:cTn>
                                        <p:tgtEl>
                                          <p:spTgt spid="106"/>
                                        </p:tgtEl>
                                        <p:attrNameLst>
                                          <p:attrName>r</p:attrName>
                                        </p:attrNameLst>
                                      </p:cBhvr>
                                    </p:animRot>
                                  </p:childTnLst>
                                </p:cTn>
                              </p:par>
                              <p:par>
                                <p:cTn id="67" presetID="22" presetClass="entr" presetSubtype="4"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down)">
                                      <p:cBhvr>
                                        <p:cTn id="6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P spid="104" grpId="0"/>
      <p:bldP spid="105" grpId="0" bldLvl="0" animBg="1"/>
      <p:bldP spid="106" grpId="0"/>
      <p:bldP spid="106" grpId="1"/>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2"/>
          <p:cNvSpPr txBox="1">
            <a:spLocks noChangeArrowheads="1"/>
          </p:cNvSpPr>
          <p:nvPr/>
        </p:nvSpPr>
        <p:spPr bwMode="auto">
          <a:xfrm>
            <a:off x="1087048" y="132162"/>
            <a:ext cx="1949053"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31" tIns="32474" rIns="64931" bIns="32474">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000">
                <a:solidFill>
                  <a:srgbClr val="7F7F7F"/>
                </a:solidFill>
                <a:latin typeface="微软雅黑" panose="020B0503020204020204" pitchFamily="34" charset="-122"/>
              </a:rPr>
              <a:t>方案可行性说明</a:t>
            </a:r>
          </a:p>
        </p:txBody>
      </p:sp>
      <p:sp>
        <p:nvSpPr>
          <p:cNvPr id="22" name="Round Same Side Corner Rectangle 67"/>
          <p:cNvSpPr/>
          <p:nvPr/>
        </p:nvSpPr>
        <p:spPr>
          <a:xfrm rot="10800000" flipH="1">
            <a:off x="4748215" y="1005364"/>
            <a:ext cx="50006" cy="51435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164" tIns="41083" rIns="82164" bIns="41083" anchor="ctr"/>
          <a:lstStyle/>
          <a:p>
            <a:pPr algn="ctr" defTabSz="914400" fontAlgn="base">
              <a:spcBef>
                <a:spcPct val="0"/>
              </a:spcBef>
              <a:spcAft>
                <a:spcPct val="0"/>
              </a:spcAft>
              <a:defRPr/>
            </a:pPr>
            <a:endParaRPr lang="bg-BG" dirty="0">
              <a:solidFill>
                <a:prstClr val="white"/>
              </a:solidFill>
              <a:latin typeface="Calibri Light" panose="020F0302020204030204"/>
            </a:endParaRPr>
          </a:p>
        </p:txBody>
      </p:sp>
      <p:sp>
        <p:nvSpPr>
          <p:cNvPr id="24" name="Round Same Side Corner Rectangle 68"/>
          <p:cNvSpPr/>
          <p:nvPr/>
        </p:nvSpPr>
        <p:spPr>
          <a:xfrm rot="10800000" flipH="1">
            <a:off x="4747024" y="1786414"/>
            <a:ext cx="50006" cy="51435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164" tIns="41083" rIns="82164" bIns="41083" anchor="ctr"/>
          <a:lstStyle/>
          <a:p>
            <a:pPr algn="ctr" defTabSz="914400" fontAlgn="base">
              <a:spcBef>
                <a:spcPct val="0"/>
              </a:spcBef>
              <a:spcAft>
                <a:spcPct val="0"/>
              </a:spcAft>
              <a:defRPr/>
            </a:pPr>
            <a:endParaRPr lang="bg-BG" dirty="0">
              <a:solidFill>
                <a:prstClr val="white"/>
              </a:solidFill>
              <a:latin typeface="Calibri Light" panose="020F0302020204030204"/>
            </a:endParaRPr>
          </a:p>
        </p:txBody>
      </p:sp>
      <p:sp>
        <p:nvSpPr>
          <p:cNvPr id="25" name="Round Same Side Corner Rectangle 69"/>
          <p:cNvSpPr/>
          <p:nvPr/>
        </p:nvSpPr>
        <p:spPr>
          <a:xfrm rot="10800000" flipH="1">
            <a:off x="4748215" y="2497217"/>
            <a:ext cx="50006" cy="51435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164" tIns="41083" rIns="82164" bIns="41083" anchor="ctr"/>
          <a:lstStyle/>
          <a:p>
            <a:pPr algn="ctr" defTabSz="914400" fontAlgn="base">
              <a:spcBef>
                <a:spcPct val="0"/>
              </a:spcBef>
              <a:spcAft>
                <a:spcPct val="0"/>
              </a:spcAft>
              <a:defRPr/>
            </a:pPr>
            <a:endParaRPr lang="bg-BG" dirty="0">
              <a:solidFill>
                <a:prstClr val="white"/>
              </a:solidFill>
              <a:latin typeface="Calibri Light" panose="020F0302020204030204"/>
            </a:endParaRPr>
          </a:p>
        </p:txBody>
      </p:sp>
      <p:grpSp>
        <p:nvGrpSpPr>
          <p:cNvPr id="26" name="组合 25"/>
          <p:cNvGrpSpPr/>
          <p:nvPr/>
        </p:nvGrpSpPr>
        <p:grpSpPr bwMode="auto">
          <a:xfrm>
            <a:off x="4885135" y="993459"/>
            <a:ext cx="2871788" cy="796554"/>
            <a:chOff x="5228512" y="1109269"/>
            <a:chExt cx="2871880" cy="796416"/>
          </a:xfrm>
        </p:grpSpPr>
        <p:sp>
          <p:nvSpPr>
            <p:cNvPr id="35871" name="TextBox 26"/>
            <p:cNvSpPr txBox="1">
              <a:spLocks noChangeArrowheads="1"/>
            </p:cNvSpPr>
            <p:nvPr/>
          </p:nvSpPr>
          <p:spPr bwMode="auto">
            <a:xfrm>
              <a:off x="5228512" y="1303102"/>
              <a:ext cx="2871880" cy="60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0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ndParaRPr>
            </a:p>
          </p:txBody>
        </p:sp>
        <p:sp>
          <p:nvSpPr>
            <p:cNvPr id="35872" name="Rectangle 71"/>
            <p:cNvSpPr>
              <a:spLocks noChangeArrowheads="1"/>
            </p:cNvSpPr>
            <p:nvPr/>
          </p:nvSpPr>
          <p:spPr bwMode="auto">
            <a:xfrm>
              <a:off x="5228513" y="1109269"/>
              <a:ext cx="1328527" cy="2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218" tIns="24109" rIns="48218" bIns="24109">
              <a:spAutoFit/>
            </a:bodyPr>
            <a:lstStyle/>
            <a:p>
              <a:pP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29" name="组合 28"/>
          <p:cNvGrpSpPr/>
          <p:nvPr/>
        </p:nvGrpSpPr>
        <p:grpSpPr bwMode="auto">
          <a:xfrm>
            <a:off x="4885135" y="1753076"/>
            <a:ext cx="2871788" cy="796553"/>
            <a:chOff x="5228512" y="1869180"/>
            <a:chExt cx="2871880" cy="796414"/>
          </a:xfrm>
        </p:grpSpPr>
        <p:sp>
          <p:nvSpPr>
            <p:cNvPr id="35869" name="TextBox 29"/>
            <p:cNvSpPr txBox="1">
              <a:spLocks noChangeArrowheads="1"/>
            </p:cNvSpPr>
            <p:nvPr/>
          </p:nvSpPr>
          <p:spPr bwMode="auto">
            <a:xfrm>
              <a:off x="5228512" y="2063012"/>
              <a:ext cx="2871880" cy="60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0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ndParaRPr>
            </a:p>
          </p:txBody>
        </p:sp>
        <p:sp>
          <p:nvSpPr>
            <p:cNvPr id="35870" name="Rectangle 73"/>
            <p:cNvSpPr>
              <a:spLocks noChangeArrowheads="1"/>
            </p:cNvSpPr>
            <p:nvPr/>
          </p:nvSpPr>
          <p:spPr bwMode="auto">
            <a:xfrm>
              <a:off x="5228513" y="1869180"/>
              <a:ext cx="1328527" cy="23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218" tIns="24109" rIns="48218" bIns="24109">
              <a:spAutoFit/>
            </a:bodyPr>
            <a:lstStyle/>
            <a:p>
              <a:pP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32" name="组合 31"/>
          <p:cNvGrpSpPr/>
          <p:nvPr/>
        </p:nvGrpSpPr>
        <p:grpSpPr bwMode="auto">
          <a:xfrm>
            <a:off x="4885135" y="2512695"/>
            <a:ext cx="2871788" cy="796554"/>
            <a:chOff x="5228512" y="2629091"/>
            <a:chExt cx="2871880" cy="796416"/>
          </a:xfrm>
        </p:grpSpPr>
        <p:sp>
          <p:nvSpPr>
            <p:cNvPr id="35867" name="TextBox 32"/>
            <p:cNvSpPr txBox="1">
              <a:spLocks noChangeArrowheads="1"/>
            </p:cNvSpPr>
            <p:nvPr/>
          </p:nvSpPr>
          <p:spPr bwMode="auto">
            <a:xfrm>
              <a:off x="5228512" y="2822924"/>
              <a:ext cx="2871880" cy="60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0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ndParaRPr>
            </a:p>
          </p:txBody>
        </p:sp>
        <p:sp>
          <p:nvSpPr>
            <p:cNvPr id="35868" name="Rectangle 75"/>
            <p:cNvSpPr>
              <a:spLocks noChangeArrowheads="1"/>
            </p:cNvSpPr>
            <p:nvPr/>
          </p:nvSpPr>
          <p:spPr bwMode="auto">
            <a:xfrm>
              <a:off x="5228513" y="2629091"/>
              <a:ext cx="1328527" cy="2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218" tIns="24109" rIns="48218" bIns="24109">
              <a:spAutoFit/>
            </a:bodyPr>
            <a:lstStyle/>
            <a:p>
              <a:pP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rPr>
                <a:t>点击输入标题文本</a:t>
              </a:r>
            </a:p>
          </p:txBody>
        </p:sp>
      </p:grpSp>
      <p:sp>
        <p:nvSpPr>
          <p:cNvPr id="35" name="Round Same Side Corner Rectangle 76"/>
          <p:cNvSpPr/>
          <p:nvPr/>
        </p:nvSpPr>
        <p:spPr>
          <a:xfrm rot="10800000" flipH="1">
            <a:off x="4747024" y="3217545"/>
            <a:ext cx="50006" cy="51435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164" tIns="41083" rIns="82164" bIns="41083" anchor="ctr"/>
          <a:lstStyle/>
          <a:p>
            <a:pPr algn="ctr" defTabSz="914400" fontAlgn="base">
              <a:spcBef>
                <a:spcPct val="0"/>
              </a:spcBef>
              <a:spcAft>
                <a:spcPct val="0"/>
              </a:spcAft>
              <a:defRPr/>
            </a:pPr>
            <a:endParaRPr lang="bg-BG" dirty="0">
              <a:solidFill>
                <a:prstClr val="white"/>
              </a:solidFill>
              <a:latin typeface="Calibri Light" panose="020F0302020204030204"/>
            </a:endParaRPr>
          </a:p>
        </p:txBody>
      </p:sp>
      <p:sp>
        <p:nvSpPr>
          <p:cNvPr id="36" name="Round Same Side Corner Rectangle 77"/>
          <p:cNvSpPr/>
          <p:nvPr/>
        </p:nvSpPr>
        <p:spPr>
          <a:xfrm rot="10800000" flipH="1">
            <a:off x="4748215" y="3928349"/>
            <a:ext cx="50006" cy="513159"/>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164" tIns="41083" rIns="82164" bIns="41083" anchor="ctr"/>
          <a:lstStyle/>
          <a:p>
            <a:pPr algn="ctr" defTabSz="914400" fontAlgn="base">
              <a:spcBef>
                <a:spcPct val="0"/>
              </a:spcBef>
              <a:spcAft>
                <a:spcPct val="0"/>
              </a:spcAft>
              <a:defRPr/>
            </a:pPr>
            <a:endParaRPr lang="bg-BG" dirty="0">
              <a:solidFill>
                <a:prstClr val="white"/>
              </a:solidFill>
              <a:latin typeface="Calibri Light" panose="020F0302020204030204"/>
            </a:endParaRPr>
          </a:p>
        </p:txBody>
      </p:sp>
      <p:grpSp>
        <p:nvGrpSpPr>
          <p:cNvPr id="37" name="组合 36"/>
          <p:cNvGrpSpPr/>
          <p:nvPr/>
        </p:nvGrpSpPr>
        <p:grpSpPr bwMode="auto">
          <a:xfrm>
            <a:off x="4885135" y="3183019"/>
            <a:ext cx="2871788" cy="796554"/>
            <a:chOff x="5228512" y="3299800"/>
            <a:chExt cx="2871880" cy="796416"/>
          </a:xfrm>
        </p:grpSpPr>
        <p:sp>
          <p:nvSpPr>
            <p:cNvPr id="35865" name="TextBox 37"/>
            <p:cNvSpPr txBox="1">
              <a:spLocks noChangeArrowheads="1"/>
            </p:cNvSpPr>
            <p:nvPr/>
          </p:nvSpPr>
          <p:spPr bwMode="auto">
            <a:xfrm>
              <a:off x="5228512" y="3493633"/>
              <a:ext cx="2871880" cy="60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0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ndParaRPr>
            </a:p>
          </p:txBody>
        </p:sp>
        <p:sp>
          <p:nvSpPr>
            <p:cNvPr id="35866" name="Rectangle 79"/>
            <p:cNvSpPr>
              <a:spLocks noChangeArrowheads="1"/>
            </p:cNvSpPr>
            <p:nvPr/>
          </p:nvSpPr>
          <p:spPr bwMode="auto">
            <a:xfrm>
              <a:off x="5228513" y="3299800"/>
              <a:ext cx="1328527" cy="2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218" tIns="24109" rIns="48218" bIns="24109">
              <a:spAutoFit/>
            </a:bodyPr>
            <a:lstStyle/>
            <a:p>
              <a:pP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bwMode="auto">
          <a:xfrm>
            <a:off x="4885135" y="3943828"/>
            <a:ext cx="2871788" cy="796554"/>
            <a:chOff x="5228512" y="4059711"/>
            <a:chExt cx="2871880" cy="796416"/>
          </a:xfrm>
        </p:grpSpPr>
        <p:sp>
          <p:nvSpPr>
            <p:cNvPr id="35863" name="TextBox 40"/>
            <p:cNvSpPr txBox="1">
              <a:spLocks noChangeArrowheads="1"/>
            </p:cNvSpPr>
            <p:nvPr/>
          </p:nvSpPr>
          <p:spPr bwMode="auto">
            <a:xfrm>
              <a:off x="5228512" y="4253544"/>
              <a:ext cx="2871880" cy="60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218" tIns="24109" rIns="48218" bIns="24109">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20000"/>
                </a:lnSpc>
                <a:spcBef>
                  <a:spcPct val="0"/>
                </a:spcBef>
                <a:spcAft>
                  <a:spcPct val="0"/>
                </a:spcAft>
                <a:buFont typeface="Arial" panose="020B0604020202020204" pitchFamily="34" charset="0"/>
                <a:buNone/>
              </a:pPr>
              <a:r>
                <a:rPr lang="zh-CN" altLang="en-US" sz="1000">
                  <a:solidFill>
                    <a:srgbClr val="404040"/>
                  </a:solidFill>
                  <a:latin typeface="微软雅黑" panose="020B0503020204020204" pitchFamily="34" charset="-122"/>
                </a:rPr>
                <a:t>点击输入本栏的具体文字，简明扼要的说明分项内容，此为概念图解，请根据您的具体内容酌情修改。</a:t>
              </a:r>
              <a:endParaRPr lang="en-US" altLang="zh-CN" sz="1000">
                <a:solidFill>
                  <a:srgbClr val="404040"/>
                </a:solidFill>
                <a:latin typeface="微软雅黑" panose="020B0503020204020204" pitchFamily="34" charset="-122"/>
              </a:endParaRPr>
            </a:p>
          </p:txBody>
        </p:sp>
        <p:sp>
          <p:nvSpPr>
            <p:cNvPr id="35864" name="Rectangle 81"/>
            <p:cNvSpPr>
              <a:spLocks noChangeArrowheads="1"/>
            </p:cNvSpPr>
            <p:nvPr/>
          </p:nvSpPr>
          <p:spPr bwMode="auto">
            <a:xfrm>
              <a:off x="5228513" y="4059711"/>
              <a:ext cx="1328527" cy="2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8218" tIns="24109" rIns="48218" bIns="24109">
              <a:spAutoFit/>
            </a:bodyPr>
            <a:lstStyle/>
            <a:p>
              <a:pPr defTabSz="913130" fontAlgn="base">
                <a:spcBef>
                  <a:spcPct val="0"/>
                </a:spcBef>
                <a:spcAft>
                  <a:spcPct val="0"/>
                </a:spcAft>
              </a:pPr>
              <a:r>
                <a:rPr lang="zh-CN" altLang="en-US" sz="1200" b="1">
                  <a:solidFill>
                    <a:srgbClr val="404040"/>
                  </a:solidFill>
                  <a:latin typeface="微软雅黑" panose="020B0503020204020204" pitchFamily="34" charset="-122"/>
                  <a:ea typeface="微软雅黑" panose="020B0503020204020204" pitchFamily="34" charset="-122"/>
                </a:rPr>
                <a:t>点击输入标题文本</a:t>
              </a:r>
            </a:p>
          </p:txBody>
        </p:sp>
      </p:grpSp>
      <p:sp>
        <p:nvSpPr>
          <p:cNvPr id="24585" name="Freeform 9"/>
          <p:cNvSpPr/>
          <p:nvPr/>
        </p:nvSpPr>
        <p:spPr bwMode="auto">
          <a:xfrm>
            <a:off x="2268538" y="1229321"/>
            <a:ext cx="1403350" cy="1399451"/>
          </a:xfrm>
          <a:custGeom>
            <a:avLst/>
            <a:gdLst>
              <a:gd name="T0" fmla="*/ 457 w 913"/>
              <a:gd name="T1" fmla="*/ 912 h 912"/>
              <a:gd name="T2" fmla="*/ 913 w 913"/>
              <a:gd name="T3" fmla="*/ 456 h 912"/>
              <a:gd name="T4" fmla="*/ 457 w 913"/>
              <a:gd name="T5" fmla="*/ 0 h 912"/>
              <a:gd name="T6" fmla="*/ 0 w 913"/>
              <a:gd name="T7" fmla="*/ 456 h 912"/>
              <a:gd name="T8" fmla="*/ 0 w 913"/>
              <a:gd name="T9" fmla="*/ 912 h 912"/>
              <a:gd name="T10" fmla="*/ 457 w 913"/>
              <a:gd name="T11" fmla="*/ 912 h 912"/>
            </a:gdLst>
            <a:ahLst/>
            <a:cxnLst>
              <a:cxn ang="0">
                <a:pos x="T0" y="T1"/>
              </a:cxn>
              <a:cxn ang="0">
                <a:pos x="T2" y="T3"/>
              </a:cxn>
              <a:cxn ang="0">
                <a:pos x="T4" y="T5"/>
              </a:cxn>
              <a:cxn ang="0">
                <a:pos x="T6" y="T7"/>
              </a:cxn>
              <a:cxn ang="0">
                <a:pos x="T8" y="T9"/>
              </a:cxn>
              <a:cxn ang="0">
                <a:pos x="T10" y="T11"/>
              </a:cxn>
            </a:cxnLst>
            <a:rect l="0" t="0" r="r" b="b"/>
            <a:pathLst>
              <a:path w="913" h="912">
                <a:moveTo>
                  <a:pt x="457" y="912"/>
                </a:moveTo>
                <a:cubicBezTo>
                  <a:pt x="709" y="912"/>
                  <a:pt x="913" y="708"/>
                  <a:pt x="913" y="456"/>
                </a:cubicBezTo>
                <a:cubicBezTo>
                  <a:pt x="913" y="204"/>
                  <a:pt x="709" y="0"/>
                  <a:pt x="457" y="0"/>
                </a:cubicBezTo>
                <a:cubicBezTo>
                  <a:pt x="205" y="0"/>
                  <a:pt x="0" y="204"/>
                  <a:pt x="0" y="456"/>
                </a:cubicBezTo>
                <a:cubicBezTo>
                  <a:pt x="0" y="912"/>
                  <a:pt x="0" y="912"/>
                  <a:pt x="0" y="912"/>
                </a:cubicBezTo>
                <a:lnTo>
                  <a:pt x="457" y="912"/>
                </a:lnTo>
                <a:close/>
              </a:path>
            </a:pathLst>
          </a:custGeom>
          <a:solidFill>
            <a:schemeClr val="accent1"/>
          </a:solidFill>
          <a:ln w="12700">
            <a:solidFill>
              <a:schemeClr val="accent1"/>
            </a:solidFill>
            <a:round/>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586" name="Freeform 10"/>
          <p:cNvSpPr/>
          <p:nvPr/>
        </p:nvSpPr>
        <p:spPr bwMode="auto">
          <a:xfrm>
            <a:off x="801689" y="1230908"/>
            <a:ext cx="1400175" cy="1397863"/>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12700" cap="flat" cmpd="sng">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4588" name="Freeform 12"/>
          <p:cNvSpPr>
            <a:spLocks noEditPoints="1"/>
          </p:cNvSpPr>
          <p:nvPr/>
        </p:nvSpPr>
        <p:spPr bwMode="auto">
          <a:xfrm>
            <a:off x="2805113" y="1575610"/>
            <a:ext cx="212725" cy="270042"/>
          </a:xfrm>
          <a:custGeom>
            <a:avLst/>
            <a:gdLst>
              <a:gd name="T0" fmla="*/ 24 w 79"/>
              <a:gd name="T1" fmla="*/ 42 h 99"/>
              <a:gd name="T2" fmla="*/ 4 w 79"/>
              <a:gd name="T3" fmla="*/ 8 h 99"/>
              <a:gd name="T4" fmla="*/ 4 w 79"/>
              <a:gd name="T5" fmla="*/ 0 h 99"/>
              <a:gd name="T6" fmla="*/ 10 w 79"/>
              <a:gd name="T7" fmla="*/ 0 h 99"/>
              <a:gd name="T8" fmla="*/ 69 w 79"/>
              <a:gd name="T9" fmla="*/ 0 h 99"/>
              <a:gd name="T10" fmla="*/ 75 w 79"/>
              <a:gd name="T11" fmla="*/ 0 h 99"/>
              <a:gd name="T12" fmla="*/ 75 w 79"/>
              <a:gd name="T13" fmla="*/ 8 h 99"/>
              <a:gd name="T14" fmla="*/ 55 w 79"/>
              <a:gd name="T15" fmla="*/ 42 h 99"/>
              <a:gd name="T16" fmla="*/ 55 w 79"/>
              <a:gd name="T17" fmla="*/ 57 h 99"/>
              <a:gd name="T18" fmla="*/ 75 w 79"/>
              <a:gd name="T19" fmla="*/ 91 h 99"/>
              <a:gd name="T20" fmla="*/ 75 w 79"/>
              <a:gd name="T21" fmla="*/ 99 h 99"/>
              <a:gd name="T22" fmla="*/ 69 w 79"/>
              <a:gd name="T23" fmla="*/ 99 h 99"/>
              <a:gd name="T24" fmla="*/ 10 w 79"/>
              <a:gd name="T25" fmla="*/ 99 h 99"/>
              <a:gd name="T26" fmla="*/ 4 w 79"/>
              <a:gd name="T27" fmla="*/ 99 h 99"/>
              <a:gd name="T28" fmla="*/ 4 w 79"/>
              <a:gd name="T29" fmla="*/ 91 h 99"/>
              <a:gd name="T30" fmla="*/ 24 w 79"/>
              <a:gd name="T31" fmla="*/ 57 h 99"/>
              <a:gd name="T32" fmla="*/ 14 w 79"/>
              <a:gd name="T33" fmla="*/ 91 h 99"/>
              <a:gd name="T34" fmla="*/ 17 w 79"/>
              <a:gd name="T35" fmla="*/ 91 h 99"/>
              <a:gd name="T36" fmla="*/ 41 w 79"/>
              <a:gd name="T37" fmla="*/ 70 h 99"/>
              <a:gd name="T38" fmla="*/ 65 w 79"/>
              <a:gd name="T39" fmla="*/ 91 h 99"/>
              <a:gd name="T40" fmla="*/ 40 w 79"/>
              <a:gd name="T41" fmla="*/ 52 h 99"/>
              <a:gd name="T42" fmla="*/ 40 w 79"/>
              <a:gd name="T43" fmla="*/ 52 h 99"/>
              <a:gd name="T44" fmla="*/ 40 w 79"/>
              <a:gd name="T45" fmla="*/ 52 h 99"/>
              <a:gd name="T46" fmla="*/ 14 w 79"/>
              <a:gd name="T47" fmla="*/ 91 h 99"/>
              <a:gd name="T48" fmla="*/ 24 w 79"/>
              <a:gd name="T49" fmla="*/ 91 h 99"/>
              <a:gd name="T50" fmla="*/ 40 w 79"/>
              <a:gd name="T51" fmla="*/ 75 h 99"/>
              <a:gd name="T52" fmla="*/ 20 w 79"/>
              <a:gd name="T53" fmla="*/ 28 h 99"/>
              <a:gd name="T54" fmla="*/ 59 w 79"/>
              <a:gd name="T55" fmla="*/ 28 h 99"/>
              <a:gd name="T56" fmla="*/ 14 w 79"/>
              <a:gd name="T57" fmla="*/ 8 h 99"/>
              <a:gd name="T58" fmla="*/ 55 w 79"/>
              <a:gd name="T59" fmla="*/ 33 h 99"/>
              <a:gd name="T60" fmla="*/ 24 w 79"/>
              <a:gd name="T61" fmla="*/ 33 h 99"/>
              <a:gd name="T62" fmla="*/ 40 w 79"/>
              <a:gd name="T63" fmla="*/ 47 h 99"/>
              <a:gd name="T64" fmla="*/ 40 w 79"/>
              <a:gd name="T65" fmla="*/ 47 h 99"/>
              <a:gd name="T66" fmla="*/ 40 w 79"/>
              <a:gd name="T67" fmla="*/ 47 h 99"/>
              <a:gd name="T68" fmla="*/ 55 w 79"/>
              <a:gd name="T6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99">
                <a:moveTo>
                  <a:pt x="32" y="49"/>
                </a:moveTo>
                <a:cubicBezTo>
                  <a:pt x="29" y="47"/>
                  <a:pt x="27" y="44"/>
                  <a:pt x="24" y="42"/>
                </a:cubicBezTo>
                <a:cubicBezTo>
                  <a:pt x="16" y="35"/>
                  <a:pt x="8" y="28"/>
                  <a:pt x="7" y="8"/>
                </a:cubicBezTo>
                <a:cubicBezTo>
                  <a:pt x="4" y="8"/>
                  <a:pt x="4" y="8"/>
                  <a:pt x="4" y="8"/>
                </a:cubicBezTo>
                <a:cubicBezTo>
                  <a:pt x="2" y="8"/>
                  <a:pt x="0" y="6"/>
                  <a:pt x="0" y="4"/>
                </a:cubicBezTo>
                <a:cubicBezTo>
                  <a:pt x="0" y="2"/>
                  <a:pt x="2" y="0"/>
                  <a:pt x="4" y="0"/>
                </a:cubicBezTo>
                <a:cubicBezTo>
                  <a:pt x="10" y="0"/>
                  <a:pt x="10" y="0"/>
                  <a:pt x="10" y="0"/>
                </a:cubicBezTo>
                <a:cubicBezTo>
                  <a:pt x="10" y="0"/>
                  <a:pt x="10" y="0"/>
                  <a:pt x="10" y="0"/>
                </a:cubicBezTo>
                <a:cubicBezTo>
                  <a:pt x="11" y="0"/>
                  <a:pt x="11" y="0"/>
                  <a:pt x="11" y="0"/>
                </a:cubicBezTo>
                <a:cubicBezTo>
                  <a:pt x="69" y="0"/>
                  <a:pt x="69" y="0"/>
                  <a:pt x="69" y="0"/>
                </a:cubicBezTo>
                <a:cubicBezTo>
                  <a:pt x="69" y="0"/>
                  <a:pt x="69" y="0"/>
                  <a:pt x="69" y="0"/>
                </a:cubicBezTo>
                <a:cubicBezTo>
                  <a:pt x="75" y="0"/>
                  <a:pt x="75" y="0"/>
                  <a:pt x="75" y="0"/>
                </a:cubicBezTo>
                <a:cubicBezTo>
                  <a:pt x="78" y="0"/>
                  <a:pt x="79" y="2"/>
                  <a:pt x="79" y="4"/>
                </a:cubicBezTo>
                <a:cubicBezTo>
                  <a:pt x="79" y="6"/>
                  <a:pt x="78" y="8"/>
                  <a:pt x="75" y="8"/>
                </a:cubicBezTo>
                <a:cubicBezTo>
                  <a:pt x="73" y="8"/>
                  <a:pt x="73" y="8"/>
                  <a:pt x="73" y="8"/>
                </a:cubicBezTo>
                <a:cubicBezTo>
                  <a:pt x="72" y="28"/>
                  <a:pt x="64" y="35"/>
                  <a:pt x="55" y="42"/>
                </a:cubicBezTo>
                <a:cubicBezTo>
                  <a:pt x="53" y="44"/>
                  <a:pt x="50" y="47"/>
                  <a:pt x="48" y="49"/>
                </a:cubicBezTo>
                <a:cubicBezTo>
                  <a:pt x="50" y="52"/>
                  <a:pt x="53" y="54"/>
                  <a:pt x="55" y="57"/>
                </a:cubicBezTo>
                <a:cubicBezTo>
                  <a:pt x="64" y="64"/>
                  <a:pt x="72" y="70"/>
                  <a:pt x="73" y="91"/>
                </a:cubicBezTo>
                <a:cubicBezTo>
                  <a:pt x="75" y="91"/>
                  <a:pt x="75" y="91"/>
                  <a:pt x="75" y="91"/>
                </a:cubicBezTo>
                <a:cubicBezTo>
                  <a:pt x="78" y="91"/>
                  <a:pt x="79" y="93"/>
                  <a:pt x="79" y="95"/>
                </a:cubicBezTo>
                <a:cubicBezTo>
                  <a:pt x="79" y="97"/>
                  <a:pt x="78" y="99"/>
                  <a:pt x="75" y="99"/>
                </a:cubicBezTo>
                <a:cubicBezTo>
                  <a:pt x="69" y="99"/>
                  <a:pt x="69" y="99"/>
                  <a:pt x="69" y="99"/>
                </a:cubicBezTo>
                <a:cubicBezTo>
                  <a:pt x="69" y="99"/>
                  <a:pt x="69" y="99"/>
                  <a:pt x="69" y="99"/>
                </a:cubicBezTo>
                <a:cubicBezTo>
                  <a:pt x="69" y="99"/>
                  <a:pt x="69" y="99"/>
                  <a:pt x="69" y="99"/>
                </a:cubicBezTo>
                <a:cubicBezTo>
                  <a:pt x="10" y="99"/>
                  <a:pt x="10" y="99"/>
                  <a:pt x="10" y="99"/>
                </a:cubicBezTo>
                <a:cubicBezTo>
                  <a:pt x="10" y="99"/>
                  <a:pt x="10" y="99"/>
                  <a:pt x="10" y="99"/>
                </a:cubicBezTo>
                <a:cubicBezTo>
                  <a:pt x="4" y="99"/>
                  <a:pt x="4" y="99"/>
                  <a:pt x="4" y="99"/>
                </a:cubicBezTo>
                <a:cubicBezTo>
                  <a:pt x="2" y="99"/>
                  <a:pt x="0" y="97"/>
                  <a:pt x="0" y="95"/>
                </a:cubicBezTo>
                <a:cubicBezTo>
                  <a:pt x="0" y="93"/>
                  <a:pt x="2" y="91"/>
                  <a:pt x="4" y="91"/>
                </a:cubicBezTo>
                <a:cubicBezTo>
                  <a:pt x="7" y="91"/>
                  <a:pt x="7" y="91"/>
                  <a:pt x="7" y="91"/>
                </a:cubicBezTo>
                <a:cubicBezTo>
                  <a:pt x="8" y="70"/>
                  <a:pt x="16" y="64"/>
                  <a:pt x="24" y="57"/>
                </a:cubicBezTo>
                <a:cubicBezTo>
                  <a:pt x="27" y="54"/>
                  <a:pt x="29" y="52"/>
                  <a:pt x="32" y="49"/>
                </a:cubicBezTo>
                <a:close/>
                <a:moveTo>
                  <a:pt x="14" y="91"/>
                </a:moveTo>
                <a:cubicBezTo>
                  <a:pt x="14" y="91"/>
                  <a:pt x="14" y="91"/>
                  <a:pt x="14" y="91"/>
                </a:cubicBezTo>
                <a:cubicBezTo>
                  <a:pt x="17" y="91"/>
                  <a:pt x="17" y="91"/>
                  <a:pt x="17" y="91"/>
                </a:cubicBezTo>
                <a:cubicBezTo>
                  <a:pt x="38" y="70"/>
                  <a:pt x="38" y="70"/>
                  <a:pt x="38" y="70"/>
                </a:cubicBezTo>
                <a:cubicBezTo>
                  <a:pt x="39" y="69"/>
                  <a:pt x="40" y="69"/>
                  <a:pt x="41" y="70"/>
                </a:cubicBezTo>
                <a:cubicBezTo>
                  <a:pt x="62" y="91"/>
                  <a:pt x="62" y="91"/>
                  <a:pt x="62" y="91"/>
                </a:cubicBezTo>
                <a:cubicBezTo>
                  <a:pt x="65" y="91"/>
                  <a:pt x="65" y="91"/>
                  <a:pt x="65" y="91"/>
                </a:cubicBezTo>
                <a:cubicBezTo>
                  <a:pt x="64" y="74"/>
                  <a:pt x="58" y="68"/>
                  <a:pt x="50" y="62"/>
                </a:cubicBezTo>
                <a:cubicBezTo>
                  <a:pt x="47" y="59"/>
                  <a:pt x="43" y="56"/>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36" y="56"/>
                  <a:pt x="32" y="59"/>
                  <a:pt x="29" y="62"/>
                </a:cubicBezTo>
                <a:cubicBezTo>
                  <a:pt x="22" y="68"/>
                  <a:pt x="15" y="74"/>
                  <a:pt x="14" y="91"/>
                </a:cubicBezTo>
                <a:close/>
                <a:moveTo>
                  <a:pt x="24" y="91"/>
                </a:moveTo>
                <a:cubicBezTo>
                  <a:pt x="24" y="91"/>
                  <a:pt x="24" y="91"/>
                  <a:pt x="24" y="91"/>
                </a:cubicBezTo>
                <a:cubicBezTo>
                  <a:pt x="56" y="91"/>
                  <a:pt x="56" y="91"/>
                  <a:pt x="56" y="91"/>
                </a:cubicBezTo>
                <a:cubicBezTo>
                  <a:pt x="40" y="75"/>
                  <a:pt x="40" y="75"/>
                  <a:pt x="40" y="75"/>
                </a:cubicBezTo>
                <a:cubicBezTo>
                  <a:pt x="24" y="91"/>
                  <a:pt x="24" y="91"/>
                  <a:pt x="24" y="91"/>
                </a:cubicBezTo>
                <a:close/>
                <a:moveTo>
                  <a:pt x="20" y="28"/>
                </a:moveTo>
                <a:cubicBezTo>
                  <a:pt x="20" y="28"/>
                  <a:pt x="20" y="28"/>
                  <a:pt x="20" y="28"/>
                </a:cubicBezTo>
                <a:cubicBezTo>
                  <a:pt x="59" y="28"/>
                  <a:pt x="59" y="28"/>
                  <a:pt x="59" y="28"/>
                </a:cubicBezTo>
                <a:cubicBezTo>
                  <a:pt x="62" y="24"/>
                  <a:pt x="65" y="18"/>
                  <a:pt x="65" y="8"/>
                </a:cubicBezTo>
                <a:cubicBezTo>
                  <a:pt x="14" y="8"/>
                  <a:pt x="14" y="8"/>
                  <a:pt x="14" y="8"/>
                </a:cubicBezTo>
                <a:cubicBezTo>
                  <a:pt x="15" y="18"/>
                  <a:pt x="17" y="24"/>
                  <a:pt x="20" y="28"/>
                </a:cubicBezTo>
                <a:close/>
                <a:moveTo>
                  <a:pt x="55" y="33"/>
                </a:moveTo>
                <a:cubicBezTo>
                  <a:pt x="55" y="33"/>
                  <a:pt x="55" y="33"/>
                  <a:pt x="55" y="33"/>
                </a:cubicBezTo>
                <a:cubicBezTo>
                  <a:pt x="24" y="33"/>
                  <a:pt x="24" y="33"/>
                  <a:pt x="24" y="33"/>
                </a:cubicBezTo>
                <a:cubicBezTo>
                  <a:pt x="26" y="34"/>
                  <a:pt x="27" y="35"/>
                  <a:pt x="29" y="37"/>
                </a:cubicBezTo>
                <a:cubicBezTo>
                  <a:pt x="32" y="40"/>
                  <a:pt x="36" y="43"/>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3" y="43"/>
                  <a:pt x="47" y="40"/>
                  <a:pt x="50" y="37"/>
                </a:cubicBezTo>
                <a:cubicBezTo>
                  <a:pt x="52" y="35"/>
                  <a:pt x="54" y="34"/>
                  <a:pt x="55" y="33"/>
                </a:cubicBezTo>
                <a:close/>
              </a:path>
            </a:pathLst>
          </a:custGeom>
          <a:solidFill>
            <a:schemeClr val="accent2"/>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91" name="Text Box 15"/>
          <p:cNvSpPr txBox="1">
            <a:spLocks noChangeArrowheads="1"/>
          </p:cNvSpPr>
          <p:nvPr/>
        </p:nvSpPr>
        <p:spPr bwMode="auto">
          <a:xfrm>
            <a:off x="2584280" y="1863124"/>
            <a:ext cx="6591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latin typeface="微软雅黑" panose="020B0503020204020204" pitchFamily="34" charset="-122"/>
                <a:ea typeface="微软雅黑" panose="020B0503020204020204" pitchFamily="34" charset="-122"/>
              </a:rPr>
              <a:t>23%</a:t>
            </a:r>
          </a:p>
          <a:p>
            <a:pPr algn="ctr"/>
            <a:r>
              <a:rPr lang="zh-CN" altLang="en-US" sz="1200" dirty="0">
                <a:latin typeface="微软雅黑" panose="020B0503020204020204" pitchFamily="34" charset="-122"/>
                <a:ea typeface="微软雅黑" panose="020B0503020204020204" pitchFamily="34" charset="-122"/>
              </a:rPr>
              <a:t>标题</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1</a:t>
            </a:r>
            <a:endParaRPr lang="en-US" altLang="zh-CN" sz="1200" dirty="0">
              <a:latin typeface="微软雅黑" panose="020B0503020204020204" pitchFamily="34" charset="-122"/>
              <a:ea typeface="微软雅黑" panose="020B0503020204020204" pitchFamily="34" charset="-122"/>
            </a:endParaRPr>
          </a:p>
        </p:txBody>
      </p:sp>
      <p:sp>
        <p:nvSpPr>
          <p:cNvPr id="24596" name="Freeform 20"/>
          <p:cNvSpPr/>
          <p:nvPr/>
        </p:nvSpPr>
        <p:spPr bwMode="auto">
          <a:xfrm rot="10800000">
            <a:off x="2270125" y="2693900"/>
            <a:ext cx="1411288" cy="1408981"/>
          </a:xfrm>
          <a:custGeom>
            <a:avLst/>
            <a:gdLst>
              <a:gd name="T0" fmla="*/ 459 w 918"/>
              <a:gd name="T1" fmla="*/ 918 h 918"/>
              <a:gd name="T2" fmla="*/ 0 w 918"/>
              <a:gd name="T3" fmla="*/ 459 h 918"/>
              <a:gd name="T4" fmla="*/ 459 w 918"/>
              <a:gd name="T5" fmla="*/ 0 h 918"/>
              <a:gd name="T6" fmla="*/ 918 w 918"/>
              <a:gd name="T7" fmla="*/ 459 h 918"/>
              <a:gd name="T8" fmla="*/ 918 w 918"/>
              <a:gd name="T9" fmla="*/ 918 h 918"/>
              <a:gd name="T10" fmla="*/ 459 w 918"/>
              <a:gd name="T11" fmla="*/ 918 h 918"/>
            </a:gdLst>
            <a:ahLst/>
            <a:cxnLst>
              <a:cxn ang="0">
                <a:pos x="T0" y="T1"/>
              </a:cxn>
              <a:cxn ang="0">
                <a:pos x="T2" y="T3"/>
              </a:cxn>
              <a:cxn ang="0">
                <a:pos x="T4" y="T5"/>
              </a:cxn>
              <a:cxn ang="0">
                <a:pos x="T6" y="T7"/>
              </a:cxn>
              <a:cxn ang="0">
                <a:pos x="T8" y="T9"/>
              </a:cxn>
              <a:cxn ang="0">
                <a:pos x="T10" y="T11"/>
              </a:cxn>
            </a:cxnLst>
            <a:rect l="0" t="0" r="r" b="b"/>
            <a:pathLst>
              <a:path w="918" h="918">
                <a:moveTo>
                  <a:pt x="459" y="918"/>
                </a:moveTo>
                <a:cubicBezTo>
                  <a:pt x="205" y="918"/>
                  <a:pt x="0" y="713"/>
                  <a:pt x="0" y="459"/>
                </a:cubicBezTo>
                <a:cubicBezTo>
                  <a:pt x="0" y="205"/>
                  <a:pt x="205" y="0"/>
                  <a:pt x="459" y="0"/>
                </a:cubicBezTo>
                <a:cubicBezTo>
                  <a:pt x="713" y="0"/>
                  <a:pt x="918" y="205"/>
                  <a:pt x="918" y="459"/>
                </a:cubicBezTo>
                <a:cubicBezTo>
                  <a:pt x="918" y="918"/>
                  <a:pt x="918" y="918"/>
                  <a:pt x="918" y="918"/>
                </a:cubicBezTo>
                <a:lnTo>
                  <a:pt x="459" y="918"/>
                </a:lnTo>
                <a:close/>
              </a:path>
            </a:pathLst>
          </a:custGeom>
          <a:noFill/>
          <a:ln w="12700" cap="flat" cmpd="sng">
            <a:solidFill>
              <a:schemeClr val="bg1"/>
            </a:solidFill>
            <a:rou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4584" name="Freeform 8"/>
          <p:cNvSpPr/>
          <p:nvPr/>
        </p:nvSpPr>
        <p:spPr bwMode="auto">
          <a:xfrm>
            <a:off x="2268539" y="2693899"/>
            <a:ext cx="839787" cy="837129"/>
          </a:xfrm>
          <a:custGeom>
            <a:avLst/>
            <a:gdLst>
              <a:gd name="T0" fmla="*/ 273 w 546"/>
              <a:gd name="T1" fmla="*/ 0 h 546"/>
              <a:gd name="T2" fmla="*/ 546 w 546"/>
              <a:gd name="T3" fmla="*/ 273 h 546"/>
              <a:gd name="T4" fmla="*/ 273 w 546"/>
              <a:gd name="T5" fmla="*/ 546 h 546"/>
              <a:gd name="T6" fmla="*/ 0 w 546"/>
              <a:gd name="T7" fmla="*/ 273 h 546"/>
              <a:gd name="T8" fmla="*/ 0 w 546"/>
              <a:gd name="T9" fmla="*/ 0 h 546"/>
              <a:gd name="T10" fmla="*/ 273 w 546"/>
              <a:gd name="T11" fmla="*/ 0 h 546"/>
            </a:gdLst>
            <a:ahLst/>
            <a:cxnLst>
              <a:cxn ang="0">
                <a:pos x="T0" y="T1"/>
              </a:cxn>
              <a:cxn ang="0">
                <a:pos x="T2" y="T3"/>
              </a:cxn>
              <a:cxn ang="0">
                <a:pos x="T4" y="T5"/>
              </a:cxn>
              <a:cxn ang="0">
                <a:pos x="T6" y="T7"/>
              </a:cxn>
              <a:cxn ang="0">
                <a:pos x="T8" y="T9"/>
              </a:cxn>
              <a:cxn ang="0">
                <a:pos x="T10" y="T11"/>
              </a:cxn>
            </a:cxnLst>
            <a:rect l="0" t="0" r="r" b="b"/>
            <a:pathLst>
              <a:path w="546" h="546">
                <a:moveTo>
                  <a:pt x="273" y="0"/>
                </a:moveTo>
                <a:cubicBezTo>
                  <a:pt x="424" y="0"/>
                  <a:pt x="546" y="123"/>
                  <a:pt x="546" y="273"/>
                </a:cubicBezTo>
                <a:cubicBezTo>
                  <a:pt x="546" y="424"/>
                  <a:pt x="424" y="546"/>
                  <a:pt x="273" y="546"/>
                </a:cubicBezTo>
                <a:cubicBezTo>
                  <a:pt x="123" y="546"/>
                  <a:pt x="0" y="424"/>
                  <a:pt x="0" y="273"/>
                </a:cubicBezTo>
                <a:cubicBezTo>
                  <a:pt x="0" y="0"/>
                  <a:pt x="0" y="0"/>
                  <a:pt x="0" y="0"/>
                </a:cubicBezTo>
                <a:lnTo>
                  <a:pt x="273" y="0"/>
                </a:lnTo>
                <a:close/>
              </a:path>
            </a:pathLst>
          </a:custGeom>
          <a:solidFill>
            <a:schemeClr val="accent4"/>
          </a:solidFill>
          <a:ln w="12700">
            <a:solidFill>
              <a:schemeClr val="accent4"/>
            </a:solidFill>
            <a:round/>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594" name="Freeform 18"/>
          <p:cNvSpPr/>
          <p:nvPr/>
        </p:nvSpPr>
        <p:spPr bwMode="auto">
          <a:xfrm>
            <a:off x="1362075" y="1790053"/>
            <a:ext cx="839788" cy="838718"/>
          </a:xfrm>
          <a:custGeom>
            <a:avLst/>
            <a:gdLst>
              <a:gd name="T0" fmla="*/ 273 w 546"/>
              <a:gd name="T1" fmla="*/ 546 h 546"/>
              <a:gd name="T2" fmla="*/ 0 w 546"/>
              <a:gd name="T3" fmla="*/ 273 h 546"/>
              <a:gd name="T4" fmla="*/ 273 w 546"/>
              <a:gd name="T5" fmla="*/ 0 h 546"/>
              <a:gd name="T6" fmla="*/ 546 w 546"/>
              <a:gd name="T7" fmla="*/ 273 h 546"/>
              <a:gd name="T8" fmla="*/ 546 w 546"/>
              <a:gd name="T9" fmla="*/ 546 h 546"/>
              <a:gd name="T10" fmla="*/ 273 w 546"/>
              <a:gd name="T11" fmla="*/ 546 h 546"/>
            </a:gdLst>
            <a:ahLst/>
            <a:cxnLst>
              <a:cxn ang="0">
                <a:pos x="T0" y="T1"/>
              </a:cxn>
              <a:cxn ang="0">
                <a:pos x="T2" y="T3"/>
              </a:cxn>
              <a:cxn ang="0">
                <a:pos x="T4" y="T5"/>
              </a:cxn>
              <a:cxn ang="0">
                <a:pos x="T6" y="T7"/>
              </a:cxn>
              <a:cxn ang="0">
                <a:pos x="T8" y="T9"/>
              </a:cxn>
              <a:cxn ang="0">
                <a:pos x="T10" y="T11"/>
              </a:cxn>
            </a:cxnLst>
            <a:rect l="0" t="0" r="r" b="b"/>
            <a:pathLst>
              <a:path w="546" h="546">
                <a:moveTo>
                  <a:pt x="273" y="546"/>
                </a:moveTo>
                <a:cubicBezTo>
                  <a:pt x="123" y="546"/>
                  <a:pt x="0" y="424"/>
                  <a:pt x="0" y="273"/>
                </a:cubicBezTo>
                <a:cubicBezTo>
                  <a:pt x="0" y="123"/>
                  <a:pt x="123" y="0"/>
                  <a:pt x="273" y="0"/>
                </a:cubicBezTo>
                <a:cubicBezTo>
                  <a:pt x="424" y="0"/>
                  <a:pt x="546" y="123"/>
                  <a:pt x="546" y="273"/>
                </a:cubicBezTo>
                <a:cubicBezTo>
                  <a:pt x="546" y="546"/>
                  <a:pt x="546" y="546"/>
                  <a:pt x="546" y="546"/>
                </a:cubicBezTo>
                <a:lnTo>
                  <a:pt x="273" y="546"/>
                </a:lnTo>
                <a:close/>
              </a:path>
            </a:pathLst>
          </a:custGeom>
          <a:solidFill>
            <a:schemeClr val="accent2"/>
          </a:solidFill>
          <a:ln w="12700">
            <a:solidFill>
              <a:schemeClr val="accent2"/>
            </a:solidFill>
            <a:round/>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587" name="Freeform 11"/>
          <p:cNvSpPr>
            <a:spLocks noEditPoints="1"/>
          </p:cNvSpPr>
          <p:nvPr/>
        </p:nvSpPr>
        <p:spPr bwMode="auto">
          <a:xfrm>
            <a:off x="2578101" y="3038600"/>
            <a:ext cx="219075" cy="149317"/>
          </a:xfrm>
          <a:custGeom>
            <a:avLst/>
            <a:gdLst>
              <a:gd name="T0" fmla="*/ 79 w 98"/>
              <a:gd name="T1" fmla="*/ 61 h 69"/>
              <a:gd name="T2" fmla="*/ 91 w 98"/>
              <a:gd name="T3" fmla="*/ 49 h 69"/>
              <a:gd name="T4" fmla="*/ 81 w 98"/>
              <a:gd name="T5" fmla="*/ 37 h 69"/>
              <a:gd name="T6" fmla="*/ 70 w 98"/>
              <a:gd name="T7" fmla="*/ 15 h 69"/>
              <a:gd name="T8" fmla="*/ 37 w 98"/>
              <a:gd name="T9" fmla="*/ 12 h 69"/>
              <a:gd name="T10" fmla="*/ 24 w 98"/>
              <a:gd name="T11" fmla="*/ 26 h 69"/>
              <a:gd name="T12" fmla="*/ 8 w 98"/>
              <a:gd name="T13" fmla="*/ 43 h 69"/>
              <a:gd name="T14" fmla="*/ 13 w 98"/>
              <a:gd name="T15" fmla="*/ 56 h 69"/>
              <a:gd name="T16" fmla="*/ 26 w 98"/>
              <a:gd name="T17" fmla="*/ 61 h 69"/>
              <a:gd name="T18" fmla="*/ 26 w 98"/>
              <a:gd name="T19" fmla="*/ 42 h 69"/>
              <a:gd name="T20" fmla="*/ 26 w 98"/>
              <a:gd name="T21" fmla="*/ 39 h 69"/>
              <a:gd name="T22" fmla="*/ 34 w 98"/>
              <a:gd name="T23" fmla="*/ 43 h 69"/>
              <a:gd name="T24" fmla="*/ 36 w 98"/>
              <a:gd name="T25" fmla="*/ 28 h 69"/>
              <a:gd name="T26" fmla="*/ 38 w 98"/>
              <a:gd name="T27" fmla="*/ 43 h 69"/>
              <a:gd name="T28" fmla="*/ 46 w 98"/>
              <a:gd name="T29" fmla="*/ 39 h 69"/>
              <a:gd name="T30" fmla="*/ 38 w 98"/>
              <a:gd name="T31" fmla="*/ 50 h 69"/>
              <a:gd name="T32" fmla="*/ 38 w 98"/>
              <a:gd name="T33" fmla="*/ 50 h 69"/>
              <a:gd name="T34" fmla="*/ 37 w 98"/>
              <a:gd name="T35" fmla="*/ 50 h 69"/>
              <a:gd name="T36" fmla="*/ 37 w 98"/>
              <a:gd name="T37" fmla="*/ 50 h 69"/>
              <a:gd name="T38" fmla="*/ 35 w 98"/>
              <a:gd name="T39" fmla="*/ 50 h 69"/>
              <a:gd name="T40" fmla="*/ 35 w 98"/>
              <a:gd name="T41" fmla="*/ 50 h 69"/>
              <a:gd name="T42" fmla="*/ 35 w 98"/>
              <a:gd name="T43" fmla="*/ 50 h 69"/>
              <a:gd name="T44" fmla="*/ 26 w 98"/>
              <a:gd name="T45" fmla="*/ 42 h 69"/>
              <a:gd name="T46" fmla="*/ 53 w 98"/>
              <a:gd name="T47" fmla="*/ 40 h 69"/>
              <a:gd name="T48" fmla="*/ 49 w 98"/>
              <a:gd name="T49" fmla="*/ 37 h 69"/>
              <a:gd name="T50" fmla="*/ 58 w 98"/>
              <a:gd name="T51" fmla="*/ 28 h 69"/>
              <a:gd name="T52" fmla="*/ 58 w 98"/>
              <a:gd name="T53" fmla="*/ 28 h 69"/>
              <a:gd name="T54" fmla="*/ 58 w 98"/>
              <a:gd name="T55" fmla="*/ 28 h 69"/>
              <a:gd name="T56" fmla="*/ 60 w 98"/>
              <a:gd name="T57" fmla="*/ 28 h 69"/>
              <a:gd name="T58" fmla="*/ 60 w 98"/>
              <a:gd name="T59" fmla="*/ 28 h 69"/>
              <a:gd name="T60" fmla="*/ 61 w 98"/>
              <a:gd name="T61" fmla="*/ 28 h 69"/>
              <a:gd name="T62" fmla="*/ 69 w 98"/>
              <a:gd name="T63" fmla="*/ 37 h 69"/>
              <a:gd name="T64" fmla="*/ 66 w 98"/>
              <a:gd name="T65" fmla="*/ 40 h 69"/>
              <a:gd name="T66" fmla="*/ 62 w 98"/>
              <a:gd name="T67" fmla="*/ 48 h 69"/>
              <a:gd name="T68" fmla="*/ 57 w 98"/>
              <a:gd name="T69" fmla="*/ 48 h 69"/>
              <a:gd name="T70" fmla="*/ 53 w 98"/>
              <a:gd name="T71" fmla="*/ 40 h 69"/>
              <a:gd name="T72" fmla="*/ 93 w 98"/>
              <a:gd name="T73" fmla="*/ 63 h 69"/>
              <a:gd name="T74" fmla="*/ 79 w 98"/>
              <a:gd name="T75" fmla="*/ 69 h 69"/>
              <a:gd name="T76" fmla="*/ 8 w 98"/>
              <a:gd name="T77" fmla="*/ 61 h 69"/>
              <a:gd name="T78" fmla="*/ 7 w 98"/>
              <a:gd name="T79" fmla="*/ 26 h 69"/>
              <a:gd name="T80" fmla="*/ 33 w 98"/>
              <a:gd name="T81" fmla="*/ 5 h 69"/>
              <a:gd name="T82" fmla="*/ 75 w 98"/>
              <a:gd name="T83" fmla="*/ 10 h 69"/>
              <a:gd name="T84" fmla="*/ 94 w 98"/>
              <a:gd name="T85" fmla="*/ 36 h 69"/>
              <a:gd name="T86" fmla="*/ 93 w 98"/>
              <a:gd name="T87" fmla="*/ 63 h 69"/>
              <a:gd name="T88" fmla="*/ 93 w 98"/>
              <a:gd name="T89" fmla="*/ 6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9">
                <a:moveTo>
                  <a:pt x="79" y="61"/>
                </a:moveTo>
                <a:cubicBezTo>
                  <a:pt x="79" y="61"/>
                  <a:pt x="79" y="61"/>
                  <a:pt x="79" y="61"/>
                </a:cubicBezTo>
                <a:cubicBezTo>
                  <a:pt x="82" y="61"/>
                  <a:pt x="85" y="60"/>
                  <a:pt x="87" y="58"/>
                </a:cubicBezTo>
                <a:cubicBezTo>
                  <a:pt x="89" y="55"/>
                  <a:pt x="91" y="52"/>
                  <a:pt x="91" y="49"/>
                </a:cubicBezTo>
                <a:cubicBezTo>
                  <a:pt x="91" y="46"/>
                  <a:pt x="90" y="43"/>
                  <a:pt x="88" y="41"/>
                </a:cubicBezTo>
                <a:cubicBezTo>
                  <a:pt x="86" y="39"/>
                  <a:pt x="84" y="38"/>
                  <a:pt x="81" y="37"/>
                </a:cubicBezTo>
                <a:cubicBezTo>
                  <a:pt x="79" y="37"/>
                  <a:pt x="78" y="35"/>
                  <a:pt x="78" y="33"/>
                </a:cubicBezTo>
                <a:cubicBezTo>
                  <a:pt x="78" y="26"/>
                  <a:pt x="75" y="20"/>
                  <a:pt x="70" y="15"/>
                </a:cubicBezTo>
                <a:cubicBezTo>
                  <a:pt x="65" y="10"/>
                  <a:pt x="59" y="8"/>
                  <a:pt x="52" y="8"/>
                </a:cubicBezTo>
                <a:cubicBezTo>
                  <a:pt x="46" y="8"/>
                  <a:pt x="41" y="9"/>
                  <a:pt x="37" y="12"/>
                </a:cubicBezTo>
                <a:cubicBezTo>
                  <a:pt x="33" y="14"/>
                  <a:pt x="30" y="19"/>
                  <a:pt x="28" y="23"/>
                </a:cubicBezTo>
                <a:cubicBezTo>
                  <a:pt x="27" y="25"/>
                  <a:pt x="26" y="26"/>
                  <a:pt x="24" y="26"/>
                </a:cubicBezTo>
                <a:cubicBezTo>
                  <a:pt x="20" y="26"/>
                  <a:pt x="16" y="28"/>
                  <a:pt x="13" y="31"/>
                </a:cubicBezTo>
                <a:cubicBezTo>
                  <a:pt x="10" y="34"/>
                  <a:pt x="8" y="39"/>
                  <a:pt x="8" y="43"/>
                </a:cubicBezTo>
                <a:cubicBezTo>
                  <a:pt x="8" y="48"/>
                  <a:pt x="10" y="53"/>
                  <a:pt x="13" y="56"/>
                </a:cubicBezTo>
                <a:cubicBezTo>
                  <a:pt x="13" y="56"/>
                  <a:pt x="13" y="56"/>
                  <a:pt x="13" y="56"/>
                </a:cubicBezTo>
                <a:cubicBezTo>
                  <a:pt x="13" y="56"/>
                  <a:pt x="13" y="56"/>
                  <a:pt x="13" y="56"/>
                </a:cubicBezTo>
                <a:cubicBezTo>
                  <a:pt x="16" y="59"/>
                  <a:pt x="21" y="61"/>
                  <a:pt x="26" y="61"/>
                </a:cubicBezTo>
                <a:cubicBezTo>
                  <a:pt x="79" y="61"/>
                  <a:pt x="79" y="61"/>
                  <a:pt x="79" y="61"/>
                </a:cubicBezTo>
                <a:close/>
                <a:moveTo>
                  <a:pt x="26" y="42"/>
                </a:moveTo>
                <a:cubicBezTo>
                  <a:pt x="26" y="42"/>
                  <a:pt x="26" y="42"/>
                  <a:pt x="26" y="42"/>
                </a:cubicBezTo>
                <a:cubicBezTo>
                  <a:pt x="25" y="41"/>
                  <a:pt x="25" y="39"/>
                  <a:pt x="26" y="39"/>
                </a:cubicBezTo>
                <a:cubicBezTo>
                  <a:pt x="27" y="38"/>
                  <a:pt x="29" y="38"/>
                  <a:pt x="29" y="39"/>
                </a:cubicBezTo>
                <a:cubicBezTo>
                  <a:pt x="34" y="43"/>
                  <a:pt x="34" y="43"/>
                  <a:pt x="34" y="43"/>
                </a:cubicBezTo>
                <a:cubicBezTo>
                  <a:pt x="34" y="30"/>
                  <a:pt x="34" y="30"/>
                  <a:pt x="34" y="30"/>
                </a:cubicBezTo>
                <a:cubicBezTo>
                  <a:pt x="34" y="29"/>
                  <a:pt x="35" y="28"/>
                  <a:pt x="36" y="28"/>
                </a:cubicBezTo>
                <a:cubicBezTo>
                  <a:pt x="37" y="28"/>
                  <a:pt x="38" y="29"/>
                  <a:pt x="38" y="30"/>
                </a:cubicBezTo>
                <a:cubicBezTo>
                  <a:pt x="38" y="43"/>
                  <a:pt x="38" y="43"/>
                  <a:pt x="38" y="43"/>
                </a:cubicBezTo>
                <a:cubicBezTo>
                  <a:pt x="43" y="39"/>
                  <a:pt x="43" y="39"/>
                  <a:pt x="43" y="39"/>
                </a:cubicBezTo>
                <a:cubicBezTo>
                  <a:pt x="44" y="38"/>
                  <a:pt x="45" y="38"/>
                  <a:pt x="46" y="39"/>
                </a:cubicBezTo>
                <a:cubicBezTo>
                  <a:pt x="47" y="39"/>
                  <a:pt x="47" y="41"/>
                  <a:pt x="46" y="42"/>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7" y="50"/>
                </a:cubicBezTo>
                <a:cubicBezTo>
                  <a:pt x="37" y="50"/>
                  <a:pt x="37" y="50"/>
                  <a:pt x="37" y="50"/>
                </a:cubicBezTo>
                <a:cubicBezTo>
                  <a:pt x="37" y="50"/>
                  <a:pt x="37" y="50"/>
                  <a:pt x="37" y="50"/>
                </a:cubicBezTo>
                <a:cubicBezTo>
                  <a:pt x="37" y="51"/>
                  <a:pt x="37" y="51"/>
                  <a:pt x="36" y="51"/>
                </a:cubicBezTo>
                <a:cubicBezTo>
                  <a:pt x="36" y="51"/>
                  <a:pt x="36" y="51"/>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35" y="50"/>
                  <a:pt x="35" y="50"/>
                  <a:pt x="35" y="50"/>
                </a:cubicBezTo>
                <a:cubicBezTo>
                  <a:pt x="26" y="42"/>
                  <a:pt x="26" y="42"/>
                  <a:pt x="26" y="42"/>
                </a:cubicBezTo>
                <a:close/>
                <a:moveTo>
                  <a:pt x="53" y="40"/>
                </a:moveTo>
                <a:cubicBezTo>
                  <a:pt x="53" y="40"/>
                  <a:pt x="53" y="40"/>
                  <a:pt x="53" y="40"/>
                </a:cubicBezTo>
                <a:cubicBezTo>
                  <a:pt x="52" y="41"/>
                  <a:pt x="50" y="41"/>
                  <a:pt x="49" y="40"/>
                </a:cubicBezTo>
                <a:cubicBezTo>
                  <a:pt x="48" y="39"/>
                  <a:pt x="48" y="37"/>
                  <a:pt x="49" y="37"/>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8" y="28"/>
                  <a:pt x="58" y="28"/>
                  <a:pt x="58" y="28"/>
                </a:cubicBezTo>
                <a:cubicBezTo>
                  <a:pt x="59" y="28"/>
                  <a:pt x="59" y="28"/>
                  <a:pt x="59" y="28"/>
                </a:cubicBezTo>
                <a:cubicBezTo>
                  <a:pt x="60" y="28"/>
                  <a:pt x="60" y="28"/>
                  <a:pt x="60" y="28"/>
                </a:cubicBezTo>
                <a:cubicBezTo>
                  <a:pt x="60" y="28"/>
                  <a:pt x="60" y="28"/>
                  <a:pt x="60" y="28"/>
                </a:cubicBezTo>
                <a:cubicBezTo>
                  <a:pt x="60" y="28"/>
                  <a:pt x="60" y="28"/>
                  <a:pt x="60" y="28"/>
                </a:cubicBezTo>
                <a:cubicBezTo>
                  <a:pt x="61" y="28"/>
                  <a:pt x="61" y="28"/>
                  <a:pt x="61" y="28"/>
                </a:cubicBezTo>
                <a:cubicBezTo>
                  <a:pt x="61" y="28"/>
                  <a:pt x="61" y="28"/>
                  <a:pt x="61" y="28"/>
                </a:cubicBezTo>
                <a:cubicBezTo>
                  <a:pt x="61" y="28"/>
                  <a:pt x="61" y="28"/>
                  <a:pt x="61" y="28"/>
                </a:cubicBezTo>
                <a:cubicBezTo>
                  <a:pt x="69" y="37"/>
                  <a:pt x="69" y="37"/>
                  <a:pt x="69" y="37"/>
                </a:cubicBezTo>
                <a:cubicBezTo>
                  <a:pt x="70" y="37"/>
                  <a:pt x="70" y="39"/>
                  <a:pt x="69" y="40"/>
                </a:cubicBezTo>
                <a:cubicBezTo>
                  <a:pt x="68" y="41"/>
                  <a:pt x="67" y="41"/>
                  <a:pt x="66" y="40"/>
                </a:cubicBezTo>
                <a:cubicBezTo>
                  <a:pt x="62" y="35"/>
                  <a:pt x="62" y="35"/>
                  <a:pt x="62" y="35"/>
                </a:cubicBezTo>
                <a:cubicBezTo>
                  <a:pt x="62" y="48"/>
                  <a:pt x="62" y="48"/>
                  <a:pt x="62" y="48"/>
                </a:cubicBezTo>
                <a:cubicBezTo>
                  <a:pt x="62" y="50"/>
                  <a:pt x="61" y="51"/>
                  <a:pt x="59" y="51"/>
                </a:cubicBezTo>
                <a:cubicBezTo>
                  <a:pt x="58" y="51"/>
                  <a:pt x="57" y="50"/>
                  <a:pt x="57" y="48"/>
                </a:cubicBezTo>
                <a:cubicBezTo>
                  <a:pt x="57" y="35"/>
                  <a:pt x="57" y="35"/>
                  <a:pt x="57" y="35"/>
                </a:cubicBezTo>
                <a:cubicBezTo>
                  <a:pt x="53" y="40"/>
                  <a:pt x="53" y="40"/>
                  <a:pt x="53" y="40"/>
                </a:cubicBezTo>
                <a:close/>
                <a:moveTo>
                  <a:pt x="93" y="63"/>
                </a:moveTo>
                <a:cubicBezTo>
                  <a:pt x="93" y="63"/>
                  <a:pt x="93" y="63"/>
                  <a:pt x="93" y="63"/>
                </a:cubicBezTo>
                <a:cubicBezTo>
                  <a:pt x="89" y="66"/>
                  <a:pt x="84" y="69"/>
                  <a:pt x="79" y="69"/>
                </a:cubicBezTo>
                <a:cubicBezTo>
                  <a:pt x="79" y="69"/>
                  <a:pt x="79" y="69"/>
                  <a:pt x="79" y="69"/>
                </a:cubicBezTo>
                <a:cubicBezTo>
                  <a:pt x="26" y="69"/>
                  <a:pt x="26" y="69"/>
                  <a:pt x="26" y="69"/>
                </a:cubicBezTo>
                <a:cubicBezTo>
                  <a:pt x="19" y="69"/>
                  <a:pt x="12" y="66"/>
                  <a:pt x="8" y="61"/>
                </a:cubicBezTo>
                <a:cubicBezTo>
                  <a:pt x="3" y="57"/>
                  <a:pt x="0" y="50"/>
                  <a:pt x="0" y="43"/>
                </a:cubicBezTo>
                <a:cubicBezTo>
                  <a:pt x="0" y="37"/>
                  <a:pt x="3" y="30"/>
                  <a:pt x="7" y="26"/>
                </a:cubicBezTo>
                <a:cubicBezTo>
                  <a:pt x="11" y="22"/>
                  <a:pt x="16" y="19"/>
                  <a:pt x="22" y="18"/>
                </a:cubicBezTo>
                <a:cubicBezTo>
                  <a:pt x="25" y="13"/>
                  <a:pt x="28" y="9"/>
                  <a:pt x="33" y="5"/>
                </a:cubicBezTo>
                <a:cubicBezTo>
                  <a:pt x="39" y="2"/>
                  <a:pt x="45" y="0"/>
                  <a:pt x="52" y="0"/>
                </a:cubicBezTo>
                <a:cubicBezTo>
                  <a:pt x="61" y="0"/>
                  <a:pt x="69" y="4"/>
                  <a:pt x="75" y="10"/>
                </a:cubicBezTo>
                <a:cubicBezTo>
                  <a:pt x="81" y="15"/>
                  <a:pt x="84" y="22"/>
                  <a:pt x="85" y="30"/>
                </a:cubicBezTo>
                <a:cubicBezTo>
                  <a:pt x="88" y="32"/>
                  <a:pt x="91" y="34"/>
                  <a:pt x="94" y="36"/>
                </a:cubicBezTo>
                <a:cubicBezTo>
                  <a:pt x="97" y="40"/>
                  <a:pt x="98" y="44"/>
                  <a:pt x="98" y="49"/>
                </a:cubicBezTo>
                <a:cubicBezTo>
                  <a:pt x="98" y="54"/>
                  <a:pt x="96" y="59"/>
                  <a:pt x="93" y="63"/>
                </a:cubicBezTo>
                <a:cubicBezTo>
                  <a:pt x="93" y="63"/>
                  <a:pt x="93" y="63"/>
                  <a:pt x="93" y="63"/>
                </a:cubicBezTo>
                <a:cubicBezTo>
                  <a:pt x="93" y="63"/>
                  <a:pt x="93" y="63"/>
                  <a:pt x="93" y="63"/>
                </a:cubicBezTo>
                <a:close/>
              </a:path>
            </a:pathLst>
          </a:custGeom>
          <a:solidFill>
            <a:schemeClr val="accent3"/>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95" name="Freeform 19"/>
          <p:cNvSpPr>
            <a:spLocks noEditPoints="1"/>
          </p:cNvSpPr>
          <p:nvPr/>
        </p:nvSpPr>
        <p:spPr bwMode="auto">
          <a:xfrm>
            <a:off x="1749425" y="2101396"/>
            <a:ext cx="209550" cy="216033"/>
          </a:xfrm>
          <a:custGeom>
            <a:avLst/>
            <a:gdLst>
              <a:gd name="T0" fmla="*/ 55 w 95"/>
              <a:gd name="T1" fmla="*/ 0 h 98"/>
              <a:gd name="T2" fmla="*/ 85 w 95"/>
              <a:gd name="T3" fmla="*/ 29 h 98"/>
              <a:gd name="T4" fmla="*/ 86 w 95"/>
              <a:gd name="T5" fmla="*/ 31 h 98"/>
              <a:gd name="T6" fmla="*/ 82 w 95"/>
              <a:gd name="T7" fmla="*/ 41 h 98"/>
              <a:gd name="T8" fmla="*/ 79 w 95"/>
              <a:gd name="T9" fmla="*/ 34 h 98"/>
              <a:gd name="T10" fmla="*/ 55 w 95"/>
              <a:gd name="T11" fmla="*/ 31 h 98"/>
              <a:gd name="T12" fmla="*/ 53 w 95"/>
              <a:gd name="T13" fmla="*/ 25 h 98"/>
              <a:gd name="T14" fmla="*/ 11 w 95"/>
              <a:gd name="T15" fmla="*/ 8 h 98"/>
              <a:gd name="T16" fmla="*/ 8 w 95"/>
              <a:gd name="T17" fmla="*/ 10 h 98"/>
              <a:gd name="T18" fmla="*/ 9 w 95"/>
              <a:gd name="T19" fmla="*/ 90 h 98"/>
              <a:gd name="T20" fmla="*/ 11 w 95"/>
              <a:gd name="T21" fmla="*/ 91 h 98"/>
              <a:gd name="T22" fmla="*/ 78 w 95"/>
              <a:gd name="T23" fmla="*/ 90 h 98"/>
              <a:gd name="T24" fmla="*/ 79 w 95"/>
              <a:gd name="T25" fmla="*/ 88 h 98"/>
              <a:gd name="T26" fmla="*/ 82 w 95"/>
              <a:gd name="T27" fmla="*/ 82 h 98"/>
              <a:gd name="T28" fmla="*/ 86 w 95"/>
              <a:gd name="T29" fmla="*/ 88 h 98"/>
              <a:gd name="T30" fmla="*/ 83 w 95"/>
              <a:gd name="T31" fmla="*/ 95 h 98"/>
              <a:gd name="T32" fmla="*/ 11 w 95"/>
              <a:gd name="T33" fmla="*/ 98 h 98"/>
              <a:gd name="T34" fmla="*/ 0 w 95"/>
              <a:gd name="T35" fmla="*/ 88 h 98"/>
              <a:gd name="T36" fmla="*/ 3 w 95"/>
              <a:gd name="T37" fmla="*/ 3 h 98"/>
              <a:gd name="T38" fmla="*/ 72 w 95"/>
              <a:gd name="T39" fmla="*/ 38 h 98"/>
              <a:gd name="T40" fmla="*/ 72 w 95"/>
              <a:gd name="T41" fmla="*/ 38 h 98"/>
              <a:gd name="T42" fmla="*/ 94 w 95"/>
              <a:gd name="T43" fmla="*/ 63 h 98"/>
              <a:gd name="T44" fmla="*/ 68 w 95"/>
              <a:gd name="T45" fmla="*/ 86 h 98"/>
              <a:gd name="T46" fmla="*/ 68 w 95"/>
              <a:gd name="T47" fmla="*/ 73 h 98"/>
              <a:gd name="T48" fmla="*/ 49 w 95"/>
              <a:gd name="T49" fmla="*/ 71 h 98"/>
              <a:gd name="T50" fmla="*/ 49 w 95"/>
              <a:gd name="T51" fmla="*/ 53 h 98"/>
              <a:gd name="T52" fmla="*/ 52 w 95"/>
              <a:gd name="T53" fmla="*/ 50 h 98"/>
              <a:gd name="T54" fmla="*/ 68 w 95"/>
              <a:gd name="T55" fmla="*/ 40 h 98"/>
              <a:gd name="T56" fmla="*/ 72 w 95"/>
              <a:gd name="T57" fmla="*/ 38 h 98"/>
              <a:gd name="T58" fmla="*/ 89 w 95"/>
              <a:gd name="T59" fmla="*/ 62 h 98"/>
              <a:gd name="T60" fmla="*/ 72 w 95"/>
              <a:gd name="T61" fmla="*/ 53 h 98"/>
              <a:gd name="T62" fmla="*/ 70 w 95"/>
              <a:gd name="T63" fmla="*/ 55 h 98"/>
              <a:gd name="T64" fmla="*/ 54 w 95"/>
              <a:gd name="T65" fmla="*/ 69 h 98"/>
              <a:gd name="T66" fmla="*/ 70 w 95"/>
              <a:gd name="T67" fmla="*/ 69 h 98"/>
              <a:gd name="T68" fmla="*/ 72 w 95"/>
              <a:gd name="T69" fmla="*/ 79 h 98"/>
              <a:gd name="T70" fmla="*/ 75 w 95"/>
              <a:gd name="T71" fmla="*/ 29 h 98"/>
              <a:gd name="T72" fmla="*/ 57 w 95"/>
              <a:gd name="T73" fmla="*/ 12 h 98"/>
              <a:gd name="T74" fmla="*/ 59 w 95"/>
              <a:gd name="T75" fmla="*/ 28 h 98"/>
              <a:gd name="T76" fmla="*/ 61 w 95"/>
              <a:gd name="T77" fmla="*/ 2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98">
                <a:moveTo>
                  <a:pt x="11" y="0"/>
                </a:moveTo>
                <a:cubicBezTo>
                  <a:pt x="55" y="0"/>
                  <a:pt x="55" y="0"/>
                  <a:pt x="55" y="0"/>
                </a:cubicBezTo>
                <a:cubicBezTo>
                  <a:pt x="56" y="0"/>
                  <a:pt x="57" y="1"/>
                  <a:pt x="58" y="1"/>
                </a:cubicBezTo>
                <a:cubicBezTo>
                  <a:pt x="85" y="29"/>
                  <a:pt x="85" y="29"/>
                  <a:pt x="85" y="29"/>
                </a:cubicBezTo>
                <a:cubicBezTo>
                  <a:pt x="86" y="29"/>
                  <a:pt x="86" y="30"/>
                  <a:pt x="86" y="31"/>
                </a:cubicBezTo>
                <a:cubicBezTo>
                  <a:pt x="86" y="31"/>
                  <a:pt x="86" y="31"/>
                  <a:pt x="86" y="31"/>
                </a:cubicBezTo>
                <a:cubicBezTo>
                  <a:pt x="86" y="37"/>
                  <a:pt x="86" y="37"/>
                  <a:pt x="86" y="37"/>
                </a:cubicBezTo>
                <a:cubicBezTo>
                  <a:pt x="86" y="40"/>
                  <a:pt x="85" y="41"/>
                  <a:pt x="82" y="41"/>
                </a:cubicBezTo>
                <a:cubicBezTo>
                  <a:pt x="80" y="41"/>
                  <a:pt x="79" y="40"/>
                  <a:pt x="79" y="37"/>
                </a:cubicBezTo>
                <a:cubicBezTo>
                  <a:pt x="79" y="34"/>
                  <a:pt x="79" y="34"/>
                  <a:pt x="79" y="34"/>
                </a:cubicBezTo>
                <a:cubicBezTo>
                  <a:pt x="61" y="34"/>
                  <a:pt x="61" y="34"/>
                  <a:pt x="61" y="34"/>
                </a:cubicBezTo>
                <a:cubicBezTo>
                  <a:pt x="59" y="34"/>
                  <a:pt x="57" y="33"/>
                  <a:pt x="55" y="31"/>
                </a:cubicBezTo>
                <a:cubicBezTo>
                  <a:pt x="55" y="31"/>
                  <a:pt x="55" y="31"/>
                  <a:pt x="55" y="31"/>
                </a:cubicBezTo>
                <a:cubicBezTo>
                  <a:pt x="54" y="29"/>
                  <a:pt x="53" y="27"/>
                  <a:pt x="53" y="25"/>
                </a:cubicBezTo>
                <a:cubicBezTo>
                  <a:pt x="53" y="8"/>
                  <a:pt x="53" y="8"/>
                  <a:pt x="53" y="8"/>
                </a:cubicBezTo>
                <a:cubicBezTo>
                  <a:pt x="11" y="8"/>
                  <a:pt x="11" y="8"/>
                  <a:pt x="11" y="8"/>
                </a:cubicBezTo>
                <a:cubicBezTo>
                  <a:pt x="10" y="8"/>
                  <a:pt x="9" y="8"/>
                  <a:pt x="9" y="9"/>
                </a:cubicBezTo>
                <a:cubicBezTo>
                  <a:pt x="8" y="9"/>
                  <a:pt x="8" y="10"/>
                  <a:pt x="8" y="10"/>
                </a:cubicBezTo>
                <a:cubicBezTo>
                  <a:pt x="8" y="88"/>
                  <a:pt x="8" y="88"/>
                  <a:pt x="8" y="88"/>
                </a:cubicBezTo>
                <a:cubicBezTo>
                  <a:pt x="8" y="89"/>
                  <a:pt x="8" y="90"/>
                  <a:pt x="9" y="90"/>
                </a:cubicBezTo>
                <a:cubicBezTo>
                  <a:pt x="9" y="90"/>
                  <a:pt x="9" y="90"/>
                  <a:pt x="9" y="90"/>
                </a:cubicBezTo>
                <a:cubicBezTo>
                  <a:pt x="9" y="90"/>
                  <a:pt x="10" y="91"/>
                  <a:pt x="11" y="91"/>
                </a:cubicBezTo>
                <a:cubicBezTo>
                  <a:pt x="76" y="91"/>
                  <a:pt x="76" y="91"/>
                  <a:pt x="76" y="91"/>
                </a:cubicBezTo>
                <a:cubicBezTo>
                  <a:pt x="77" y="91"/>
                  <a:pt x="77" y="90"/>
                  <a:pt x="78" y="90"/>
                </a:cubicBezTo>
                <a:cubicBezTo>
                  <a:pt x="78" y="90"/>
                  <a:pt x="78" y="90"/>
                  <a:pt x="78" y="90"/>
                </a:cubicBezTo>
                <a:cubicBezTo>
                  <a:pt x="78" y="90"/>
                  <a:pt x="79" y="89"/>
                  <a:pt x="79" y="88"/>
                </a:cubicBezTo>
                <a:cubicBezTo>
                  <a:pt x="79" y="86"/>
                  <a:pt x="79" y="86"/>
                  <a:pt x="79" y="86"/>
                </a:cubicBezTo>
                <a:cubicBezTo>
                  <a:pt x="79" y="84"/>
                  <a:pt x="80" y="82"/>
                  <a:pt x="82" y="82"/>
                </a:cubicBezTo>
                <a:cubicBezTo>
                  <a:pt x="85" y="82"/>
                  <a:pt x="86" y="84"/>
                  <a:pt x="86" y="86"/>
                </a:cubicBezTo>
                <a:cubicBezTo>
                  <a:pt x="86" y="88"/>
                  <a:pt x="86" y="88"/>
                  <a:pt x="86" y="88"/>
                </a:cubicBezTo>
                <a:cubicBezTo>
                  <a:pt x="86" y="91"/>
                  <a:pt x="85" y="94"/>
                  <a:pt x="83" y="95"/>
                </a:cubicBezTo>
                <a:cubicBezTo>
                  <a:pt x="83" y="95"/>
                  <a:pt x="83" y="95"/>
                  <a:pt x="83" y="95"/>
                </a:cubicBezTo>
                <a:cubicBezTo>
                  <a:pt x="81" y="97"/>
                  <a:pt x="79" y="98"/>
                  <a:pt x="76" y="98"/>
                </a:cubicBezTo>
                <a:cubicBezTo>
                  <a:pt x="11" y="98"/>
                  <a:pt x="11" y="98"/>
                  <a:pt x="11" y="98"/>
                </a:cubicBezTo>
                <a:cubicBezTo>
                  <a:pt x="8" y="98"/>
                  <a:pt x="5" y="97"/>
                  <a:pt x="3" y="95"/>
                </a:cubicBezTo>
                <a:cubicBezTo>
                  <a:pt x="2" y="94"/>
                  <a:pt x="0" y="91"/>
                  <a:pt x="0" y="88"/>
                </a:cubicBezTo>
                <a:cubicBezTo>
                  <a:pt x="0" y="10"/>
                  <a:pt x="0" y="10"/>
                  <a:pt x="0" y="10"/>
                </a:cubicBezTo>
                <a:cubicBezTo>
                  <a:pt x="0" y="8"/>
                  <a:pt x="2" y="5"/>
                  <a:pt x="3" y="3"/>
                </a:cubicBezTo>
                <a:cubicBezTo>
                  <a:pt x="5" y="1"/>
                  <a:pt x="8" y="0"/>
                  <a:pt x="11" y="0"/>
                </a:cubicBezTo>
                <a:close/>
                <a:moveTo>
                  <a:pt x="72" y="38"/>
                </a:moveTo>
                <a:cubicBezTo>
                  <a:pt x="72" y="38"/>
                  <a:pt x="72" y="38"/>
                  <a:pt x="72" y="38"/>
                </a:cubicBezTo>
                <a:cubicBezTo>
                  <a:pt x="72" y="38"/>
                  <a:pt x="72" y="38"/>
                  <a:pt x="72" y="38"/>
                </a:cubicBezTo>
                <a:cubicBezTo>
                  <a:pt x="94" y="60"/>
                  <a:pt x="94" y="60"/>
                  <a:pt x="94" y="60"/>
                </a:cubicBezTo>
                <a:cubicBezTo>
                  <a:pt x="95" y="61"/>
                  <a:pt x="95" y="63"/>
                  <a:pt x="94" y="63"/>
                </a:cubicBezTo>
                <a:cubicBezTo>
                  <a:pt x="72" y="86"/>
                  <a:pt x="72" y="86"/>
                  <a:pt x="72" y="86"/>
                </a:cubicBezTo>
                <a:cubicBezTo>
                  <a:pt x="71" y="87"/>
                  <a:pt x="69" y="87"/>
                  <a:pt x="68" y="86"/>
                </a:cubicBezTo>
                <a:cubicBezTo>
                  <a:pt x="68" y="85"/>
                  <a:pt x="68" y="85"/>
                  <a:pt x="68" y="84"/>
                </a:cubicBezTo>
                <a:cubicBezTo>
                  <a:pt x="68" y="73"/>
                  <a:pt x="68" y="73"/>
                  <a:pt x="68" y="73"/>
                </a:cubicBezTo>
                <a:cubicBezTo>
                  <a:pt x="52" y="73"/>
                  <a:pt x="52" y="73"/>
                  <a:pt x="52" y="73"/>
                </a:cubicBezTo>
                <a:cubicBezTo>
                  <a:pt x="51" y="73"/>
                  <a:pt x="49" y="72"/>
                  <a:pt x="49" y="71"/>
                </a:cubicBezTo>
                <a:cubicBezTo>
                  <a:pt x="49" y="71"/>
                  <a:pt x="49" y="71"/>
                  <a:pt x="49" y="71"/>
                </a:cubicBezTo>
                <a:cubicBezTo>
                  <a:pt x="49" y="53"/>
                  <a:pt x="49" y="53"/>
                  <a:pt x="49" y="53"/>
                </a:cubicBezTo>
                <a:cubicBezTo>
                  <a:pt x="49" y="51"/>
                  <a:pt x="51" y="50"/>
                  <a:pt x="52" y="50"/>
                </a:cubicBezTo>
                <a:cubicBezTo>
                  <a:pt x="52" y="50"/>
                  <a:pt x="52" y="50"/>
                  <a:pt x="52" y="50"/>
                </a:cubicBezTo>
                <a:cubicBezTo>
                  <a:pt x="68" y="50"/>
                  <a:pt x="68" y="50"/>
                  <a:pt x="68" y="50"/>
                </a:cubicBezTo>
                <a:cubicBezTo>
                  <a:pt x="68" y="40"/>
                  <a:pt x="68" y="40"/>
                  <a:pt x="68" y="40"/>
                </a:cubicBezTo>
                <a:cubicBezTo>
                  <a:pt x="68" y="38"/>
                  <a:pt x="69" y="37"/>
                  <a:pt x="70" y="37"/>
                </a:cubicBezTo>
                <a:cubicBezTo>
                  <a:pt x="71" y="37"/>
                  <a:pt x="71" y="38"/>
                  <a:pt x="72" y="38"/>
                </a:cubicBezTo>
                <a:close/>
                <a:moveTo>
                  <a:pt x="89" y="62"/>
                </a:moveTo>
                <a:cubicBezTo>
                  <a:pt x="89" y="62"/>
                  <a:pt x="89" y="62"/>
                  <a:pt x="89" y="62"/>
                </a:cubicBezTo>
                <a:cubicBezTo>
                  <a:pt x="72" y="45"/>
                  <a:pt x="72" y="45"/>
                  <a:pt x="72" y="45"/>
                </a:cubicBezTo>
                <a:cubicBezTo>
                  <a:pt x="72" y="53"/>
                  <a:pt x="72" y="53"/>
                  <a:pt x="72" y="53"/>
                </a:cubicBezTo>
                <a:cubicBezTo>
                  <a:pt x="72" y="53"/>
                  <a:pt x="72" y="53"/>
                  <a:pt x="72" y="53"/>
                </a:cubicBezTo>
                <a:cubicBezTo>
                  <a:pt x="72" y="54"/>
                  <a:pt x="71" y="55"/>
                  <a:pt x="70" y="55"/>
                </a:cubicBezTo>
                <a:cubicBezTo>
                  <a:pt x="54" y="55"/>
                  <a:pt x="54" y="55"/>
                  <a:pt x="54" y="55"/>
                </a:cubicBezTo>
                <a:cubicBezTo>
                  <a:pt x="54" y="69"/>
                  <a:pt x="54" y="69"/>
                  <a:pt x="54" y="69"/>
                </a:cubicBezTo>
                <a:cubicBezTo>
                  <a:pt x="70" y="69"/>
                  <a:pt x="70" y="69"/>
                  <a:pt x="70" y="69"/>
                </a:cubicBezTo>
                <a:cubicBezTo>
                  <a:pt x="70" y="69"/>
                  <a:pt x="70" y="69"/>
                  <a:pt x="70" y="69"/>
                </a:cubicBezTo>
                <a:cubicBezTo>
                  <a:pt x="71" y="69"/>
                  <a:pt x="72" y="70"/>
                  <a:pt x="72" y="71"/>
                </a:cubicBezTo>
                <a:cubicBezTo>
                  <a:pt x="72" y="79"/>
                  <a:pt x="72" y="79"/>
                  <a:pt x="72" y="79"/>
                </a:cubicBezTo>
                <a:cubicBezTo>
                  <a:pt x="89" y="62"/>
                  <a:pt x="89" y="62"/>
                  <a:pt x="89" y="62"/>
                </a:cubicBezTo>
                <a:close/>
                <a:moveTo>
                  <a:pt x="75" y="29"/>
                </a:moveTo>
                <a:cubicBezTo>
                  <a:pt x="75" y="29"/>
                  <a:pt x="75" y="29"/>
                  <a:pt x="75" y="29"/>
                </a:cubicBezTo>
                <a:cubicBezTo>
                  <a:pt x="57" y="12"/>
                  <a:pt x="57" y="12"/>
                  <a:pt x="57" y="12"/>
                </a:cubicBezTo>
                <a:cubicBezTo>
                  <a:pt x="57" y="25"/>
                  <a:pt x="57" y="25"/>
                  <a:pt x="57" y="25"/>
                </a:cubicBezTo>
                <a:cubicBezTo>
                  <a:pt x="57" y="26"/>
                  <a:pt x="58" y="27"/>
                  <a:pt x="59" y="28"/>
                </a:cubicBezTo>
                <a:cubicBezTo>
                  <a:pt x="59" y="28"/>
                  <a:pt x="59" y="28"/>
                  <a:pt x="59" y="28"/>
                </a:cubicBezTo>
                <a:cubicBezTo>
                  <a:pt x="59" y="29"/>
                  <a:pt x="60" y="29"/>
                  <a:pt x="61" y="29"/>
                </a:cubicBezTo>
                <a:cubicBezTo>
                  <a:pt x="75" y="29"/>
                  <a:pt x="75" y="29"/>
                  <a:pt x="75" y="29"/>
                </a:cubicBezTo>
                <a:close/>
              </a:path>
            </a:pathLst>
          </a:custGeom>
          <a:solidFill>
            <a:schemeClr val="accent3"/>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83" name="Freeform 7"/>
          <p:cNvSpPr/>
          <p:nvPr/>
        </p:nvSpPr>
        <p:spPr bwMode="auto">
          <a:xfrm>
            <a:off x="800101" y="2693900"/>
            <a:ext cx="1401763" cy="1401040"/>
          </a:xfrm>
          <a:custGeom>
            <a:avLst/>
            <a:gdLst>
              <a:gd name="T0" fmla="*/ 456 w 912"/>
              <a:gd name="T1" fmla="*/ 0 h 913"/>
              <a:gd name="T2" fmla="*/ 0 w 912"/>
              <a:gd name="T3" fmla="*/ 457 h 913"/>
              <a:gd name="T4" fmla="*/ 456 w 912"/>
              <a:gd name="T5" fmla="*/ 913 h 913"/>
              <a:gd name="T6" fmla="*/ 912 w 912"/>
              <a:gd name="T7" fmla="*/ 457 h 913"/>
              <a:gd name="T8" fmla="*/ 912 w 912"/>
              <a:gd name="T9" fmla="*/ 0 h 913"/>
              <a:gd name="T10" fmla="*/ 456 w 912"/>
              <a:gd name="T11" fmla="*/ 0 h 913"/>
            </a:gdLst>
            <a:ahLst/>
            <a:cxnLst>
              <a:cxn ang="0">
                <a:pos x="T0" y="T1"/>
              </a:cxn>
              <a:cxn ang="0">
                <a:pos x="T2" y="T3"/>
              </a:cxn>
              <a:cxn ang="0">
                <a:pos x="T4" y="T5"/>
              </a:cxn>
              <a:cxn ang="0">
                <a:pos x="T6" y="T7"/>
              </a:cxn>
              <a:cxn ang="0">
                <a:pos x="T8" y="T9"/>
              </a:cxn>
              <a:cxn ang="0">
                <a:pos x="T10" y="T11"/>
              </a:cxn>
            </a:cxnLst>
            <a:rect l="0" t="0" r="r" b="b"/>
            <a:pathLst>
              <a:path w="912" h="913">
                <a:moveTo>
                  <a:pt x="456" y="0"/>
                </a:moveTo>
                <a:cubicBezTo>
                  <a:pt x="204" y="0"/>
                  <a:pt x="0" y="205"/>
                  <a:pt x="0" y="457"/>
                </a:cubicBezTo>
                <a:cubicBezTo>
                  <a:pt x="0" y="709"/>
                  <a:pt x="204" y="913"/>
                  <a:pt x="456" y="913"/>
                </a:cubicBezTo>
                <a:cubicBezTo>
                  <a:pt x="708" y="913"/>
                  <a:pt x="912" y="709"/>
                  <a:pt x="912" y="457"/>
                </a:cubicBezTo>
                <a:cubicBezTo>
                  <a:pt x="912" y="0"/>
                  <a:pt x="912" y="0"/>
                  <a:pt x="912" y="0"/>
                </a:cubicBezTo>
                <a:lnTo>
                  <a:pt x="456" y="0"/>
                </a:lnTo>
                <a:close/>
              </a:path>
            </a:pathLst>
          </a:custGeom>
          <a:solidFill>
            <a:schemeClr val="accent3"/>
          </a:solidFill>
          <a:ln w="12700">
            <a:solidFill>
              <a:schemeClr val="accent3"/>
            </a:solidFill>
            <a:round/>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589" name="Freeform 13"/>
          <p:cNvSpPr>
            <a:spLocks noEditPoints="1"/>
          </p:cNvSpPr>
          <p:nvPr/>
        </p:nvSpPr>
        <p:spPr bwMode="auto">
          <a:xfrm>
            <a:off x="1366838" y="2981414"/>
            <a:ext cx="266700" cy="260511"/>
          </a:xfrm>
          <a:custGeom>
            <a:avLst/>
            <a:gdLst>
              <a:gd name="T0" fmla="*/ 49 w 98"/>
              <a:gd name="T1" fmla="*/ 0 h 98"/>
              <a:gd name="T2" fmla="*/ 84 w 98"/>
              <a:gd name="T3" fmla="*/ 15 h 98"/>
              <a:gd name="T4" fmla="*/ 98 w 98"/>
              <a:gd name="T5" fmla="*/ 49 h 98"/>
              <a:gd name="T6" fmla="*/ 84 w 98"/>
              <a:gd name="T7" fmla="*/ 84 h 98"/>
              <a:gd name="T8" fmla="*/ 49 w 98"/>
              <a:gd name="T9" fmla="*/ 98 h 98"/>
              <a:gd name="T10" fmla="*/ 14 w 98"/>
              <a:gd name="T11" fmla="*/ 84 h 98"/>
              <a:gd name="T12" fmla="*/ 14 w 98"/>
              <a:gd name="T13" fmla="*/ 84 h 98"/>
              <a:gd name="T14" fmla="*/ 14 w 98"/>
              <a:gd name="T15" fmla="*/ 84 h 98"/>
              <a:gd name="T16" fmla="*/ 0 w 98"/>
              <a:gd name="T17" fmla="*/ 49 h 98"/>
              <a:gd name="T18" fmla="*/ 14 w 98"/>
              <a:gd name="T19" fmla="*/ 15 h 98"/>
              <a:gd name="T20" fmla="*/ 14 w 98"/>
              <a:gd name="T21" fmla="*/ 15 h 98"/>
              <a:gd name="T22" fmla="*/ 49 w 98"/>
              <a:gd name="T23" fmla="*/ 0 h 98"/>
              <a:gd name="T24" fmla="*/ 51 w 98"/>
              <a:gd name="T25" fmla="*/ 8 h 98"/>
              <a:gd name="T26" fmla="*/ 51 w 98"/>
              <a:gd name="T27" fmla="*/ 8 h 98"/>
              <a:gd name="T28" fmla="*/ 51 w 98"/>
              <a:gd name="T29" fmla="*/ 48 h 98"/>
              <a:gd name="T30" fmla="*/ 80 w 98"/>
              <a:gd name="T31" fmla="*/ 77 h 98"/>
              <a:gd name="T32" fmla="*/ 91 w 98"/>
              <a:gd name="T33" fmla="*/ 49 h 98"/>
              <a:gd name="T34" fmla="*/ 78 w 98"/>
              <a:gd name="T35" fmla="*/ 20 h 98"/>
              <a:gd name="T36" fmla="*/ 78 w 98"/>
              <a:gd name="T37" fmla="*/ 20 h 98"/>
              <a:gd name="T38" fmla="*/ 51 w 98"/>
              <a:gd name="T39" fmla="*/ 8 h 98"/>
              <a:gd name="T40" fmla="*/ 77 w 98"/>
              <a:gd name="T41" fmla="*/ 80 h 98"/>
              <a:gd name="T42" fmla="*/ 77 w 98"/>
              <a:gd name="T43" fmla="*/ 80 h 98"/>
              <a:gd name="T44" fmla="*/ 48 w 98"/>
              <a:gd name="T45" fmla="*/ 51 h 98"/>
              <a:gd name="T46" fmla="*/ 47 w 98"/>
              <a:gd name="T47" fmla="*/ 51 h 98"/>
              <a:gd name="T48" fmla="*/ 47 w 98"/>
              <a:gd name="T49" fmla="*/ 49 h 98"/>
              <a:gd name="T50" fmla="*/ 47 w 98"/>
              <a:gd name="T51" fmla="*/ 8 h 98"/>
              <a:gd name="T52" fmla="*/ 20 w 98"/>
              <a:gd name="T53" fmla="*/ 20 h 98"/>
              <a:gd name="T54" fmla="*/ 20 w 98"/>
              <a:gd name="T55" fmla="*/ 20 h 98"/>
              <a:gd name="T56" fmla="*/ 8 w 98"/>
              <a:gd name="T57" fmla="*/ 49 h 98"/>
              <a:gd name="T58" fmla="*/ 20 w 98"/>
              <a:gd name="T59" fmla="*/ 79 h 98"/>
              <a:gd name="T60" fmla="*/ 20 w 98"/>
              <a:gd name="T61" fmla="*/ 79 h 98"/>
              <a:gd name="T62" fmla="*/ 49 w 98"/>
              <a:gd name="T63" fmla="*/ 91 h 98"/>
              <a:gd name="T64" fmla="*/ 77 w 98"/>
              <a:gd name="T65"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8">
                <a:moveTo>
                  <a:pt x="49" y="0"/>
                </a:moveTo>
                <a:cubicBezTo>
                  <a:pt x="63" y="0"/>
                  <a:pt x="75" y="6"/>
                  <a:pt x="84" y="15"/>
                </a:cubicBezTo>
                <a:cubicBezTo>
                  <a:pt x="93" y="24"/>
                  <a:pt x="98" y="36"/>
                  <a:pt x="98" y="49"/>
                </a:cubicBezTo>
                <a:cubicBezTo>
                  <a:pt x="98" y="63"/>
                  <a:pt x="93" y="75"/>
                  <a:pt x="84" y="84"/>
                </a:cubicBezTo>
                <a:cubicBezTo>
                  <a:pt x="75" y="93"/>
                  <a:pt x="63" y="98"/>
                  <a:pt x="49" y="98"/>
                </a:cubicBezTo>
                <a:cubicBezTo>
                  <a:pt x="36" y="98"/>
                  <a:pt x="23" y="93"/>
                  <a:pt x="14" y="84"/>
                </a:cubicBezTo>
                <a:cubicBezTo>
                  <a:pt x="14" y="84"/>
                  <a:pt x="14" y="84"/>
                  <a:pt x="14" y="84"/>
                </a:cubicBezTo>
                <a:cubicBezTo>
                  <a:pt x="14" y="84"/>
                  <a:pt x="14" y="84"/>
                  <a:pt x="14" y="84"/>
                </a:cubicBezTo>
                <a:cubicBezTo>
                  <a:pt x="6" y="75"/>
                  <a:pt x="0" y="63"/>
                  <a:pt x="0" y="49"/>
                </a:cubicBezTo>
                <a:cubicBezTo>
                  <a:pt x="0" y="36"/>
                  <a:pt x="6" y="24"/>
                  <a:pt x="14" y="15"/>
                </a:cubicBezTo>
                <a:cubicBezTo>
                  <a:pt x="14" y="15"/>
                  <a:pt x="14" y="15"/>
                  <a:pt x="14" y="15"/>
                </a:cubicBezTo>
                <a:cubicBezTo>
                  <a:pt x="23" y="6"/>
                  <a:pt x="36" y="0"/>
                  <a:pt x="49" y="0"/>
                </a:cubicBezTo>
                <a:close/>
                <a:moveTo>
                  <a:pt x="51" y="8"/>
                </a:moveTo>
                <a:cubicBezTo>
                  <a:pt x="51" y="8"/>
                  <a:pt x="51" y="8"/>
                  <a:pt x="51" y="8"/>
                </a:cubicBezTo>
                <a:cubicBezTo>
                  <a:pt x="51" y="48"/>
                  <a:pt x="51" y="48"/>
                  <a:pt x="51" y="48"/>
                </a:cubicBezTo>
                <a:cubicBezTo>
                  <a:pt x="80" y="77"/>
                  <a:pt x="80" y="77"/>
                  <a:pt x="80" y="77"/>
                </a:cubicBezTo>
                <a:cubicBezTo>
                  <a:pt x="87" y="70"/>
                  <a:pt x="91" y="60"/>
                  <a:pt x="91" y="49"/>
                </a:cubicBezTo>
                <a:cubicBezTo>
                  <a:pt x="91" y="38"/>
                  <a:pt x="86" y="28"/>
                  <a:pt x="78" y="20"/>
                </a:cubicBezTo>
                <a:cubicBezTo>
                  <a:pt x="78" y="20"/>
                  <a:pt x="78" y="20"/>
                  <a:pt x="78" y="20"/>
                </a:cubicBezTo>
                <a:cubicBezTo>
                  <a:pt x="71" y="13"/>
                  <a:pt x="62" y="8"/>
                  <a:pt x="51" y="8"/>
                </a:cubicBezTo>
                <a:close/>
                <a:moveTo>
                  <a:pt x="77" y="80"/>
                </a:moveTo>
                <a:cubicBezTo>
                  <a:pt x="77" y="80"/>
                  <a:pt x="77" y="80"/>
                  <a:pt x="77" y="80"/>
                </a:cubicBezTo>
                <a:cubicBezTo>
                  <a:pt x="48" y="51"/>
                  <a:pt x="48" y="51"/>
                  <a:pt x="48" y="51"/>
                </a:cubicBezTo>
                <a:cubicBezTo>
                  <a:pt x="47" y="51"/>
                  <a:pt x="47" y="51"/>
                  <a:pt x="47" y="51"/>
                </a:cubicBezTo>
                <a:cubicBezTo>
                  <a:pt x="47" y="50"/>
                  <a:pt x="47" y="50"/>
                  <a:pt x="47" y="49"/>
                </a:cubicBezTo>
                <a:cubicBezTo>
                  <a:pt x="47" y="8"/>
                  <a:pt x="47" y="8"/>
                  <a:pt x="47" y="8"/>
                </a:cubicBezTo>
                <a:cubicBezTo>
                  <a:pt x="36" y="8"/>
                  <a:pt x="27" y="13"/>
                  <a:pt x="20" y="20"/>
                </a:cubicBezTo>
                <a:cubicBezTo>
                  <a:pt x="20" y="20"/>
                  <a:pt x="20" y="20"/>
                  <a:pt x="20" y="20"/>
                </a:cubicBezTo>
                <a:cubicBezTo>
                  <a:pt x="12" y="28"/>
                  <a:pt x="8" y="38"/>
                  <a:pt x="8" y="49"/>
                </a:cubicBezTo>
                <a:cubicBezTo>
                  <a:pt x="8" y="61"/>
                  <a:pt x="12" y="71"/>
                  <a:pt x="20" y="79"/>
                </a:cubicBezTo>
                <a:cubicBezTo>
                  <a:pt x="20" y="79"/>
                  <a:pt x="20" y="79"/>
                  <a:pt x="20" y="79"/>
                </a:cubicBezTo>
                <a:cubicBezTo>
                  <a:pt x="27" y="86"/>
                  <a:pt x="38" y="91"/>
                  <a:pt x="49" y="91"/>
                </a:cubicBezTo>
                <a:cubicBezTo>
                  <a:pt x="60" y="91"/>
                  <a:pt x="69" y="87"/>
                  <a:pt x="77" y="80"/>
                </a:cubicBezTo>
                <a:close/>
              </a:path>
            </a:pathLst>
          </a:custGeom>
          <a:solidFill>
            <a:schemeClr val="accent4"/>
          </a:solidFill>
          <a:ln>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590" name="Text Box 14"/>
          <p:cNvSpPr txBox="1">
            <a:spLocks noChangeArrowheads="1"/>
          </p:cNvSpPr>
          <p:nvPr/>
        </p:nvSpPr>
        <p:spPr bwMode="auto">
          <a:xfrm>
            <a:off x="1184105" y="3270518"/>
            <a:ext cx="65915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dirty="0">
                <a:latin typeface="微软雅黑" panose="020B0503020204020204" pitchFamily="34" charset="-122"/>
                <a:ea typeface="微软雅黑" panose="020B0503020204020204" pitchFamily="34" charset="-122"/>
              </a:rPr>
              <a:t>30%</a:t>
            </a:r>
          </a:p>
          <a:p>
            <a:pPr algn="ctr"/>
            <a:r>
              <a:rPr lang="zh-CN" altLang="en-US" sz="1200" dirty="0">
                <a:latin typeface="微软雅黑" panose="020B0503020204020204" pitchFamily="34" charset="-122"/>
                <a:ea typeface="微软雅黑" panose="020B0503020204020204" pitchFamily="34" charset="-122"/>
              </a:rPr>
              <a:t>标题</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2</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24594"/>
                                        </p:tgtEl>
                                        <p:attrNameLst>
                                          <p:attrName>style.visibility</p:attrName>
                                        </p:attrNameLst>
                                      </p:cBhvr>
                                      <p:to>
                                        <p:strVal val="visible"/>
                                      </p:to>
                                    </p:set>
                                    <p:anim calcmode="lin" valueType="num">
                                      <p:cBhvr additive="base">
                                        <p:cTn id="46" dur="750" fill="hold"/>
                                        <p:tgtEl>
                                          <p:spTgt spid="24594"/>
                                        </p:tgtEl>
                                        <p:attrNameLst>
                                          <p:attrName>ppt_x</p:attrName>
                                        </p:attrNameLst>
                                      </p:cBhvr>
                                      <p:tavLst>
                                        <p:tav tm="0">
                                          <p:val>
                                            <p:strVal val="0-#ppt_w/2"/>
                                          </p:val>
                                        </p:tav>
                                        <p:tav tm="100000">
                                          <p:val>
                                            <p:strVal val="#ppt_x"/>
                                          </p:val>
                                        </p:tav>
                                      </p:tavLst>
                                    </p:anim>
                                    <p:anim calcmode="lin" valueType="num">
                                      <p:cBhvr additive="base">
                                        <p:cTn id="47" dur="750" fill="hold"/>
                                        <p:tgtEl>
                                          <p:spTgt spid="2459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4586"/>
                                        </p:tgtEl>
                                        <p:attrNameLst>
                                          <p:attrName>style.visibility</p:attrName>
                                        </p:attrNameLst>
                                      </p:cBhvr>
                                      <p:to>
                                        <p:strVal val="visible"/>
                                      </p:to>
                                    </p:set>
                                    <p:anim calcmode="lin" valueType="num">
                                      <p:cBhvr additive="base">
                                        <p:cTn id="50" dur="750" fill="hold"/>
                                        <p:tgtEl>
                                          <p:spTgt spid="24586"/>
                                        </p:tgtEl>
                                        <p:attrNameLst>
                                          <p:attrName>ppt_x</p:attrName>
                                        </p:attrNameLst>
                                      </p:cBhvr>
                                      <p:tavLst>
                                        <p:tav tm="0">
                                          <p:val>
                                            <p:strVal val="0-#ppt_w/2"/>
                                          </p:val>
                                        </p:tav>
                                        <p:tav tm="100000">
                                          <p:val>
                                            <p:strVal val="#ppt_x"/>
                                          </p:val>
                                        </p:tav>
                                      </p:tavLst>
                                    </p:anim>
                                    <p:anim calcmode="lin" valueType="num">
                                      <p:cBhvr additive="base">
                                        <p:cTn id="51" dur="750" fill="hold"/>
                                        <p:tgtEl>
                                          <p:spTgt spid="24586"/>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4585"/>
                                        </p:tgtEl>
                                        <p:attrNameLst>
                                          <p:attrName>style.visibility</p:attrName>
                                        </p:attrNameLst>
                                      </p:cBhvr>
                                      <p:to>
                                        <p:strVal val="visible"/>
                                      </p:to>
                                    </p:set>
                                    <p:anim calcmode="lin" valueType="num">
                                      <p:cBhvr additive="base">
                                        <p:cTn id="54" dur="750" fill="hold"/>
                                        <p:tgtEl>
                                          <p:spTgt spid="24585"/>
                                        </p:tgtEl>
                                        <p:attrNameLst>
                                          <p:attrName>ppt_x</p:attrName>
                                        </p:attrNameLst>
                                      </p:cBhvr>
                                      <p:tavLst>
                                        <p:tav tm="0">
                                          <p:val>
                                            <p:strVal val="1+#ppt_w/2"/>
                                          </p:val>
                                        </p:tav>
                                        <p:tav tm="100000">
                                          <p:val>
                                            <p:strVal val="#ppt_x"/>
                                          </p:val>
                                        </p:tav>
                                      </p:tavLst>
                                    </p:anim>
                                    <p:anim calcmode="lin" valueType="num">
                                      <p:cBhvr additive="base">
                                        <p:cTn id="55" dur="750" fill="hold"/>
                                        <p:tgtEl>
                                          <p:spTgt spid="24585"/>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4583"/>
                                        </p:tgtEl>
                                        <p:attrNameLst>
                                          <p:attrName>style.visibility</p:attrName>
                                        </p:attrNameLst>
                                      </p:cBhvr>
                                      <p:to>
                                        <p:strVal val="visible"/>
                                      </p:to>
                                    </p:set>
                                    <p:anim calcmode="lin" valueType="num">
                                      <p:cBhvr additive="base">
                                        <p:cTn id="58" dur="750" fill="hold"/>
                                        <p:tgtEl>
                                          <p:spTgt spid="24583"/>
                                        </p:tgtEl>
                                        <p:attrNameLst>
                                          <p:attrName>ppt_x</p:attrName>
                                        </p:attrNameLst>
                                      </p:cBhvr>
                                      <p:tavLst>
                                        <p:tav tm="0">
                                          <p:val>
                                            <p:strVal val="0-#ppt_w/2"/>
                                          </p:val>
                                        </p:tav>
                                        <p:tav tm="100000">
                                          <p:val>
                                            <p:strVal val="#ppt_x"/>
                                          </p:val>
                                        </p:tav>
                                      </p:tavLst>
                                    </p:anim>
                                    <p:anim calcmode="lin" valueType="num">
                                      <p:cBhvr additive="base">
                                        <p:cTn id="59" dur="750" fill="hold"/>
                                        <p:tgtEl>
                                          <p:spTgt spid="2458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4584"/>
                                        </p:tgtEl>
                                        <p:attrNameLst>
                                          <p:attrName>style.visibility</p:attrName>
                                        </p:attrNameLst>
                                      </p:cBhvr>
                                      <p:to>
                                        <p:strVal val="visible"/>
                                      </p:to>
                                    </p:set>
                                    <p:anim calcmode="lin" valueType="num">
                                      <p:cBhvr additive="base">
                                        <p:cTn id="62" dur="750" fill="hold"/>
                                        <p:tgtEl>
                                          <p:spTgt spid="24584"/>
                                        </p:tgtEl>
                                        <p:attrNameLst>
                                          <p:attrName>ppt_x</p:attrName>
                                        </p:attrNameLst>
                                      </p:cBhvr>
                                      <p:tavLst>
                                        <p:tav tm="0">
                                          <p:val>
                                            <p:strVal val="1+#ppt_w/2"/>
                                          </p:val>
                                        </p:tav>
                                        <p:tav tm="100000">
                                          <p:val>
                                            <p:strVal val="#ppt_x"/>
                                          </p:val>
                                        </p:tav>
                                      </p:tavLst>
                                    </p:anim>
                                    <p:anim calcmode="lin" valueType="num">
                                      <p:cBhvr additive="base">
                                        <p:cTn id="63" dur="750" fill="hold"/>
                                        <p:tgtEl>
                                          <p:spTgt spid="2458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24596"/>
                                        </p:tgtEl>
                                        <p:attrNameLst>
                                          <p:attrName>style.visibility</p:attrName>
                                        </p:attrNameLst>
                                      </p:cBhvr>
                                      <p:to>
                                        <p:strVal val="visible"/>
                                      </p:to>
                                    </p:set>
                                    <p:anim calcmode="lin" valueType="num">
                                      <p:cBhvr additive="base">
                                        <p:cTn id="66" dur="750" fill="hold"/>
                                        <p:tgtEl>
                                          <p:spTgt spid="24596"/>
                                        </p:tgtEl>
                                        <p:attrNameLst>
                                          <p:attrName>ppt_x</p:attrName>
                                        </p:attrNameLst>
                                      </p:cBhvr>
                                      <p:tavLst>
                                        <p:tav tm="0">
                                          <p:val>
                                            <p:strVal val="1+#ppt_w/2"/>
                                          </p:val>
                                        </p:tav>
                                        <p:tav tm="100000">
                                          <p:val>
                                            <p:strVal val="#ppt_x"/>
                                          </p:val>
                                        </p:tav>
                                      </p:tavLst>
                                    </p:anim>
                                    <p:anim calcmode="lin" valueType="num">
                                      <p:cBhvr additive="base">
                                        <p:cTn id="67" dur="750" fill="hold"/>
                                        <p:tgtEl>
                                          <p:spTgt spid="24596"/>
                                        </p:tgtEl>
                                        <p:attrNameLst>
                                          <p:attrName>ppt_y</p:attrName>
                                        </p:attrNameLst>
                                      </p:cBhvr>
                                      <p:tavLst>
                                        <p:tav tm="0">
                                          <p:val>
                                            <p:strVal val="#ppt_y"/>
                                          </p:val>
                                        </p:tav>
                                        <p:tav tm="100000">
                                          <p:val>
                                            <p:strVal val="#ppt_y"/>
                                          </p:val>
                                        </p:tav>
                                      </p:tavLst>
                                    </p:anim>
                                  </p:childTnLst>
                                </p:cTn>
                              </p:par>
                              <p:par>
                                <p:cTn id="68" presetID="53" presetClass="entr" presetSubtype="16" fill="hold" grpId="0" nodeType="withEffect">
                                  <p:stCondLst>
                                    <p:cond delay="500"/>
                                  </p:stCondLst>
                                  <p:childTnLst>
                                    <p:set>
                                      <p:cBhvr>
                                        <p:cTn id="69" dur="1" fill="hold">
                                          <p:stCondLst>
                                            <p:cond delay="0"/>
                                          </p:stCondLst>
                                        </p:cTn>
                                        <p:tgtEl>
                                          <p:spTgt spid="24595"/>
                                        </p:tgtEl>
                                        <p:attrNameLst>
                                          <p:attrName>style.visibility</p:attrName>
                                        </p:attrNameLst>
                                      </p:cBhvr>
                                      <p:to>
                                        <p:strVal val="visible"/>
                                      </p:to>
                                    </p:set>
                                    <p:anim calcmode="lin" valueType="num">
                                      <p:cBhvr>
                                        <p:cTn id="70" dur="300" fill="hold"/>
                                        <p:tgtEl>
                                          <p:spTgt spid="24595"/>
                                        </p:tgtEl>
                                        <p:attrNameLst>
                                          <p:attrName>ppt_w</p:attrName>
                                        </p:attrNameLst>
                                      </p:cBhvr>
                                      <p:tavLst>
                                        <p:tav tm="0">
                                          <p:val>
                                            <p:fltVal val="0"/>
                                          </p:val>
                                        </p:tav>
                                        <p:tav tm="100000">
                                          <p:val>
                                            <p:strVal val="#ppt_w"/>
                                          </p:val>
                                        </p:tav>
                                      </p:tavLst>
                                    </p:anim>
                                    <p:anim calcmode="lin" valueType="num">
                                      <p:cBhvr>
                                        <p:cTn id="71" dur="300" fill="hold"/>
                                        <p:tgtEl>
                                          <p:spTgt spid="24595"/>
                                        </p:tgtEl>
                                        <p:attrNameLst>
                                          <p:attrName>ppt_h</p:attrName>
                                        </p:attrNameLst>
                                      </p:cBhvr>
                                      <p:tavLst>
                                        <p:tav tm="0">
                                          <p:val>
                                            <p:fltVal val="0"/>
                                          </p:val>
                                        </p:tav>
                                        <p:tav tm="100000">
                                          <p:val>
                                            <p:strVal val="#ppt_h"/>
                                          </p:val>
                                        </p:tav>
                                      </p:tavLst>
                                    </p:anim>
                                    <p:animEffect transition="in" filter="fade">
                                      <p:cBhvr>
                                        <p:cTn id="72" dur="300"/>
                                        <p:tgtEl>
                                          <p:spTgt spid="24595"/>
                                        </p:tgtEl>
                                      </p:cBhvr>
                                    </p:animEffect>
                                  </p:childTnLst>
                                </p:cTn>
                              </p:par>
                              <p:par>
                                <p:cTn id="73" presetID="6" presetClass="emph" presetSubtype="0" autoRev="1" fill="hold" grpId="1" nodeType="withEffect">
                                  <p:stCondLst>
                                    <p:cond delay="800"/>
                                  </p:stCondLst>
                                  <p:childTnLst>
                                    <p:animScale>
                                      <p:cBhvr>
                                        <p:cTn id="74" dur="150" fill="hold"/>
                                        <p:tgtEl>
                                          <p:spTgt spid="24595"/>
                                        </p:tgtEl>
                                      </p:cBhvr>
                                      <p:by x="110000" y="110000"/>
                                    </p:animScale>
                                  </p:childTnLst>
                                </p:cTn>
                              </p:par>
                              <p:par>
                                <p:cTn id="75" presetID="53" presetClass="entr" presetSubtype="16" fill="hold" grpId="0" nodeType="withEffect">
                                  <p:stCondLst>
                                    <p:cond delay="500"/>
                                  </p:stCondLst>
                                  <p:childTnLst>
                                    <p:set>
                                      <p:cBhvr>
                                        <p:cTn id="76" dur="1" fill="hold">
                                          <p:stCondLst>
                                            <p:cond delay="0"/>
                                          </p:stCondLst>
                                        </p:cTn>
                                        <p:tgtEl>
                                          <p:spTgt spid="24587"/>
                                        </p:tgtEl>
                                        <p:attrNameLst>
                                          <p:attrName>style.visibility</p:attrName>
                                        </p:attrNameLst>
                                      </p:cBhvr>
                                      <p:to>
                                        <p:strVal val="visible"/>
                                      </p:to>
                                    </p:set>
                                    <p:anim calcmode="lin" valueType="num">
                                      <p:cBhvr>
                                        <p:cTn id="77" dur="300" fill="hold"/>
                                        <p:tgtEl>
                                          <p:spTgt spid="24587"/>
                                        </p:tgtEl>
                                        <p:attrNameLst>
                                          <p:attrName>ppt_w</p:attrName>
                                        </p:attrNameLst>
                                      </p:cBhvr>
                                      <p:tavLst>
                                        <p:tav tm="0">
                                          <p:val>
                                            <p:fltVal val="0"/>
                                          </p:val>
                                        </p:tav>
                                        <p:tav tm="100000">
                                          <p:val>
                                            <p:strVal val="#ppt_w"/>
                                          </p:val>
                                        </p:tav>
                                      </p:tavLst>
                                    </p:anim>
                                    <p:anim calcmode="lin" valueType="num">
                                      <p:cBhvr>
                                        <p:cTn id="78" dur="300" fill="hold"/>
                                        <p:tgtEl>
                                          <p:spTgt spid="24587"/>
                                        </p:tgtEl>
                                        <p:attrNameLst>
                                          <p:attrName>ppt_h</p:attrName>
                                        </p:attrNameLst>
                                      </p:cBhvr>
                                      <p:tavLst>
                                        <p:tav tm="0">
                                          <p:val>
                                            <p:fltVal val="0"/>
                                          </p:val>
                                        </p:tav>
                                        <p:tav tm="100000">
                                          <p:val>
                                            <p:strVal val="#ppt_h"/>
                                          </p:val>
                                        </p:tav>
                                      </p:tavLst>
                                    </p:anim>
                                    <p:animEffect transition="in" filter="fade">
                                      <p:cBhvr>
                                        <p:cTn id="79" dur="300"/>
                                        <p:tgtEl>
                                          <p:spTgt spid="24587"/>
                                        </p:tgtEl>
                                      </p:cBhvr>
                                    </p:animEffect>
                                  </p:childTnLst>
                                </p:cTn>
                              </p:par>
                              <p:par>
                                <p:cTn id="80" presetID="6" presetClass="emph" presetSubtype="0" autoRev="1" fill="hold" grpId="1" nodeType="withEffect">
                                  <p:stCondLst>
                                    <p:cond delay="800"/>
                                  </p:stCondLst>
                                  <p:childTnLst>
                                    <p:animScale>
                                      <p:cBhvr>
                                        <p:cTn id="81" dur="150" fill="hold"/>
                                        <p:tgtEl>
                                          <p:spTgt spid="24587"/>
                                        </p:tgtEl>
                                      </p:cBhvr>
                                      <p:by x="110000" y="110000"/>
                                    </p:animScale>
                                  </p:childTnLst>
                                </p:cTn>
                              </p:par>
                              <p:par>
                                <p:cTn id="82" presetID="2" presetClass="entr" presetSubtype="2" fill="hold" grpId="0" nodeType="withEffect">
                                  <p:stCondLst>
                                    <p:cond delay="500"/>
                                  </p:stCondLst>
                                  <p:childTnLst>
                                    <p:set>
                                      <p:cBhvr>
                                        <p:cTn id="83" dur="1" fill="hold">
                                          <p:stCondLst>
                                            <p:cond delay="0"/>
                                          </p:stCondLst>
                                        </p:cTn>
                                        <p:tgtEl>
                                          <p:spTgt spid="24588"/>
                                        </p:tgtEl>
                                        <p:attrNameLst>
                                          <p:attrName>style.visibility</p:attrName>
                                        </p:attrNameLst>
                                      </p:cBhvr>
                                      <p:to>
                                        <p:strVal val="visible"/>
                                      </p:to>
                                    </p:set>
                                    <p:anim calcmode="lin" valueType="num">
                                      <p:cBhvr additive="base">
                                        <p:cTn id="84" dur="750" fill="hold"/>
                                        <p:tgtEl>
                                          <p:spTgt spid="24588"/>
                                        </p:tgtEl>
                                        <p:attrNameLst>
                                          <p:attrName>ppt_x</p:attrName>
                                        </p:attrNameLst>
                                      </p:cBhvr>
                                      <p:tavLst>
                                        <p:tav tm="0">
                                          <p:val>
                                            <p:strVal val="1+#ppt_w/2"/>
                                          </p:val>
                                        </p:tav>
                                        <p:tav tm="100000">
                                          <p:val>
                                            <p:strVal val="#ppt_x"/>
                                          </p:val>
                                        </p:tav>
                                      </p:tavLst>
                                    </p:anim>
                                    <p:anim calcmode="lin" valueType="num">
                                      <p:cBhvr additive="base">
                                        <p:cTn id="85" dur="750" fill="hold"/>
                                        <p:tgtEl>
                                          <p:spTgt spid="24588"/>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600"/>
                                  </p:stCondLst>
                                  <p:childTnLst>
                                    <p:set>
                                      <p:cBhvr>
                                        <p:cTn id="87" dur="1" fill="hold">
                                          <p:stCondLst>
                                            <p:cond delay="0"/>
                                          </p:stCondLst>
                                        </p:cTn>
                                        <p:tgtEl>
                                          <p:spTgt spid="24591"/>
                                        </p:tgtEl>
                                        <p:attrNameLst>
                                          <p:attrName>style.visibility</p:attrName>
                                        </p:attrNameLst>
                                      </p:cBhvr>
                                      <p:to>
                                        <p:strVal val="visible"/>
                                      </p:to>
                                    </p:set>
                                    <p:anim calcmode="lin" valueType="num">
                                      <p:cBhvr additive="base">
                                        <p:cTn id="88" dur="750" fill="hold"/>
                                        <p:tgtEl>
                                          <p:spTgt spid="24591"/>
                                        </p:tgtEl>
                                        <p:attrNameLst>
                                          <p:attrName>ppt_x</p:attrName>
                                        </p:attrNameLst>
                                      </p:cBhvr>
                                      <p:tavLst>
                                        <p:tav tm="0">
                                          <p:val>
                                            <p:strVal val="1+#ppt_w/2"/>
                                          </p:val>
                                        </p:tav>
                                        <p:tav tm="100000">
                                          <p:val>
                                            <p:strVal val="#ppt_x"/>
                                          </p:val>
                                        </p:tav>
                                      </p:tavLst>
                                    </p:anim>
                                    <p:anim calcmode="lin" valueType="num">
                                      <p:cBhvr additive="base">
                                        <p:cTn id="89" dur="750" fill="hold"/>
                                        <p:tgtEl>
                                          <p:spTgt spid="24591"/>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500"/>
                                  </p:stCondLst>
                                  <p:childTnLst>
                                    <p:set>
                                      <p:cBhvr>
                                        <p:cTn id="91" dur="1" fill="hold">
                                          <p:stCondLst>
                                            <p:cond delay="0"/>
                                          </p:stCondLst>
                                        </p:cTn>
                                        <p:tgtEl>
                                          <p:spTgt spid="24589"/>
                                        </p:tgtEl>
                                        <p:attrNameLst>
                                          <p:attrName>style.visibility</p:attrName>
                                        </p:attrNameLst>
                                      </p:cBhvr>
                                      <p:to>
                                        <p:strVal val="visible"/>
                                      </p:to>
                                    </p:set>
                                    <p:anim calcmode="lin" valueType="num">
                                      <p:cBhvr additive="base">
                                        <p:cTn id="92" dur="750" fill="hold"/>
                                        <p:tgtEl>
                                          <p:spTgt spid="24589"/>
                                        </p:tgtEl>
                                        <p:attrNameLst>
                                          <p:attrName>ppt_x</p:attrName>
                                        </p:attrNameLst>
                                      </p:cBhvr>
                                      <p:tavLst>
                                        <p:tav tm="0">
                                          <p:val>
                                            <p:strVal val="0-#ppt_w/2"/>
                                          </p:val>
                                        </p:tav>
                                        <p:tav tm="100000">
                                          <p:val>
                                            <p:strVal val="#ppt_x"/>
                                          </p:val>
                                        </p:tav>
                                      </p:tavLst>
                                    </p:anim>
                                    <p:anim calcmode="lin" valueType="num">
                                      <p:cBhvr additive="base">
                                        <p:cTn id="93" dur="750" fill="hold"/>
                                        <p:tgtEl>
                                          <p:spTgt spid="2458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600"/>
                                  </p:stCondLst>
                                  <p:childTnLst>
                                    <p:set>
                                      <p:cBhvr>
                                        <p:cTn id="95" dur="1" fill="hold">
                                          <p:stCondLst>
                                            <p:cond delay="0"/>
                                          </p:stCondLst>
                                        </p:cTn>
                                        <p:tgtEl>
                                          <p:spTgt spid="24590"/>
                                        </p:tgtEl>
                                        <p:attrNameLst>
                                          <p:attrName>style.visibility</p:attrName>
                                        </p:attrNameLst>
                                      </p:cBhvr>
                                      <p:to>
                                        <p:strVal val="visible"/>
                                      </p:to>
                                    </p:set>
                                    <p:anim calcmode="lin" valueType="num">
                                      <p:cBhvr additive="base">
                                        <p:cTn id="96" dur="750" fill="hold"/>
                                        <p:tgtEl>
                                          <p:spTgt spid="24590"/>
                                        </p:tgtEl>
                                        <p:attrNameLst>
                                          <p:attrName>ppt_x</p:attrName>
                                        </p:attrNameLst>
                                      </p:cBhvr>
                                      <p:tavLst>
                                        <p:tav tm="0">
                                          <p:val>
                                            <p:strVal val="0-#ppt_w/2"/>
                                          </p:val>
                                        </p:tav>
                                        <p:tav tm="100000">
                                          <p:val>
                                            <p:strVal val="#ppt_x"/>
                                          </p:val>
                                        </p:tav>
                                      </p:tavLst>
                                    </p:anim>
                                    <p:anim calcmode="lin" valueType="num">
                                      <p:cBhvr additive="base">
                                        <p:cTn id="97" dur="750" fill="hold"/>
                                        <p:tgtEl>
                                          <p:spTgt spid="24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bldLvl="0" animBg="1"/>
      <p:bldP spid="24586" grpId="0" bldLvl="0" animBg="1"/>
      <p:bldP spid="24588" grpId="0" bldLvl="0" animBg="1"/>
      <p:bldP spid="24591" grpId="0" bldLvl="0" animBg="1"/>
      <p:bldP spid="24596" grpId="0" bldLvl="0" animBg="1"/>
      <p:bldP spid="24584" grpId="0" bldLvl="0" animBg="1"/>
      <p:bldP spid="24594" grpId="0" bldLvl="0" animBg="1"/>
      <p:bldP spid="24587" grpId="0" bldLvl="0" animBg="1"/>
      <p:bldP spid="24587" grpId="1" bldLvl="0" animBg="1"/>
      <p:bldP spid="24595" grpId="0" bldLvl="0" animBg="1"/>
      <p:bldP spid="24595" grpId="1" bldLvl="0" animBg="1"/>
      <p:bldP spid="24583" grpId="0" bldLvl="0" animBg="1"/>
      <p:bldP spid="24589" grpId="0" bldLvl="0" animBg="1"/>
      <p:bldP spid="2459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022181" y="1578771"/>
            <a:ext cx="1981200" cy="1321594"/>
          </a:xfrm>
          <a:prstGeom prst="rect">
            <a:avLst/>
          </a:prstGeom>
          <a:ln w="28575">
            <a:solidFill>
              <a:schemeClr val="accent3"/>
            </a:solidFill>
          </a:ln>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3560" y="1578771"/>
            <a:ext cx="1981200" cy="1321594"/>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749" y="1578771"/>
            <a:ext cx="1982390" cy="132159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5" name="组合 4"/>
          <p:cNvGrpSpPr/>
          <p:nvPr/>
        </p:nvGrpSpPr>
        <p:grpSpPr bwMode="auto">
          <a:xfrm>
            <a:off x="1403756" y="3092062"/>
            <a:ext cx="2555081" cy="1396603"/>
            <a:chOff x="1872195" y="4123404"/>
            <a:chExt cx="3406501" cy="1862184"/>
          </a:xfrm>
        </p:grpSpPr>
        <p:grpSp>
          <p:nvGrpSpPr>
            <p:cNvPr id="28692" name="组合 5"/>
            <p:cNvGrpSpPr/>
            <p:nvPr/>
          </p:nvGrpSpPr>
          <p:grpSpPr bwMode="auto">
            <a:xfrm>
              <a:off x="1872195" y="4123404"/>
              <a:ext cx="2643007" cy="1862184"/>
              <a:chOff x="1872195" y="4123404"/>
              <a:chExt cx="2643007" cy="1862184"/>
            </a:xfrm>
          </p:grpSpPr>
          <p:sp>
            <p:nvSpPr>
              <p:cNvPr id="9" name="矩形 8"/>
              <p:cNvSpPr/>
              <p:nvPr/>
            </p:nvSpPr>
            <p:spPr>
              <a:xfrm>
                <a:off x="1878544" y="4475838"/>
                <a:ext cx="2636625" cy="1509750"/>
              </a:xfrm>
              <a:prstGeom prst="rect">
                <a:avLst/>
              </a:prstGeom>
              <a:solidFill>
                <a:srgbClr val="E8E8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base">
                  <a:spcBef>
                    <a:spcPct val="0"/>
                  </a:spcBef>
                  <a:spcAft>
                    <a:spcPct val="0"/>
                  </a:spcAft>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1872195" y="4123404"/>
                <a:ext cx="2642974" cy="492137"/>
              </a:xfrm>
              <a:prstGeom prst="roundRect">
                <a:avLst>
                  <a:gd name="adj" fmla="val 9741"/>
                </a:avLst>
              </a:prstGeom>
              <a:solidFill>
                <a:schemeClr val="accent1"/>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base">
                  <a:spcBef>
                    <a:spcPct val="0"/>
                  </a:spcBef>
                  <a:spcAft>
                    <a:spcPct val="0"/>
                  </a:spcAft>
                  <a:defRPr/>
                </a:pP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8693" name="文本框 15"/>
            <p:cNvSpPr txBox="1">
              <a:spLocks noChangeArrowheads="1"/>
            </p:cNvSpPr>
            <p:nvPr/>
          </p:nvSpPr>
          <p:spPr bwMode="auto">
            <a:xfrm>
              <a:off x="1886234" y="4196737"/>
              <a:ext cx="2554341" cy="43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500">
                  <a:solidFill>
                    <a:srgbClr val="FFFFFF"/>
                  </a:solidFill>
                  <a:latin typeface="微软雅黑" panose="020B0503020204020204" pitchFamily="34" charset="-122"/>
                </a:rPr>
                <a:t>请在此处添加小标题</a:t>
              </a:r>
            </a:p>
          </p:txBody>
        </p:sp>
        <p:sp>
          <p:nvSpPr>
            <p:cNvPr id="28694" name="文本框 16"/>
            <p:cNvSpPr txBox="1">
              <a:spLocks noChangeArrowheads="1"/>
            </p:cNvSpPr>
            <p:nvPr/>
          </p:nvSpPr>
          <p:spPr bwMode="auto">
            <a:xfrm>
              <a:off x="1993875" y="4747236"/>
              <a:ext cx="32848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请在此处添加正文并根据需要调整字</a:t>
              </a:r>
              <a:endParaRPr lang="en-US" altLang="zh-CN" sz="900">
                <a:solidFill>
                  <a:srgbClr val="000000"/>
                </a:solidFill>
                <a:latin typeface="微软雅黑" panose="020B0503020204020204" pitchFamily="34" charset="-122"/>
              </a:endParaRPr>
            </a:p>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体大小，建议采用</a:t>
              </a:r>
              <a:r>
                <a:rPr lang="en-US" altLang="zh-CN" sz="900">
                  <a:solidFill>
                    <a:srgbClr val="000000"/>
                  </a:solidFill>
                  <a:latin typeface="微软雅黑" panose="020B0503020204020204" pitchFamily="34" charset="-122"/>
                </a:rPr>
                <a:t>1.5</a:t>
              </a:r>
              <a:r>
                <a:rPr lang="zh-CN" altLang="en-US" sz="900">
                  <a:solidFill>
                    <a:srgbClr val="000000"/>
                  </a:solidFill>
                  <a:latin typeface="微软雅黑" panose="020B0503020204020204" pitchFamily="34" charset="-122"/>
                </a:rPr>
                <a:t>倍行距和两端</a:t>
              </a:r>
              <a:endParaRPr lang="en-US" altLang="zh-CN" sz="900">
                <a:solidFill>
                  <a:srgbClr val="000000"/>
                </a:solidFill>
                <a:latin typeface="微软雅黑" panose="020B0503020204020204" pitchFamily="34" charset="-122"/>
              </a:endParaRPr>
            </a:p>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对齐方式。请在此处添加正文并根</a:t>
              </a:r>
              <a:endParaRPr lang="en-US" altLang="zh-CN" sz="900">
                <a:solidFill>
                  <a:srgbClr val="000000"/>
                </a:solidFill>
                <a:latin typeface="微软雅黑" panose="020B0503020204020204" pitchFamily="34" charset="-122"/>
              </a:endParaRPr>
            </a:p>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据需要调整字体大小。</a:t>
              </a:r>
            </a:p>
          </p:txBody>
        </p:sp>
      </p:grpSp>
      <p:grpSp>
        <p:nvGrpSpPr>
          <p:cNvPr id="11" name="组合 10"/>
          <p:cNvGrpSpPr/>
          <p:nvPr/>
        </p:nvGrpSpPr>
        <p:grpSpPr bwMode="auto">
          <a:xfrm>
            <a:off x="3713560" y="3063480"/>
            <a:ext cx="2553890" cy="1397794"/>
            <a:chOff x="1872195" y="4123404"/>
            <a:chExt cx="3406501" cy="1862184"/>
          </a:xfrm>
        </p:grpSpPr>
        <p:grpSp>
          <p:nvGrpSpPr>
            <p:cNvPr id="28687" name="组合 11"/>
            <p:cNvGrpSpPr/>
            <p:nvPr/>
          </p:nvGrpSpPr>
          <p:grpSpPr bwMode="auto">
            <a:xfrm>
              <a:off x="1872195" y="4123404"/>
              <a:ext cx="2643007" cy="1862184"/>
              <a:chOff x="1872195" y="4123404"/>
              <a:chExt cx="2643007" cy="1862184"/>
            </a:xfrm>
          </p:grpSpPr>
          <p:sp>
            <p:nvSpPr>
              <p:cNvPr id="15" name="矩形 14"/>
              <p:cNvSpPr/>
              <p:nvPr/>
            </p:nvSpPr>
            <p:spPr>
              <a:xfrm>
                <a:off x="1878547" y="4475538"/>
                <a:ext cx="2636266" cy="1510050"/>
              </a:xfrm>
              <a:prstGeom prst="rect">
                <a:avLst/>
              </a:prstGeom>
              <a:solidFill>
                <a:srgbClr val="E8E8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base">
                  <a:spcBef>
                    <a:spcPct val="0"/>
                  </a:spcBef>
                  <a:spcAft>
                    <a:spcPct val="0"/>
                  </a:spcAft>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1872195" y="4123404"/>
                <a:ext cx="2642619" cy="493304"/>
              </a:xfrm>
              <a:prstGeom prst="roundRect">
                <a:avLst>
                  <a:gd name="adj" fmla="val 9741"/>
                </a:avLst>
              </a:prstGeom>
              <a:solidFill>
                <a:schemeClr val="accent2"/>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base">
                  <a:spcBef>
                    <a:spcPct val="0"/>
                  </a:spcBef>
                  <a:spcAft>
                    <a:spcPct val="0"/>
                  </a:spcAft>
                  <a:defRPr/>
                </a:pP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8688" name="文本框 15"/>
            <p:cNvSpPr txBox="1">
              <a:spLocks noChangeArrowheads="1"/>
            </p:cNvSpPr>
            <p:nvPr/>
          </p:nvSpPr>
          <p:spPr bwMode="auto">
            <a:xfrm>
              <a:off x="1885650" y="4196737"/>
              <a:ext cx="2555533"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500">
                  <a:solidFill>
                    <a:srgbClr val="FFFFFF"/>
                  </a:solidFill>
                  <a:latin typeface="微软雅黑" panose="020B0503020204020204" pitchFamily="34" charset="-122"/>
                </a:rPr>
                <a:t>请在此处添加小标题</a:t>
              </a:r>
            </a:p>
          </p:txBody>
        </p:sp>
        <p:sp>
          <p:nvSpPr>
            <p:cNvPr id="28689" name="文本框 16"/>
            <p:cNvSpPr txBox="1">
              <a:spLocks noChangeArrowheads="1"/>
            </p:cNvSpPr>
            <p:nvPr/>
          </p:nvSpPr>
          <p:spPr bwMode="auto">
            <a:xfrm>
              <a:off x="1993875" y="4747236"/>
              <a:ext cx="32848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请在此处添加正文并根据需要调整字</a:t>
              </a:r>
              <a:endParaRPr lang="en-US" altLang="zh-CN" sz="900">
                <a:solidFill>
                  <a:srgbClr val="000000"/>
                </a:solidFill>
                <a:latin typeface="微软雅黑" panose="020B0503020204020204" pitchFamily="34" charset="-122"/>
              </a:endParaRPr>
            </a:p>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体大小，建议采用</a:t>
              </a:r>
              <a:r>
                <a:rPr lang="en-US" altLang="zh-CN" sz="900">
                  <a:solidFill>
                    <a:srgbClr val="000000"/>
                  </a:solidFill>
                  <a:latin typeface="微软雅黑" panose="020B0503020204020204" pitchFamily="34" charset="-122"/>
                </a:rPr>
                <a:t>1.5</a:t>
              </a:r>
              <a:r>
                <a:rPr lang="zh-CN" altLang="en-US" sz="900">
                  <a:solidFill>
                    <a:srgbClr val="000000"/>
                  </a:solidFill>
                  <a:latin typeface="微软雅黑" panose="020B0503020204020204" pitchFamily="34" charset="-122"/>
                </a:rPr>
                <a:t>倍行距和两端</a:t>
              </a:r>
              <a:endParaRPr lang="en-US" altLang="zh-CN" sz="900">
                <a:solidFill>
                  <a:srgbClr val="000000"/>
                </a:solidFill>
                <a:latin typeface="微软雅黑" panose="020B0503020204020204" pitchFamily="34" charset="-122"/>
              </a:endParaRPr>
            </a:p>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对齐方式。请在此处添加正文并根</a:t>
              </a:r>
              <a:endParaRPr lang="en-US" altLang="zh-CN" sz="900">
                <a:solidFill>
                  <a:srgbClr val="000000"/>
                </a:solidFill>
                <a:latin typeface="微软雅黑" panose="020B0503020204020204" pitchFamily="34" charset="-122"/>
              </a:endParaRPr>
            </a:p>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据需要调整字体大小。</a:t>
              </a:r>
            </a:p>
          </p:txBody>
        </p:sp>
      </p:grpSp>
      <p:grpSp>
        <p:nvGrpSpPr>
          <p:cNvPr id="17" name="组合 16"/>
          <p:cNvGrpSpPr/>
          <p:nvPr/>
        </p:nvGrpSpPr>
        <p:grpSpPr bwMode="auto">
          <a:xfrm>
            <a:off x="6022181" y="3036094"/>
            <a:ext cx="2553891" cy="1396604"/>
            <a:chOff x="1872195" y="4123404"/>
            <a:chExt cx="3406501" cy="1862184"/>
          </a:xfrm>
        </p:grpSpPr>
        <p:grpSp>
          <p:nvGrpSpPr>
            <p:cNvPr id="28682" name="组合 17"/>
            <p:cNvGrpSpPr/>
            <p:nvPr/>
          </p:nvGrpSpPr>
          <p:grpSpPr bwMode="auto">
            <a:xfrm>
              <a:off x="1872195" y="4123404"/>
              <a:ext cx="2643007" cy="1862184"/>
              <a:chOff x="1872195" y="4123404"/>
              <a:chExt cx="2643007" cy="1862184"/>
            </a:xfrm>
          </p:grpSpPr>
          <p:sp>
            <p:nvSpPr>
              <p:cNvPr id="21" name="矩形 20"/>
              <p:cNvSpPr/>
              <p:nvPr/>
            </p:nvSpPr>
            <p:spPr>
              <a:xfrm>
                <a:off x="1878547" y="4475838"/>
                <a:ext cx="2636266" cy="1509750"/>
              </a:xfrm>
              <a:prstGeom prst="rect">
                <a:avLst/>
              </a:prstGeom>
              <a:solidFill>
                <a:srgbClr val="E8E8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base">
                  <a:spcBef>
                    <a:spcPct val="0"/>
                  </a:spcBef>
                  <a:spcAft>
                    <a:spcPct val="0"/>
                  </a:spcAft>
                  <a:defRPr/>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872195" y="4123404"/>
                <a:ext cx="2642619" cy="492137"/>
              </a:xfrm>
              <a:prstGeom prst="roundRect">
                <a:avLst>
                  <a:gd name="adj" fmla="val 9741"/>
                </a:avLst>
              </a:prstGeom>
              <a:solidFill>
                <a:schemeClr val="accent3"/>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base">
                  <a:spcBef>
                    <a:spcPct val="0"/>
                  </a:spcBef>
                  <a:spcAft>
                    <a:spcPct val="0"/>
                  </a:spcAft>
                  <a:defRPr/>
                </a:pPr>
                <a:endParaRPr lang="zh-CN" altLang="en-US">
                  <a:solidFill>
                    <a:prstClr val="white"/>
                  </a:solidFill>
                  <a:latin typeface="微软雅黑" panose="020B0503020204020204" pitchFamily="34" charset="-122"/>
                  <a:ea typeface="微软雅黑" panose="020B0503020204020204" pitchFamily="34" charset="-122"/>
                </a:endParaRPr>
              </a:p>
            </p:txBody>
          </p:sp>
        </p:grpSp>
        <p:sp>
          <p:nvSpPr>
            <p:cNvPr id="28683" name="文本框 15"/>
            <p:cNvSpPr txBox="1">
              <a:spLocks noChangeArrowheads="1"/>
            </p:cNvSpPr>
            <p:nvPr/>
          </p:nvSpPr>
          <p:spPr bwMode="auto">
            <a:xfrm>
              <a:off x="1885650" y="4196736"/>
              <a:ext cx="2555532" cy="43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r>
                <a:rPr lang="zh-CN" altLang="en-US" sz="1500">
                  <a:solidFill>
                    <a:srgbClr val="FFFFFF"/>
                  </a:solidFill>
                  <a:latin typeface="微软雅黑" panose="020B0503020204020204" pitchFamily="34" charset="-122"/>
                </a:rPr>
                <a:t>请在此处添加小标题</a:t>
              </a:r>
            </a:p>
          </p:txBody>
        </p:sp>
        <p:sp>
          <p:nvSpPr>
            <p:cNvPr id="28684" name="文本框 16"/>
            <p:cNvSpPr txBox="1">
              <a:spLocks noChangeArrowheads="1"/>
            </p:cNvSpPr>
            <p:nvPr/>
          </p:nvSpPr>
          <p:spPr bwMode="auto">
            <a:xfrm>
              <a:off x="1993875" y="4747236"/>
              <a:ext cx="328482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请在此处添加正文并根据需要调整字</a:t>
              </a:r>
              <a:endParaRPr lang="en-US" altLang="zh-CN" sz="900">
                <a:solidFill>
                  <a:srgbClr val="000000"/>
                </a:solidFill>
                <a:latin typeface="微软雅黑" panose="020B0503020204020204" pitchFamily="34" charset="-122"/>
              </a:endParaRPr>
            </a:p>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体大小，建议采用</a:t>
              </a:r>
              <a:r>
                <a:rPr lang="en-US" altLang="zh-CN" sz="900">
                  <a:solidFill>
                    <a:srgbClr val="000000"/>
                  </a:solidFill>
                  <a:latin typeface="微软雅黑" panose="020B0503020204020204" pitchFamily="34" charset="-122"/>
                </a:rPr>
                <a:t>1.5</a:t>
              </a:r>
              <a:r>
                <a:rPr lang="zh-CN" altLang="en-US" sz="900">
                  <a:solidFill>
                    <a:srgbClr val="000000"/>
                  </a:solidFill>
                  <a:latin typeface="微软雅黑" panose="020B0503020204020204" pitchFamily="34" charset="-122"/>
                </a:rPr>
                <a:t>倍行距和两端</a:t>
              </a:r>
              <a:endParaRPr lang="en-US" altLang="zh-CN" sz="900">
                <a:solidFill>
                  <a:srgbClr val="000000"/>
                </a:solidFill>
                <a:latin typeface="微软雅黑" panose="020B0503020204020204" pitchFamily="34" charset="-122"/>
              </a:endParaRPr>
            </a:p>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对齐方式。请在此处添加正文并根</a:t>
              </a:r>
              <a:endParaRPr lang="en-US" altLang="zh-CN" sz="900">
                <a:solidFill>
                  <a:srgbClr val="000000"/>
                </a:solidFill>
                <a:latin typeface="微软雅黑" panose="020B0503020204020204" pitchFamily="34" charset="-122"/>
              </a:endParaRPr>
            </a:p>
            <a:p>
              <a:pPr algn="just" fontAlgn="base">
                <a:lnSpc>
                  <a:spcPct val="150000"/>
                </a:lnSpc>
                <a:spcBef>
                  <a:spcPct val="0"/>
                </a:spcBef>
                <a:spcAft>
                  <a:spcPct val="0"/>
                </a:spcAft>
                <a:buFont typeface="Arial" panose="020B0604020202020204" pitchFamily="34" charset="0"/>
                <a:buNone/>
              </a:pPr>
              <a:r>
                <a:rPr lang="zh-CN" altLang="en-US" sz="900">
                  <a:solidFill>
                    <a:srgbClr val="000000"/>
                  </a:solidFill>
                  <a:latin typeface="微软雅黑" panose="020B0503020204020204" pitchFamily="34" charset="-122"/>
                </a:rPr>
                <a:t>据需要调整字体大小。</a:t>
              </a:r>
            </a:p>
          </p:txBody>
        </p:sp>
      </p:grpSp>
      <p:sp>
        <p:nvSpPr>
          <p:cNvPr id="28680" name="TextBox 22"/>
          <p:cNvSpPr txBox="1">
            <a:spLocks noChangeArrowheads="1"/>
          </p:cNvSpPr>
          <p:nvPr/>
        </p:nvSpPr>
        <p:spPr bwMode="auto">
          <a:xfrm>
            <a:off x="1057283" y="175024"/>
            <a:ext cx="1920479"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925" tIns="32471" rIns="64925" bIns="32471">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buFont typeface="Arial" panose="020B0604020202020204" pitchFamily="34" charset="0"/>
              <a:buNone/>
            </a:pPr>
            <a:r>
              <a:rPr lang="zh-CN" altLang="en-US" sz="2300">
                <a:solidFill>
                  <a:srgbClr val="7F7F7F"/>
                </a:solidFill>
                <a:latin typeface="微软雅黑" panose="020B0503020204020204" pitchFamily="34" charset="-122"/>
              </a:rPr>
              <a:t>论理基础文献</a:t>
            </a:r>
          </a:p>
        </p:txBody>
      </p:sp>
      <p:sp>
        <p:nvSpPr>
          <p:cNvPr id="28" name="Text Box 2"/>
          <p:cNvSpPr txBox="1">
            <a:spLocks noChangeArrowheads="1"/>
          </p:cNvSpPr>
          <p:nvPr/>
        </p:nvSpPr>
        <p:spPr bwMode="auto">
          <a:xfrm>
            <a:off x="7268768" y="5307807"/>
            <a:ext cx="1895475" cy="2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925" tIns="32471" rIns="64925" bIns="32471">
            <a:spAutoFit/>
          </a:bodyPr>
          <a:lstStyle>
            <a:lvl1pPr defTabSz="1217930">
              <a:defRPr>
                <a:solidFill>
                  <a:schemeClr val="tx1"/>
                </a:solidFill>
                <a:latin typeface="Arial" panose="020B0604020202020204" pitchFamily="34" charset="0"/>
                <a:ea typeface="微软雅黑" panose="020B0503020204020204" pitchFamily="34" charset="-122"/>
              </a:defRPr>
            </a:lvl1pPr>
            <a:lvl2pPr marL="742950" indent="-285750" defTabSz="1217930">
              <a:defRPr>
                <a:solidFill>
                  <a:schemeClr val="tx1"/>
                </a:solidFill>
                <a:latin typeface="Arial" panose="020B0604020202020204" pitchFamily="34" charset="0"/>
                <a:ea typeface="微软雅黑" panose="020B0503020204020204" pitchFamily="34" charset="-122"/>
              </a:defRPr>
            </a:lvl2pPr>
            <a:lvl3pPr marL="1143000" indent="-228600" defTabSz="1217930">
              <a:defRPr>
                <a:solidFill>
                  <a:schemeClr val="tx1"/>
                </a:solidFill>
                <a:latin typeface="Arial" panose="020B0604020202020204" pitchFamily="34" charset="0"/>
                <a:ea typeface="微软雅黑" panose="020B0503020204020204" pitchFamily="34" charset="-122"/>
              </a:defRPr>
            </a:lvl3pPr>
            <a:lvl4pPr marL="1600200" indent="-228600" defTabSz="1217930">
              <a:defRPr>
                <a:solidFill>
                  <a:schemeClr val="tx1"/>
                </a:solidFill>
                <a:latin typeface="Arial" panose="020B0604020202020204" pitchFamily="34" charset="0"/>
                <a:ea typeface="微软雅黑" panose="020B0503020204020204" pitchFamily="34" charset="-122"/>
              </a:defRPr>
            </a:lvl4pPr>
            <a:lvl5pPr marL="2057400" indent="-228600" defTabSz="1217930">
              <a:defRPr>
                <a:solidFill>
                  <a:schemeClr val="tx1"/>
                </a:solidFill>
                <a:latin typeface="Arial" panose="020B0604020202020204" pitchFamily="34" charset="0"/>
                <a:ea typeface="微软雅黑" panose="020B0503020204020204" pitchFamily="34"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endParaRPr lang="zh-CN" altLang="en-US" sz="1400">
              <a:solidFill>
                <a:srgbClr val="00AEEE"/>
              </a:solidFill>
              <a:latin typeface="微软雅黑" panose="020B0503020204020204" pitchFamily="34" charset="-122"/>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900" fill="hold"/>
                                        <p:tgtEl>
                                          <p:spTgt spid="4"/>
                                        </p:tgtEl>
                                        <p:attrNameLst>
                                          <p:attrName>ppt_x</p:attrName>
                                        </p:attrNameLst>
                                      </p:cBhvr>
                                      <p:tavLst>
                                        <p:tav tm="0">
                                          <p:val>
                                            <p:strVal val="0-#ppt_w/2"/>
                                          </p:val>
                                        </p:tav>
                                        <p:tav tm="100000">
                                          <p:val>
                                            <p:strVal val="#ppt_x"/>
                                          </p:val>
                                        </p:tav>
                                      </p:tavLst>
                                    </p:anim>
                                    <p:anim calcmode="lin" valueType="num">
                                      <p:cBhvr additive="base">
                                        <p:cTn id="8" dur="9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900" fill="hold"/>
                                        <p:tgtEl>
                                          <p:spTgt spid="3"/>
                                        </p:tgtEl>
                                        <p:attrNameLst>
                                          <p:attrName>ppt_x</p:attrName>
                                        </p:attrNameLst>
                                      </p:cBhvr>
                                      <p:tavLst>
                                        <p:tav tm="0">
                                          <p:val>
                                            <p:strVal val="#ppt_x"/>
                                          </p:val>
                                        </p:tav>
                                        <p:tav tm="100000">
                                          <p:val>
                                            <p:strVal val="#ppt_x"/>
                                          </p:val>
                                        </p:tav>
                                      </p:tavLst>
                                    </p:anim>
                                    <p:anim calcmode="lin" valueType="num">
                                      <p:cBhvr additive="base">
                                        <p:cTn id="12" dur="9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900" fill="hold"/>
                                        <p:tgtEl>
                                          <p:spTgt spid="2"/>
                                        </p:tgtEl>
                                        <p:attrNameLst>
                                          <p:attrName>ppt_x</p:attrName>
                                        </p:attrNameLst>
                                      </p:cBhvr>
                                      <p:tavLst>
                                        <p:tav tm="0">
                                          <p:val>
                                            <p:strVal val="1+#ppt_w/2"/>
                                          </p:val>
                                        </p:tav>
                                        <p:tav tm="100000">
                                          <p:val>
                                            <p:strVal val="#ppt_x"/>
                                          </p:val>
                                        </p:tav>
                                      </p:tavLst>
                                    </p:anim>
                                    <p:anim calcmode="lin" valueType="num">
                                      <p:cBhvr additive="base">
                                        <p:cTn id="16" dur="9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5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28"/>
                                        </p:tgtEl>
                                        <p:attrNameLst>
                                          <p:attrName>style.visibility</p:attrName>
                                        </p:attrNameLst>
                                      </p:cBhvr>
                                      <p:to>
                                        <p:strVal val="visible"/>
                                      </p:to>
                                    </p:set>
                                    <p:anim calcmode="lin" valueType="num">
                                      <p:cBhvr>
                                        <p:cTn id="35" dur="650" fill="hold"/>
                                        <p:tgtEl>
                                          <p:spTgt spid="28"/>
                                        </p:tgtEl>
                                        <p:attrNameLst>
                                          <p:attrName>ppt_w</p:attrName>
                                        </p:attrNameLst>
                                      </p:cBhvr>
                                      <p:tavLst>
                                        <p:tav tm="0">
                                          <p:val>
                                            <p:fltVal val="0"/>
                                          </p:val>
                                        </p:tav>
                                        <p:tav tm="100000">
                                          <p:val>
                                            <p:strVal val="#ppt_w"/>
                                          </p:val>
                                        </p:tav>
                                      </p:tavLst>
                                    </p:anim>
                                    <p:anim calcmode="lin" valueType="num">
                                      <p:cBhvr>
                                        <p:cTn id="36" dur="650" fill="hold"/>
                                        <p:tgtEl>
                                          <p:spTgt spid="28"/>
                                        </p:tgtEl>
                                        <p:attrNameLst>
                                          <p:attrName>ppt_h</p:attrName>
                                        </p:attrNameLst>
                                      </p:cBhvr>
                                      <p:tavLst>
                                        <p:tav tm="0">
                                          <p:val>
                                            <p:fltVal val="0"/>
                                          </p:val>
                                        </p:tav>
                                        <p:tav tm="100000">
                                          <p:val>
                                            <p:strVal val="#ppt_h"/>
                                          </p:val>
                                        </p:tav>
                                      </p:tavLst>
                                    </p:anim>
                                    <p:animEffect transition="in" filter="fade">
                                      <p:cBhvr>
                                        <p:cTn id="37" dur="6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9" name="矩形 38"/>
          <p:cNvSpPr/>
          <p:nvPr/>
        </p:nvSpPr>
        <p:spPr>
          <a:xfrm>
            <a:off x="1642110" y="-4445"/>
            <a:ext cx="5657850" cy="51530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80" name="文本框 27"/>
          <p:cNvSpPr txBox="1">
            <a:spLocks noChangeArrowheads="1"/>
          </p:cNvSpPr>
          <p:nvPr/>
        </p:nvSpPr>
        <p:spPr bwMode="auto">
          <a:xfrm>
            <a:off x="2155039" y="2220756"/>
            <a:ext cx="1235869" cy="6465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3">
            <a:schemeClr val="lt1"/>
          </a:lnRef>
          <a:fillRef idx="1">
            <a:schemeClr val="accent1"/>
          </a:fillRef>
          <a:effectRef idx="1">
            <a:schemeClr val="accent1"/>
          </a:effectRef>
          <a:fontRef idx="minor">
            <a:schemeClr val="lt1"/>
          </a:fontRef>
        </p:style>
        <p:txBody>
          <a:bodyPr lIns="68561" tIns="34289" rIns="68561"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zh-CN" altLang="en-US" sz="3600" b="1">
                <a:solidFill>
                  <a:srgbClr val="FFFFFF"/>
                </a:solidFill>
                <a:cs typeface="Vrinda" panose="020B0502040204020203" pitchFamily="34" charset="0"/>
                <a:sym typeface="Arial" panose="020B0604020202020204" pitchFamily="34" charset="0"/>
              </a:rPr>
              <a:t>目录</a:t>
            </a:r>
          </a:p>
        </p:txBody>
      </p:sp>
      <p:pic>
        <p:nvPicPr>
          <p:cNvPr id="19" name="图片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639" y="446485"/>
            <a:ext cx="2119313" cy="212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椭圆 7"/>
          <p:cNvSpPr>
            <a:spLocks noChangeArrowheads="1"/>
          </p:cNvSpPr>
          <p:nvPr/>
        </p:nvSpPr>
        <p:spPr bwMode="auto">
          <a:xfrm>
            <a:off x="3526633" y="435769"/>
            <a:ext cx="2120504" cy="2120504"/>
          </a:xfrm>
          <a:prstGeom prst="ellipse">
            <a:avLst/>
          </a:prstGeom>
          <a:solidFill>
            <a:srgbClr val="0070C0">
              <a:alpha val="50195"/>
            </a:srgbClr>
          </a:solidFill>
          <a:ln>
            <a:noFill/>
          </a:ln>
          <a:extLst>
            <a:ext uri="{91240B29-F687-4F45-9708-019B960494DF}">
              <a14:hiddenLine xmlns:a14="http://schemas.microsoft.com/office/drawing/2010/main" w="9525">
                <a:solidFill>
                  <a:srgbClr val="000000"/>
                </a:solidFill>
                <a:round/>
              </a14:hiddenLine>
            </a:ext>
          </a:extLst>
        </p:spPr>
        <p:txBody>
          <a:bodyPr lIns="68555" tIns="34289" rIns="68555" bIns="34289" anchor="ctr"/>
          <a:lstStyle/>
          <a:p>
            <a:pPr algn="ctr" defTabSz="685800" fontAlgn="base">
              <a:spcBef>
                <a:spcPct val="0"/>
              </a:spcBef>
              <a:spcAft>
                <a:spcPct val="0"/>
              </a:spcAft>
            </a:pPr>
            <a:endParaRPr lang="zh-CN" altLang="en-US">
              <a:solidFill>
                <a:srgbClr val="FFFFFF"/>
              </a:solidFill>
              <a:sym typeface="Arial" panose="020B0604020202020204" pitchFamily="34" charset="0"/>
            </a:endParaRPr>
          </a:p>
        </p:txBody>
      </p:sp>
      <p:sp>
        <p:nvSpPr>
          <p:cNvPr id="21" name="文本框 5"/>
          <p:cNvSpPr txBox="1">
            <a:spLocks noChangeArrowheads="1"/>
          </p:cNvSpPr>
          <p:nvPr/>
        </p:nvSpPr>
        <p:spPr bwMode="auto">
          <a:xfrm>
            <a:off x="3746897" y="709621"/>
            <a:ext cx="1646634" cy="167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5" tIns="34289" rIns="68555" bIns="34289">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pPr>
            <a:r>
              <a:rPr lang="en-US" altLang="zh-CN" sz="10400" b="1">
                <a:solidFill>
                  <a:srgbClr val="FFFFFF"/>
                </a:solidFill>
                <a:cs typeface="Vrinda" panose="020B0502040204020203" pitchFamily="34" charset="0"/>
                <a:sym typeface="Arial" panose="020B0604020202020204" pitchFamily="34" charset="0"/>
              </a:rPr>
              <a:t>2</a:t>
            </a:r>
            <a:endParaRPr lang="zh-CN" altLang="en-US" sz="10400" b="1">
              <a:solidFill>
                <a:srgbClr val="FFFFFF"/>
              </a:solidFill>
              <a:cs typeface="Vrinda" panose="020B0502040204020203" pitchFamily="34" charset="0"/>
              <a:sym typeface="Arial" panose="020B0604020202020204" pitchFamily="34" charset="0"/>
            </a:endParaRPr>
          </a:p>
        </p:txBody>
      </p:sp>
      <p:sp>
        <p:nvSpPr>
          <p:cNvPr id="22" name="MH_Entry_1"/>
          <p:cNvSpPr/>
          <p:nvPr>
            <p:custDataLst>
              <p:tags r:id="rId1"/>
            </p:custDataLst>
          </p:nvPr>
        </p:nvSpPr>
        <p:spPr>
          <a:xfrm>
            <a:off x="2788444" y="2867026"/>
            <a:ext cx="3534966" cy="553641"/>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rgbClr val="134B73"/>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lgn="ctr" defTabSz="685800">
              <a:defRPr/>
            </a:pPr>
            <a:r>
              <a:rPr lang="zh-CN" altLang="en-US" sz="3600" dirty="0">
                <a:solidFill>
                  <a:srgbClr val="4472C4">
                    <a:lumMod val="75000"/>
                  </a:srgbClr>
                </a:solidFill>
                <a:sym typeface="Arial" panose="020B0604020202020204" pitchFamily="34" charset="0"/>
              </a:rPr>
              <a:t>研究思路与方法</a:t>
            </a:r>
            <a:endParaRPr lang="en-US" altLang="zh-CN" sz="3600" dirty="0">
              <a:solidFill>
                <a:srgbClr val="4472C4">
                  <a:lumMod val="75000"/>
                </a:srgbClr>
              </a:solidFill>
              <a:sym typeface="Arial" panose="020B0604020202020204" pitchFamily="34" charset="0"/>
            </a:endParaRPr>
          </a:p>
        </p:txBody>
      </p:sp>
      <p:sp>
        <p:nvSpPr>
          <p:cNvPr id="23" name="TextBox 11"/>
          <p:cNvSpPr txBox="1"/>
          <p:nvPr/>
        </p:nvSpPr>
        <p:spPr>
          <a:xfrm>
            <a:off x="4867276" y="3655221"/>
            <a:ext cx="1500188" cy="265510"/>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4" name="TextBox 11"/>
          <p:cNvSpPr txBox="1"/>
          <p:nvPr/>
        </p:nvSpPr>
        <p:spPr>
          <a:xfrm>
            <a:off x="2788444" y="3655221"/>
            <a:ext cx="1500188" cy="265510"/>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5" name="TextBox 11"/>
          <p:cNvSpPr txBox="1"/>
          <p:nvPr/>
        </p:nvSpPr>
        <p:spPr>
          <a:xfrm>
            <a:off x="4887517" y="4032647"/>
            <a:ext cx="1500188" cy="265509"/>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
        <p:nvSpPr>
          <p:cNvPr id="26" name="TextBox 25"/>
          <p:cNvSpPr txBox="1"/>
          <p:nvPr/>
        </p:nvSpPr>
        <p:spPr>
          <a:xfrm>
            <a:off x="2809876" y="4032647"/>
            <a:ext cx="1500188" cy="265509"/>
          </a:xfrm>
          <a:prstGeom prst="rect">
            <a:avLst/>
          </a:prstGeom>
          <a:noFill/>
        </p:spPr>
        <p:txBody>
          <a:bodyPr wrap="none" lIns="0" tIns="0" rIns="0" bIns="0">
            <a:spAutoFit/>
          </a:bodyPr>
          <a:lstStyle/>
          <a:p>
            <a:pPr marL="171450" lvl="1" indent="-171450" algn="ctr" defTabSz="685800">
              <a:buFont typeface="Arial" panose="020B0604020202020204" pitchFamily="34" charset="0"/>
              <a:buChar char="•"/>
              <a:defRPr/>
            </a:pPr>
            <a:r>
              <a:rPr lang="zh-CN" altLang="en-US" sz="1700" dirty="0">
                <a:solidFill>
                  <a:prstClr val="black">
                    <a:lumMod val="75000"/>
                    <a:lumOff val="25000"/>
                  </a:prstClr>
                </a:solidFill>
                <a:cs typeface="+mn-ea"/>
                <a:sym typeface="Arial" panose="020B0604020202020204" pitchFamily="34" charset="0"/>
              </a:rPr>
              <a:t>添加标题文字</a:t>
            </a:r>
            <a:endParaRPr lang="en-US" altLang="zh-CN" sz="1700" dirty="0">
              <a:solidFill>
                <a:prstClr val="black">
                  <a:lumMod val="75000"/>
                  <a:lumOff val="25000"/>
                </a:prstClr>
              </a:solidFill>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100"/>
                                        <p:tgtEl>
                                          <p:spTgt spid="22"/>
                                        </p:tgtEl>
                                      </p:cBhvr>
                                    </p:animEffect>
                                    <p:anim calcmode="lin" valueType="num">
                                      <p:cBhvr>
                                        <p:cTn id="8" dur="1100" fill="hold"/>
                                        <p:tgtEl>
                                          <p:spTgt spid="22"/>
                                        </p:tgtEl>
                                        <p:attrNameLst>
                                          <p:attrName>ppt_w</p:attrName>
                                        </p:attrNameLst>
                                      </p:cBhvr>
                                      <p:tavLst>
                                        <p:tav tm="0" fmla="#ppt_w*sin(2.5*pi*$)">
                                          <p:val>
                                            <p:fltVal val="0"/>
                                          </p:val>
                                        </p:tav>
                                        <p:tav tm="100000">
                                          <p:val>
                                            <p:fltVal val="1"/>
                                          </p:val>
                                        </p:tav>
                                      </p:tavLst>
                                    </p:anim>
                                    <p:anim calcmode="lin" valueType="num">
                                      <p:cBhvr>
                                        <p:cTn id="9" dur="11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我的主题色">
      <a:dk1>
        <a:sysClr val="windowText" lastClr="000000"/>
      </a:dk1>
      <a:lt1>
        <a:sysClr val="window" lastClr="FFFFFF"/>
      </a:lt1>
      <a:dk2>
        <a:srgbClr val="000000"/>
      </a:dk2>
      <a:lt2>
        <a:srgbClr val="EEECE1"/>
      </a:lt2>
      <a:accent1>
        <a:srgbClr val="63CFF6"/>
      </a:accent1>
      <a:accent2>
        <a:srgbClr val="FBB9CC"/>
      </a:accent2>
      <a:accent3>
        <a:srgbClr val="63CFF6"/>
      </a:accent3>
      <a:accent4>
        <a:srgbClr val="FBB9CC"/>
      </a:accent4>
      <a:accent5>
        <a:srgbClr val="63CFF6"/>
      </a:accent5>
      <a:accent6>
        <a:srgbClr val="FBB9CC"/>
      </a:accent6>
      <a:hlink>
        <a:srgbClr val="63CFF6"/>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自定义设计方案">
  <a:themeElements>
    <a:clrScheme name="我的主题色">
      <a:dk1>
        <a:sysClr val="windowText" lastClr="000000"/>
      </a:dk1>
      <a:lt1>
        <a:sysClr val="window" lastClr="FFFFFF"/>
      </a:lt1>
      <a:dk2>
        <a:srgbClr val="000000"/>
      </a:dk2>
      <a:lt2>
        <a:srgbClr val="EEECE1"/>
      </a:lt2>
      <a:accent1>
        <a:srgbClr val="63CFF6"/>
      </a:accent1>
      <a:accent2>
        <a:srgbClr val="FBB9CC"/>
      </a:accent2>
      <a:accent3>
        <a:srgbClr val="63CFF6"/>
      </a:accent3>
      <a:accent4>
        <a:srgbClr val="FBB9CC"/>
      </a:accent4>
      <a:accent5>
        <a:srgbClr val="63CFF6"/>
      </a:accent5>
      <a:accent6>
        <a:srgbClr val="FBB9CC"/>
      </a:accent6>
      <a:hlink>
        <a:srgbClr val="63CFF6"/>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我的主题色">
      <a:dk1>
        <a:sysClr val="windowText" lastClr="000000"/>
      </a:dk1>
      <a:lt1>
        <a:sysClr val="window" lastClr="FFFFFF"/>
      </a:lt1>
      <a:dk2>
        <a:srgbClr val="000000"/>
      </a:dk2>
      <a:lt2>
        <a:srgbClr val="EEECE1"/>
      </a:lt2>
      <a:accent1>
        <a:srgbClr val="63CFF6"/>
      </a:accent1>
      <a:accent2>
        <a:srgbClr val="FBB9CC"/>
      </a:accent2>
      <a:accent3>
        <a:srgbClr val="63CFF6"/>
      </a:accent3>
      <a:accent4>
        <a:srgbClr val="FBB9CC"/>
      </a:accent4>
      <a:accent5>
        <a:srgbClr val="63CFF6"/>
      </a:accent5>
      <a:accent6>
        <a:srgbClr val="FBB9CC"/>
      </a:accent6>
      <a:hlink>
        <a:srgbClr val="63CFF6"/>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自定义设计方案">
  <a:themeElements>
    <a:clrScheme name="我的主题色">
      <a:dk1>
        <a:sysClr val="windowText" lastClr="000000"/>
      </a:dk1>
      <a:lt1>
        <a:sysClr val="window" lastClr="FFFFFF"/>
      </a:lt1>
      <a:dk2>
        <a:srgbClr val="000000"/>
      </a:dk2>
      <a:lt2>
        <a:srgbClr val="EEECE1"/>
      </a:lt2>
      <a:accent1>
        <a:srgbClr val="63CFF6"/>
      </a:accent1>
      <a:accent2>
        <a:srgbClr val="FBB9CC"/>
      </a:accent2>
      <a:accent3>
        <a:srgbClr val="63CFF6"/>
      </a:accent3>
      <a:accent4>
        <a:srgbClr val="FBB9CC"/>
      </a:accent4>
      <a:accent5>
        <a:srgbClr val="63CFF6"/>
      </a:accent5>
      <a:accent6>
        <a:srgbClr val="FBB9CC"/>
      </a:accent6>
      <a:hlink>
        <a:srgbClr val="63CFF6"/>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1_Office 主题 1">
      <a:dk1>
        <a:srgbClr val="445469"/>
      </a:dk1>
      <a:lt1>
        <a:srgbClr val="FFFFFF"/>
      </a:lt1>
      <a:dk2>
        <a:srgbClr val="445469"/>
      </a:dk2>
      <a:lt2>
        <a:srgbClr val="FFFFFF"/>
      </a:lt2>
      <a:accent1>
        <a:srgbClr val="E71F3C"/>
      </a:accent1>
      <a:accent2>
        <a:srgbClr val="FCC725"/>
      </a:accent2>
      <a:accent3>
        <a:srgbClr val="FFFFFF"/>
      </a:accent3>
      <a:accent4>
        <a:srgbClr val="394659"/>
      </a:accent4>
      <a:accent5>
        <a:srgbClr val="F1ABAF"/>
      </a:accent5>
      <a:accent6>
        <a:srgbClr val="E4B420"/>
      </a:accent6>
      <a:hlink>
        <a:srgbClr val="F33B48"/>
      </a:hlink>
      <a:folHlink>
        <a:srgbClr val="FFC000"/>
      </a:folHlink>
    </a:clrScheme>
    <a:fontScheme name="1_Office 主题">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微软雅黑" panose="020B0503020204020204" pitchFamily="34" charset="-122"/>
          </a:defRPr>
        </a:defPPr>
      </a:lstStyle>
    </a:lnDef>
  </a:objectDefaults>
  <a:extraClrSchemeLst>
    <a:extraClrScheme>
      <a:clrScheme name="1_Office 主题 1">
        <a:dk1>
          <a:srgbClr val="445469"/>
        </a:dk1>
        <a:lt1>
          <a:srgbClr val="FFFFFF"/>
        </a:lt1>
        <a:dk2>
          <a:srgbClr val="445469"/>
        </a:dk2>
        <a:lt2>
          <a:srgbClr val="FFFFFF"/>
        </a:lt2>
        <a:accent1>
          <a:srgbClr val="E71F3C"/>
        </a:accent1>
        <a:accent2>
          <a:srgbClr val="FCC725"/>
        </a:accent2>
        <a:accent3>
          <a:srgbClr val="FFFFFF"/>
        </a:accent3>
        <a:accent4>
          <a:srgbClr val="394659"/>
        </a:accent4>
        <a:accent5>
          <a:srgbClr val="F1ABAF"/>
        </a:accent5>
        <a:accent6>
          <a:srgbClr val="E4B420"/>
        </a:accent6>
        <a:hlink>
          <a:srgbClr val="F33B48"/>
        </a:hlink>
        <a:folHlink>
          <a:srgbClr val="FFC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2611</Words>
  <Application>Microsoft Office PowerPoint</Application>
  <PresentationFormat>全屏显示(16:9)</PresentationFormat>
  <Paragraphs>352</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6</vt:i4>
      </vt:variant>
      <vt:variant>
        <vt:lpstr>幻灯片标题</vt:lpstr>
      </vt:variant>
      <vt:variant>
        <vt:i4>28</vt:i4>
      </vt:variant>
    </vt:vector>
  </HeadingPairs>
  <TitlesOfParts>
    <vt:vector size="42" baseType="lpstr">
      <vt:lpstr>等线</vt:lpstr>
      <vt:lpstr>方正大黑简体</vt:lpstr>
      <vt:lpstr>宋体</vt:lpstr>
      <vt:lpstr>微软雅黑</vt:lpstr>
      <vt:lpstr>Arial</vt:lpstr>
      <vt:lpstr>Calibri</vt:lpstr>
      <vt:lpstr>Calibri Light</vt:lpstr>
      <vt:lpstr>Impact</vt:lpstr>
      <vt:lpstr>1_Office 主题​​</vt:lpstr>
      <vt:lpstr>2_自定义设计方案</vt:lpstr>
      <vt:lpstr>5_自定义设计方案</vt:lpstr>
      <vt:lpstr>3_自定义设计方案</vt:lpstr>
      <vt:lpstr>6_自定义设计方案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11</cp:revision>
  <dcterms:created xsi:type="dcterms:W3CDTF">2017-03-03T01:40:00Z</dcterms:created>
  <dcterms:modified xsi:type="dcterms:W3CDTF">2021-01-05T23:01:22Z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