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89" r:id="rId9"/>
    <p:sldId id="264" r:id="rId10"/>
    <p:sldId id="266" r:id="rId11"/>
    <p:sldId id="267" r:id="rId12"/>
    <p:sldId id="268" r:id="rId13"/>
    <p:sldId id="290" r:id="rId14"/>
    <p:sldId id="269" r:id="rId15"/>
    <p:sldId id="270" r:id="rId16"/>
    <p:sldId id="272" r:id="rId17"/>
    <p:sldId id="273" r:id="rId18"/>
    <p:sldId id="291" r:id="rId19"/>
    <p:sldId id="274" r:id="rId20"/>
    <p:sldId id="275" r:id="rId21"/>
    <p:sldId id="276" r:id="rId22"/>
    <p:sldId id="278" r:id="rId23"/>
    <p:sldId id="292" r:id="rId24"/>
    <p:sldId id="279" r:id="rId25"/>
    <p:sldId id="280" r:id="rId26"/>
    <p:sldId id="281" r:id="rId27"/>
    <p:sldId id="282" r:id="rId28"/>
    <p:sldId id="288" r:id="rId29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5F74"/>
    <a:srgbClr val="F5F4EF"/>
    <a:srgbClr val="304860"/>
    <a:srgbClr val="FF9101"/>
    <a:srgbClr val="12B789"/>
    <a:srgbClr val="FEFA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41" d="100"/>
          <a:sy n="141" d="100"/>
        </p:scale>
        <p:origin x="74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6C747-8546-41BC-BF7F-8053A62085C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23CD1B-8C3C-41CB-8883-B2B3427AA9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3CD1B-8C3C-41CB-8883-B2B3427AA9F1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C230A-CB50-4E96-B85D-04C40F9295D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1041-9707-48A9-BA34-E92ACC587AF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C230A-CB50-4E96-B85D-04C40F9295D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71041-9707-48A9-BA34-E92ACC587AF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组合 63"/>
          <p:cNvGrpSpPr/>
          <p:nvPr/>
        </p:nvGrpSpPr>
        <p:grpSpPr>
          <a:xfrm>
            <a:off x="4085994" y="1144249"/>
            <a:ext cx="983124" cy="980702"/>
            <a:chOff x="3679919" y="1463711"/>
            <a:chExt cx="1885760" cy="1881117"/>
          </a:xfrm>
        </p:grpSpPr>
        <p:sp>
          <p:nvSpPr>
            <p:cNvPr id="6" name="Oval 8"/>
            <p:cNvSpPr>
              <a:spLocks noChangeArrowheads="1"/>
            </p:cNvSpPr>
            <p:nvPr/>
          </p:nvSpPr>
          <p:spPr bwMode="auto">
            <a:xfrm>
              <a:off x="3679919" y="1463711"/>
              <a:ext cx="1885760" cy="1881117"/>
            </a:xfrm>
            <a:prstGeom prst="ellipse">
              <a:avLst/>
            </a:prstGeom>
            <a:solidFill>
              <a:srgbClr val="4A5F74"/>
            </a:solidFill>
            <a:ln w="76200"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="1" dirty="0"/>
            </a:p>
          </p:txBody>
        </p:sp>
        <p:sp>
          <p:nvSpPr>
            <p:cNvPr id="9" name="Freeform 11"/>
            <p:cNvSpPr>
              <a:spLocks noEditPoints="1"/>
            </p:cNvSpPr>
            <p:nvPr/>
          </p:nvSpPr>
          <p:spPr bwMode="auto">
            <a:xfrm>
              <a:off x="4154488" y="2016125"/>
              <a:ext cx="847725" cy="776288"/>
            </a:xfrm>
            <a:custGeom>
              <a:avLst/>
              <a:gdLst>
                <a:gd name="T0" fmla="*/ 72 w 226"/>
                <a:gd name="T1" fmla="*/ 143 h 207"/>
                <a:gd name="T2" fmla="*/ 4 w 226"/>
                <a:gd name="T3" fmla="*/ 122 h 207"/>
                <a:gd name="T4" fmla="*/ 4 w 226"/>
                <a:gd name="T5" fmla="*/ 116 h 207"/>
                <a:gd name="T6" fmla="*/ 220 w 226"/>
                <a:gd name="T7" fmla="*/ 1 h 207"/>
                <a:gd name="T8" fmla="*/ 115 w 226"/>
                <a:gd name="T9" fmla="*/ 163 h 207"/>
                <a:gd name="T10" fmla="*/ 182 w 226"/>
                <a:gd name="T11" fmla="*/ 184 h 207"/>
                <a:gd name="T12" fmla="*/ 191 w 226"/>
                <a:gd name="T13" fmla="*/ 178 h 207"/>
                <a:gd name="T14" fmla="*/ 225 w 226"/>
                <a:gd name="T15" fmla="*/ 5 h 207"/>
                <a:gd name="T16" fmla="*/ 222 w 226"/>
                <a:gd name="T17" fmla="*/ 3 h 207"/>
                <a:gd name="T18" fmla="*/ 99 w 226"/>
                <a:gd name="T19" fmla="*/ 146 h 207"/>
                <a:gd name="T20" fmla="*/ 95 w 226"/>
                <a:gd name="T21" fmla="*/ 159 h 207"/>
                <a:gd name="T22" fmla="*/ 95 w 226"/>
                <a:gd name="T23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6" h="207">
                  <a:moveTo>
                    <a:pt x="72" y="143"/>
                  </a:moveTo>
                  <a:cubicBezTo>
                    <a:pt x="4" y="122"/>
                    <a:pt x="4" y="122"/>
                    <a:pt x="4" y="122"/>
                  </a:cubicBezTo>
                  <a:cubicBezTo>
                    <a:pt x="0" y="120"/>
                    <a:pt x="0" y="118"/>
                    <a:pt x="4" y="116"/>
                  </a:cubicBezTo>
                  <a:cubicBezTo>
                    <a:pt x="220" y="1"/>
                    <a:pt x="220" y="1"/>
                    <a:pt x="220" y="1"/>
                  </a:cubicBezTo>
                  <a:moveTo>
                    <a:pt x="115" y="163"/>
                  </a:moveTo>
                  <a:cubicBezTo>
                    <a:pt x="182" y="184"/>
                    <a:pt x="182" y="184"/>
                    <a:pt x="182" y="184"/>
                  </a:cubicBezTo>
                  <a:cubicBezTo>
                    <a:pt x="186" y="185"/>
                    <a:pt x="190" y="182"/>
                    <a:pt x="191" y="178"/>
                  </a:cubicBezTo>
                  <a:cubicBezTo>
                    <a:pt x="225" y="5"/>
                    <a:pt x="225" y="5"/>
                    <a:pt x="225" y="5"/>
                  </a:cubicBezTo>
                  <a:cubicBezTo>
                    <a:pt x="226" y="1"/>
                    <a:pt x="224" y="0"/>
                    <a:pt x="222" y="3"/>
                  </a:cubicBezTo>
                  <a:cubicBezTo>
                    <a:pt x="99" y="146"/>
                    <a:pt x="99" y="146"/>
                    <a:pt x="99" y="146"/>
                  </a:cubicBezTo>
                  <a:cubicBezTo>
                    <a:pt x="96" y="149"/>
                    <a:pt x="95" y="155"/>
                    <a:pt x="95" y="159"/>
                  </a:cubicBezTo>
                  <a:cubicBezTo>
                    <a:pt x="95" y="207"/>
                    <a:pt x="95" y="207"/>
                    <a:pt x="95" y="207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1043608" y="2655952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dirty="0">
                <a:ln w="6350">
                  <a:noFill/>
                </a:ln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素色简约纸飞机毕业答辩模板</a:t>
            </a:r>
          </a:p>
        </p:txBody>
      </p:sp>
      <p:sp>
        <p:nvSpPr>
          <p:cNvPr id="89" name="圆角矩形 88"/>
          <p:cNvSpPr/>
          <p:nvPr/>
        </p:nvSpPr>
        <p:spPr>
          <a:xfrm>
            <a:off x="1115616" y="3433141"/>
            <a:ext cx="6912768" cy="202560"/>
          </a:xfrm>
          <a:prstGeom prst="roundRect">
            <a:avLst>
              <a:gd name="adj" fmla="val 0"/>
            </a:avLst>
          </a:prstGeom>
          <a:noFill/>
          <a:ln w="63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THESIS DEFENSE POWERPOINT TEMPLATE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0" name="组合 89"/>
          <p:cNvGrpSpPr/>
          <p:nvPr/>
        </p:nvGrpSpPr>
        <p:grpSpPr>
          <a:xfrm>
            <a:off x="3037783" y="4169833"/>
            <a:ext cx="210860" cy="210858"/>
            <a:chOff x="801291" y="3535885"/>
            <a:chExt cx="219347" cy="219347"/>
          </a:xfrm>
        </p:grpSpPr>
        <p:sp>
          <p:nvSpPr>
            <p:cNvPr id="91" name="Oval 10"/>
            <p:cNvSpPr>
              <a:spLocks noChangeArrowheads="1"/>
            </p:cNvSpPr>
            <p:nvPr/>
          </p:nvSpPr>
          <p:spPr bwMode="auto">
            <a:xfrm>
              <a:off x="801291" y="3535885"/>
              <a:ext cx="219347" cy="219347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di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92" name="组合 91"/>
            <p:cNvGrpSpPr/>
            <p:nvPr/>
          </p:nvGrpSpPr>
          <p:grpSpPr>
            <a:xfrm>
              <a:off x="860980" y="3583766"/>
              <a:ext cx="100336" cy="114060"/>
              <a:chOff x="860980" y="3583766"/>
              <a:chExt cx="100336" cy="114060"/>
            </a:xfrm>
          </p:grpSpPr>
          <p:sp>
            <p:nvSpPr>
              <p:cNvPr id="93" name="Freeform 12"/>
              <p:cNvSpPr>
                <a:spLocks noEditPoints="1"/>
              </p:cNvSpPr>
              <p:nvPr/>
            </p:nvSpPr>
            <p:spPr bwMode="auto">
              <a:xfrm>
                <a:off x="884050" y="3583766"/>
                <a:ext cx="53830" cy="53740"/>
              </a:xfrm>
              <a:custGeom>
                <a:avLst/>
                <a:gdLst>
                  <a:gd name="T0" fmla="*/ 31 w 62"/>
                  <a:gd name="T1" fmla="*/ 62 h 62"/>
                  <a:gd name="T2" fmla="*/ 0 w 62"/>
                  <a:gd name="T3" fmla="*/ 31 h 62"/>
                  <a:gd name="T4" fmla="*/ 31 w 62"/>
                  <a:gd name="T5" fmla="*/ 0 h 62"/>
                  <a:gd name="T6" fmla="*/ 62 w 62"/>
                  <a:gd name="T7" fmla="*/ 31 h 62"/>
                  <a:gd name="T8" fmla="*/ 31 w 62"/>
                  <a:gd name="T9" fmla="*/ 62 h 62"/>
                  <a:gd name="T10" fmla="*/ 31 w 62"/>
                  <a:gd name="T11" fmla="*/ 11 h 62"/>
                  <a:gd name="T12" fmla="*/ 11 w 62"/>
                  <a:gd name="T13" fmla="*/ 31 h 62"/>
                  <a:gd name="T14" fmla="*/ 31 w 62"/>
                  <a:gd name="T15" fmla="*/ 51 h 62"/>
                  <a:gd name="T16" fmla="*/ 51 w 62"/>
                  <a:gd name="T17" fmla="*/ 31 h 62"/>
                  <a:gd name="T18" fmla="*/ 31 w 62"/>
                  <a:gd name="T19" fmla="*/ 1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62">
                    <a:moveTo>
                      <a:pt x="31" y="62"/>
                    </a:moveTo>
                    <a:cubicBezTo>
                      <a:pt x="14" y="62"/>
                      <a:pt x="0" y="48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48" y="0"/>
                      <a:pt x="62" y="14"/>
                      <a:pt x="62" y="31"/>
                    </a:cubicBezTo>
                    <a:cubicBezTo>
                      <a:pt x="62" y="48"/>
                      <a:pt x="48" y="62"/>
                      <a:pt x="31" y="62"/>
                    </a:cubicBezTo>
                    <a:close/>
                    <a:moveTo>
                      <a:pt x="31" y="11"/>
                    </a:moveTo>
                    <a:cubicBezTo>
                      <a:pt x="20" y="11"/>
                      <a:pt x="11" y="20"/>
                      <a:pt x="11" y="31"/>
                    </a:cubicBezTo>
                    <a:cubicBezTo>
                      <a:pt x="11" y="42"/>
                      <a:pt x="20" y="51"/>
                      <a:pt x="31" y="51"/>
                    </a:cubicBezTo>
                    <a:cubicBezTo>
                      <a:pt x="42" y="51"/>
                      <a:pt x="51" y="42"/>
                      <a:pt x="51" y="31"/>
                    </a:cubicBezTo>
                    <a:cubicBezTo>
                      <a:pt x="51" y="20"/>
                      <a:pt x="42" y="11"/>
                      <a:pt x="31" y="11"/>
                    </a:cubicBezTo>
                    <a:close/>
                  </a:path>
                </a:pathLst>
              </a:custGeom>
              <a:solidFill>
                <a:srgbClr val="FEFAEE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di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4" name="Freeform 13"/>
              <p:cNvSpPr/>
              <p:nvPr/>
            </p:nvSpPr>
            <p:spPr bwMode="auto">
              <a:xfrm>
                <a:off x="860980" y="3643355"/>
                <a:ext cx="100336" cy="54471"/>
              </a:xfrm>
              <a:custGeom>
                <a:avLst/>
                <a:gdLst>
                  <a:gd name="T0" fmla="*/ 111 w 116"/>
                  <a:gd name="T1" fmla="*/ 63 h 63"/>
                  <a:gd name="T2" fmla="*/ 105 w 116"/>
                  <a:gd name="T3" fmla="*/ 58 h 63"/>
                  <a:gd name="T4" fmla="*/ 58 w 116"/>
                  <a:gd name="T5" fmla="*/ 11 h 63"/>
                  <a:gd name="T6" fmla="*/ 11 w 116"/>
                  <a:gd name="T7" fmla="*/ 58 h 63"/>
                  <a:gd name="T8" fmla="*/ 6 w 116"/>
                  <a:gd name="T9" fmla="*/ 63 h 63"/>
                  <a:gd name="T10" fmla="*/ 0 w 116"/>
                  <a:gd name="T11" fmla="*/ 58 h 63"/>
                  <a:gd name="T12" fmla="*/ 58 w 116"/>
                  <a:gd name="T13" fmla="*/ 0 h 63"/>
                  <a:gd name="T14" fmla="*/ 116 w 116"/>
                  <a:gd name="T15" fmla="*/ 58 h 63"/>
                  <a:gd name="T16" fmla="*/ 111 w 116"/>
                  <a:gd name="T1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63">
                    <a:moveTo>
                      <a:pt x="111" y="63"/>
                    </a:moveTo>
                    <a:cubicBezTo>
                      <a:pt x="108" y="63"/>
                      <a:pt x="105" y="61"/>
                      <a:pt x="105" y="58"/>
                    </a:cubicBezTo>
                    <a:cubicBezTo>
                      <a:pt x="105" y="32"/>
                      <a:pt x="84" y="11"/>
                      <a:pt x="58" y="11"/>
                    </a:cubicBezTo>
                    <a:cubicBezTo>
                      <a:pt x="32" y="11"/>
                      <a:pt x="11" y="32"/>
                      <a:pt x="11" y="58"/>
                    </a:cubicBezTo>
                    <a:cubicBezTo>
                      <a:pt x="11" y="61"/>
                      <a:pt x="9" y="63"/>
                      <a:pt x="6" y="63"/>
                    </a:cubicBezTo>
                    <a:cubicBezTo>
                      <a:pt x="3" y="63"/>
                      <a:pt x="0" y="61"/>
                      <a:pt x="0" y="58"/>
                    </a:cubicBezTo>
                    <a:cubicBezTo>
                      <a:pt x="0" y="26"/>
                      <a:pt x="26" y="0"/>
                      <a:pt x="58" y="0"/>
                    </a:cubicBezTo>
                    <a:cubicBezTo>
                      <a:pt x="90" y="0"/>
                      <a:pt x="116" y="26"/>
                      <a:pt x="116" y="58"/>
                    </a:cubicBezTo>
                    <a:cubicBezTo>
                      <a:pt x="116" y="61"/>
                      <a:pt x="114" y="63"/>
                      <a:pt x="111" y="63"/>
                    </a:cubicBezTo>
                    <a:close/>
                  </a:path>
                </a:pathLst>
              </a:custGeom>
              <a:solidFill>
                <a:srgbClr val="FEFAEE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di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95" name="Group 14"/>
          <p:cNvGrpSpPr/>
          <p:nvPr/>
        </p:nvGrpSpPr>
        <p:grpSpPr bwMode="auto">
          <a:xfrm>
            <a:off x="4782595" y="4169833"/>
            <a:ext cx="210860" cy="210858"/>
            <a:chOff x="4248" y="3024"/>
            <a:chExt cx="600" cy="599"/>
          </a:xfrm>
        </p:grpSpPr>
        <p:sp>
          <p:nvSpPr>
            <p:cNvPr id="96" name="Oval 15"/>
            <p:cNvSpPr>
              <a:spLocks noChangeArrowheads="1"/>
            </p:cNvSpPr>
            <p:nvPr/>
          </p:nvSpPr>
          <p:spPr bwMode="auto">
            <a:xfrm>
              <a:off x="4248" y="3024"/>
              <a:ext cx="600" cy="59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di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97" name="Group 16"/>
            <p:cNvGrpSpPr/>
            <p:nvPr/>
          </p:nvGrpSpPr>
          <p:grpSpPr bwMode="auto">
            <a:xfrm>
              <a:off x="4441" y="3144"/>
              <a:ext cx="215" cy="345"/>
              <a:chOff x="4441" y="3144"/>
              <a:chExt cx="215" cy="345"/>
            </a:xfrm>
          </p:grpSpPr>
          <p:sp>
            <p:nvSpPr>
              <p:cNvPr id="98" name="Freeform 17"/>
              <p:cNvSpPr>
                <a:spLocks noEditPoints="1"/>
              </p:cNvSpPr>
              <p:nvPr/>
            </p:nvSpPr>
            <p:spPr bwMode="auto">
              <a:xfrm>
                <a:off x="4474" y="3144"/>
                <a:ext cx="149" cy="253"/>
              </a:xfrm>
              <a:custGeom>
                <a:avLst/>
                <a:gdLst>
                  <a:gd name="T0" fmla="*/ 31 w 63"/>
                  <a:gd name="T1" fmla="*/ 107 h 107"/>
                  <a:gd name="T2" fmla="*/ 63 w 63"/>
                  <a:gd name="T3" fmla="*/ 78 h 107"/>
                  <a:gd name="T4" fmla="*/ 63 w 63"/>
                  <a:gd name="T5" fmla="*/ 29 h 107"/>
                  <a:gd name="T6" fmla="*/ 31 w 63"/>
                  <a:gd name="T7" fmla="*/ 0 h 107"/>
                  <a:gd name="T8" fmla="*/ 0 w 63"/>
                  <a:gd name="T9" fmla="*/ 29 h 107"/>
                  <a:gd name="T10" fmla="*/ 0 w 63"/>
                  <a:gd name="T11" fmla="*/ 78 h 107"/>
                  <a:gd name="T12" fmla="*/ 31 w 63"/>
                  <a:gd name="T13" fmla="*/ 107 h 107"/>
                  <a:gd name="T14" fmla="*/ 10 w 63"/>
                  <a:gd name="T15" fmla="*/ 29 h 107"/>
                  <a:gd name="T16" fmla="*/ 31 w 63"/>
                  <a:gd name="T17" fmla="*/ 10 h 107"/>
                  <a:gd name="T18" fmla="*/ 53 w 63"/>
                  <a:gd name="T19" fmla="*/ 29 h 107"/>
                  <a:gd name="T20" fmla="*/ 53 w 63"/>
                  <a:gd name="T21" fmla="*/ 78 h 107"/>
                  <a:gd name="T22" fmla="*/ 31 w 63"/>
                  <a:gd name="T23" fmla="*/ 97 h 107"/>
                  <a:gd name="T24" fmla="*/ 10 w 63"/>
                  <a:gd name="T25" fmla="*/ 78 h 107"/>
                  <a:gd name="T26" fmla="*/ 10 w 63"/>
                  <a:gd name="T27" fmla="*/ 29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3" h="107">
                    <a:moveTo>
                      <a:pt x="31" y="107"/>
                    </a:moveTo>
                    <a:cubicBezTo>
                      <a:pt x="49" y="107"/>
                      <a:pt x="63" y="94"/>
                      <a:pt x="63" y="78"/>
                    </a:cubicBezTo>
                    <a:cubicBezTo>
                      <a:pt x="63" y="29"/>
                      <a:pt x="63" y="29"/>
                      <a:pt x="63" y="29"/>
                    </a:cubicBezTo>
                    <a:cubicBezTo>
                      <a:pt x="63" y="13"/>
                      <a:pt x="49" y="0"/>
                      <a:pt x="31" y="0"/>
                    </a:cubicBezTo>
                    <a:cubicBezTo>
                      <a:pt x="14" y="0"/>
                      <a:pt x="0" y="13"/>
                      <a:pt x="0" y="29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94"/>
                      <a:pt x="14" y="107"/>
                      <a:pt x="31" y="107"/>
                    </a:cubicBezTo>
                    <a:close/>
                    <a:moveTo>
                      <a:pt x="10" y="29"/>
                    </a:moveTo>
                    <a:cubicBezTo>
                      <a:pt x="10" y="18"/>
                      <a:pt x="19" y="10"/>
                      <a:pt x="31" y="10"/>
                    </a:cubicBezTo>
                    <a:cubicBezTo>
                      <a:pt x="43" y="10"/>
                      <a:pt x="53" y="18"/>
                      <a:pt x="53" y="29"/>
                    </a:cubicBezTo>
                    <a:cubicBezTo>
                      <a:pt x="53" y="78"/>
                      <a:pt x="53" y="78"/>
                      <a:pt x="53" y="78"/>
                    </a:cubicBezTo>
                    <a:cubicBezTo>
                      <a:pt x="53" y="88"/>
                      <a:pt x="43" y="97"/>
                      <a:pt x="31" y="97"/>
                    </a:cubicBezTo>
                    <a:cubicBezTo>
                      <a:pt x="19" y="97"/>
                      <a:pt x="10" y="88"/>
                      <a:pt x="10" y="78"/>
                    </a:cubicBezTo>
                    <a:lnTo>
                      <a:pt x="10" y="29"/>
                    </a:lnTo>
                    <a:close/>
                  </a:path>
                </a:pathLst>
              </a:custGeom>
              <a:solidFill>
                <a:srgbClr val="FEFAEE"/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di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9" name="Freeform 18"/>
              <p:cNvSpPr/>
              <p:nvPr/>
            </p:nvSpPr>
            <p:spPr bwMode="auto">
              <a:xfrm>
                <a:off x="4441" y="3267"/>
                <a:ext cx="215" cy="222"/>
              </a:xfrm>
              <a:custGeom>
                <a:avLst/>
                <a:gdLst>
                  <a:gd name="T0" fmla="*/ 86 w 91"/>
                  <a:gd name="T1" fmla="*/ 0 h 94"/>
                  <a:gd name="T2" fmla="*/ 81 w 91"/>
                  <a:gd name="T3" fmla="*/ 5 h 94"/>
                  <a:gd name="T4" fmla="*/ 81 w 91"/>
                  <a:gd name="T5" fmla="*/ 28 h 94"/>
                  <a:gd name="T6" fmla="*/ 45 w 91"/>
                  <a:gd name="T7" fmla="*/ 59 h 94"/>
                  <a:gd name="T8" fmla="*/ 10 w 91"/>
                  <a:gd name="T9" fmla="*/ 28 h 94"/>
                  <a:gd name="T10" fmla="*/ 10 w 91"/>
                  <a:gd name="T11" fmla="*/ 5 h 94"/>
                  <a:gd name="T12" fmla="*/ 5 w 91"/>
                  <a:gd name="T13" fmla="*/ 0 h 94"/>
                  <a:gd name="T14" fmla="*/ 0 w 91"/>
                  <a:gd name="T15" fmla="*/ 5 h 94"/>
                  <a:gd name="T16" fmla="*/ 0 w 91"/>
                  <a:gd name="T17" fmla="*/ 28 h 94"/>
                  <a:gd name="T18" fmla="*/ 40 w 91"/>
                  <a:gd name="T19" fmla="*/ 69 h 94"/>
                  <a:gd name="T20" fmla="*/ 40 w 91"/>
                  <a:gd name="T21" fmla="*/ 84 h 94"/>
                  <a:gd name="T22" fmla="*/ 20 w 91"/>
                  <a:gd name="T23" fmla="*/ 84 h 94"/>
                  <a:gd name="T24" fmla="*/ 15 w 91"/>
                  <a:gd name="T25" fmla="*/ 89 h 94"/>
                  <a:gd name="T26" fmla="*/ 20 w 91"/>
                  <a:gd name="T27" fmla="*/ 94 h 94"/>
                  <a:gd name="T28" fmla="*/ 70 w 91"/>
                  <a:gd name="T29" fmla="*/ 94 h 94"/>
                  <a:gd name="T30" fmla="*/ 75 w 91"/>
                  <a:gd name="T31" fmla="*/ 89 h 94"/>
                  <a:gd name="T32" fmla="*/ 70 w 91"/>
                  <a:gd name="T33" fmla="*/ 84 h 94"/>
                  <a:gd name="T34" fmla="*/ 50 w 91"/>
                  <a:gd name="T35" fmla="*/ 84 h 94"/>
                  <a:gd name="T36" fmla="*/ 50 w 91"/>
                  <a:gd name="T37" fmla="*/ 69 h 94"/>
                  <a:gd name="T38" fmla="*/ 91 w 91"/>
                  <a:gd name="T39" fmla="*/ 28 h 94"/>
                  <a:gd name="T40" fmla="*/ 91 w 91"/>
                  <a:gd name="T41" fmla="*/ 5 h 94"/>
                  <a:gd name="T42" fmla="*/ 86 w 91"/>
                  <a:gd name="T4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1" h="94">
                    <a:moveTo>
                      <a:pt x="86" y="0"/>
                    </a:moveTo>
                    <a:cubicBezTo>
                      <a:pt x="83" y="0"/>
                      <a:pt x="81" y="3"/>
                      <a:pt x="81" y="5"/>
                    </a:cubicBezTo>
                    <a:cubicBezTo>
                      <a:pt x="81" y="28"/>
                      <a:pt x="81" y="28"/>
                      <a:pt x="81" y="28"/>
                    </a:cubicBezTo>
                    <a:cubicBezTo>
                      <a:pt x="81" y="45"/>
                      <a:pt x="65" y="59"/>
                      <a:pt x="45" y="59"/>
                    </a:cubicBezTo>
                    <a:cubicBezTo>
                      <a:pt x="26" y="59"/>
                      <a:pt x="10" y="45"/>
                      <a:pt x="10" y="28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2"/>
                      <a:pt x="8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49"/>
                      <a:pt x="18" y="67"/>
                      <a:pt x="40" y="69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20" y="84"/>
                      <a:pt x="20" y="84"/>
                      <a:pt x="20" y="84"/>
                    </a:cubicBezTo>
                    <a:cubicBezTo>
                      <a:pt x="18" y="84"/>
                      <a:pt x="15" y="86"/>
                      <a:pt x="15" y="89"/>
                    </a:cubicBezTo>
                    <a:cubicBezTo>
                      <a:pt x="15" y="92"/>
                      <a:pt x="18" y="94"/>
                      <a:pt x="20" y="94"/>
                    </a:cubicBezTo>
                    <a:cubicBezTo>
                      <a:pt x="70" y="94"/>
                      <a:pt x="70" y="94"/>
                      <a:pt x="70" y="94"/>
                    </a:cubicBezTo>
                    <a:cubicBezTo>
                      <a:pt x="73" y="94"/>
                      <a:pt x="75" y="92"/>
                      <a:pt x="75" y="89"/>
                    </a:cubicBezTo>
                    <a:cubicBezTo>
                      <a:pt x="75" y="86"/>
                      <a:pt x="73" y="84"/>
                      <a:pt x="70" y="84"/>
                    </a:cubicBezTo>
                    <a:cubicBezTo>
                      <a:pt x="50" y="84"/>
                      <a:pt x="50" y="84"/>
                      <a:pt x="50" y="84"/>
                    </a:cubicBezTo>
                    <a:cubicBezTo>
                      <a:pt x="50" y="69"/>
                      <a:pt x="50" y="69"/>
                      <a:pt x="50" y="69"/>
                    </a:cubicBezTo>
                    <a:cubicBezTo>
                      <a:pt x="73" y="67"/>
                      <a:pt x="91" y="49"/>
                      <a:pt x="91" y="28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3"/>
                      <a:pt x="88" y="0"/>
                      <a:pt x="86" y="0"/>
                    </a:cubicBezTo>
                    <a:close/>
                  </a:path>
                </a:pathLst>
              </a:custGeom>
              <a:solidFill>
                <a:srgbClr val="FEFAEE"/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di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00" name="Text Box 19"/>
          <p:cNvSpPr txBox="1">
            <a:spLocks noChangeArrowheads="1"/>
          </p:cNvSpPr>
          <p:nvPr/>
        </p:nvSpPr>
        <p:spPr bwMode="auto">
          <a:xfrm>
            <a:off x="3243361" y="4157928"/>
            <a:ext cx="119616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指导老师：</a:t>
            </a:r>
            <a:r>
              <a:rPr lang="en-US" altLang="zh-CN" sz="10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xiazaii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1" name="Text Box 20"/>
          <p:cNvSpPr txBox="1">
            <a:spLocks noChangeArrowheads="1"/>
          </p:cNvSpPr>
          <p:nvPr/>
        </p:nvSpPr>
        <p:spPr bwMode="auto">
          <a:xfrm>
            <a:off x="5004048" y="4157928"/>
            <a:ext cx="108234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答辩人：旗舰店</a:t>
            </a: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2" name="直接连接符 101"/>
          <p:cNvCxnSpPr/>
          <p:nvPr/>
        </p:nvCxnSpPr>
        <p:spPr>
          <a:xfrm>
            <a:off x="1115616" y="3361133"/>
            <a:ext cx="6912768" cy="0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971550" y="3760361"/>
            <a:ext cx="1512888" cy="519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Option 02</a:t>
            </a:r>
          </a:p>
          <a:p>
            <a:pPr algn="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971550" y="1815073"/>
            <a:ext cx="1512888" cy="51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Option 01</a:t>
            </a:r>
          </a:p>
          <a:p>
            <a:pPr algn="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6516689" y="2967954"/>
            <a:ext cx="1512887" cy="51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Option 03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23566" name="Freeform 14"/>
          <p:cNvSpPr/>
          <p:nvPr/>
        </p:nvSpPr>
        <p:spPr bwMode="auto">
          <a:xfrm>
            <a:off x="2700339" y="1896060"/>
            <a:ext cx="1436687" cy="274723"/>
          </a:xfrm>
          <a:custGeom>
            <a:avLst/>
            <a:gdLst>
              <a:gd name="T0" fmla="*/ 905 w 905"/>
              <a:gd name="T1" fmla="*/ 173 h 173"/>
              <a:gd name="T2" fmla="*/ 732 w 905"/>
              <a:gd name="T3" fmla="*/ 0 h 173"/>
              <a:gd name="T4" fmla="*/ 0 w 905"/>
              <a:gd name="T5" fmla="*/ 0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05" h="173">
                <a:moveTo>
                  <a:pt x="905" y="173"/>
                </a:moveTo>
                <a:lnTo>
                  <a:pt x="732" y="0"/>
                </a:lnTo>
                <a:lnTo>
                  <a:pt x="0" y="0"/>
                </a:ln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67" name="Freeform 15"/>
          <p:cNvSpPr/>
          <p:nvPr/>
        </p:nvSpPr>
        <p:spPr bwMode="auto">
          <a:xfrm>
            <a:off x="2700339" y="3592033"/>
            <a:ext cx="1190625" cy="255667"/>
          </a:xfrm>
          <a:custGeom>
            <a:avLst/>
            <a:gdLst>
              <a:gd name="T0" fmla="*/ 750 w 750"/>
              <a:gd name="T1" fmla="*/ 0 h 161"/>
              <a:gd name="T2" fmla="*/ 591 w 750"/>
              <a:gd name="T3" fmla="*/ 161 h 161"/>
              <a:gd name="T4" fmla="*/ 0 w 750"/>
              <a:gd name="T5" fmla="*/ 161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50" h="161">
                <a:moveTo>
                  <a:pt x="750" y="0"/>
                </a:moveTo>
                <a:lnTo>
                  <a:pt x="591" y="161"/>
                </a:lnTo>
                <a:lnTo>
                  <a:pt x="0" y="161"/>
                </a:ln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68" name="Line 16"/>
          <p:cNvSpPr>
            <a:spLocks noChangeShapeType="1"/>
          </p:cNvSpPr>
          <p:nvPr/>
        </p:nvSpPr>
        <p:spPr bwMode="auto">
          <a:xfrm>
            <a:off x="5754688" y="3039413"/>
            <a:ext cx="544512" cy="0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69" name="Freeform 17"/>
          <p:cNvSpPr/>
          <p:nvPr/>
        </p:nvSpPr>
        <p:spPr bwMode="auto">
          <a:xfrm>
            <a:off x="4268788" y="2316878"/>
            <a:ext cx="1060450" cy="2826622"/>
          </a:xfrm>
          <a:custGeom>
            <a:avLst/>
            <a:gdLst>
              <a:gd name="T0" fmla="*/ 232 w 668"/>
              <a:gd name="T1" fmla="*/ 1571 h 1571"/>
              <a:gd name="T2" fmla="*/ 437 w 668"/>
              <a:gd name="T3" fmla="*/ 1571 h 1571"/>
              <a:gd name="T4" fmla="*/ 384 w 668"/>
              <a:gd name="T5" fmla="*/ 806 h 1571"/>
              <a:gd name="T6" fmla="*/ 668 w 668"/>
              <a:gd name="T7" fmla="*/ 434 h 1571"/>
              <a:gd name="T8" fmla="*/ 366 w 668"/>
              <a:gd name="T9" fmla="*/ 705 h 1571"/>
              <a:gd name="T10" fmla="*/ 327 w 668"/>
              <a:gd name="T11" fmla="*/ 0 h 1571"/>
              <a:gd name="T12" fmla="*/ 276 w 668"/>
              <a:gd name="T13" fmla="*/ 848 h 1571"/>
              <a:gd name="T14" fmla="*/ 0 w 668"/>
              <a:gd name="T15" fmla="*/ 582 h 1571"/>
              <a:gd name="T16" fmla="*/ 269 w 668"/>
              <a:gd name="T17" fmla="*/ 956 h 1571"/>
              <a:gd name="T18" fmla="*/ 232 w 668"/>
              <a:gd name="T19" fmla="*/ 1571 h 1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68" h="1571">
                <a:moveTo>
                  <a:pt x="232" y="1571"/>
                </a:moveTo>
                <a:lnTo>
                  <a:pt x="437" y="1571"/>
                </a:lnTo>
                <a:lnTo>
                  <a:pt x="384" y="806"/>
                </a:lnTo>
                <a:lnTo>
                  <a:pt x="668" y="434"/>
                </a:lnTo>
                <a:lnTo>
                  <a:pt x="366" y="705"/>
                </a:lnTo>
                <a:lnTo>
                  <a:pt x="327" y="0"/>
                </a:lnTo>
                <a:lnTo>
                  <a:pt x="276" y="848"/>
                </a:lnTo>
                <a:lnTo>
                  <a:pt x="0" y="582"/>
                </a:lnTo>
                <a:lnTo>
                  <a:pt x="269" y="956"/>
                </a:lnTo>
                <a:lnTo>
                  <a:pt x="232" y="1571"/>
                </a:lnTo>
                <a:close/>
              </a:path>
            </a:pathLst>
          </a:custGeom>
          <a:solidFill>
            <a:schemeClr val="bg1">
              <a:lumMod val="5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570" name="Oval 18"/>
          <p:cNvSpPr>
            <a:spLocks noChangeArrowheads="1"/>
          </p:cNvSpPr>
          <p:nvPr/>
        </p:nvSpPr>
        <p:spPr bwMode="auto">
          <a:xfrm>
            <a:off x="4975225" y="2624948"/>
            <a:ext cx="831850" cy="83051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71" name="Oval 19"/>
          <p:cNvSpPr>
            <a:spLocks noChangeArrowheads="1"/>
          </p:cNvSpPr>
          <p:nvPr/>
        </p:nvSpPr>
        <p:spPr bwMode="auto">
          <a:xfrm>
            <a:off x="5103814" y="2751987"/>
            <a:ext cx="574675" cy="57644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72" name="Oval 20"/>
          <p:cNvSpPr>
            <a:spLocks noChangeArrowheads="1"/>
          </p:cNvSpPr>
          <p:nvPr/>
        </p:nvSpPr>
        <p:spPr bwMode="auto">
          <a:xfrm>
            <a:off x="3617913" y="2677352"/>
            <a:ext cx="1041400" cy="104013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73" name="Oval 21"/>
          <p:cNvSpPr>
            <a:spLocks noChangeArrowheads="1"/>
          </p:cNvSpPr>
          <p:nvPr/>
        </p:nvSpPr>
        <p:spPr bwMode="auto">
          <a:xfrm>
            <a:off x="3778251" y="2837739"/>
            <a:ext cx="720725" cy="71935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74" name="Oval 22"/>
          <p:cNvSpPr>
            <a:spLocks noChangeArrowheads="1"/>
          </p:cNvSpPr>
          <p:nvPr/>
        </p:nvSpPr>
        <p:spPr bwMode="auto">
          <a:xfrm>
            <a:off x="4051301" y="1664214"/>
            <a:ext cx="1425575" cy="142601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75" name="Oval 23"/>
          <p:cNvSpPr>
            <a:spLocks noChangeArrowheads="1"/>
          </p:cNvSpPr>
          <p:nvPr/>
        </p:nvSpPr>
        <p:spPr bwMode="auto">
          <a:xfrm>
            <a:off x="4270376" y="1883356"/>
            <a:ext cx="987425" cy="98773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" name="Text Box 42"/>
          <p:cNvSpPr txBox="1">
            <a:spLocks noChangeArrowheads="1"/>
          </p:cNvSpPr>
          <p:nvPr/>
        </p:nvSpPr>
        <p:spPr bwMode="auto">
          <a:xfrm>
            <a:off x="3248561" y="290122"/>
            <a:ext cx="2646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  <a:endParaRPr lang="en-US" altLang="zh-CN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 Box 43"/>
          <p:cNvSpPr txBox="1">
            <a:spLocks noChangeArrowheads="1"/>
          </p:cNvSpPr>
          <p:nvPr/>
        </p:nvSpPr>
        <p:spPr bwMode="auto">
          <a:xfrm>
            <a:off x="3511352" y="716976"/>
            <a:ext cx="2113079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 is a good space for a short subtitle</a:t>
            </a:r>
          </a:p>
        </p:txBody>
      </p:sp>
      <p:cxnSp>
        <p:nvCxnSpPr>
          <p:cNvPr id="28" name="直接连接符 27"/>
          <p:cNvCxnSpPr/>
          <p:nvPr/>
        </p:nvCxnSpPr>
        <p:spPr>
          <a:xfrm>
            <a:off x="4226801" y="974973"/>
            <a:ext cx="690398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组合 28"/>
          <p:cNvGrpSpPr/>
          <p:nvPr/>
        </p:nvGrpSpPr>
        <p:grpSpPr>
          <a:xfrm>
            <a:off x="4571097" y="2192867"/>
            <a:ext cx="368710" cy="368708"/>
            <a:chOff x="6913563" y="-744538"/>
            <a:chExt cx="371475" cy="371475"/>
          </a:xfrm>
        </p:grpSpPr>
        <p:sp>
          <p:nvSpPr>
            <p:cNvPr id="30" name="Freeform 10"/>
            <p:cNvSpPr/>
            <p:nvPr/>
          </p:nvSpPr>
          <p:spPr bwMode="auto">
            <a:xfrm>
              <a:off x="6913563" y="-744538"/>
              <a:ext cx="371475" cy="371475"/>
            </a:xfrm>
            <a:custGeom>
              <a:avLst/>
              <a:gdLst>
                <a:gd name="T0" fmla="*/ 83 w 99"/>
                <a:gd name="T1" fmla="*/ 38 h 99"/>
                <a:gd name="T2" fmla="*/ 81 w 99"/>
                <a:gd name="T3" fmla="*/ 35 h 99"/>
                <a:gd name="T4" fmla="*/ 88 w 99"/>
                <a:gd name="T5" fmla="*/ 22 h 99"/>
                <a:gd name="T6" fmla="*/ 81 w 99"/>
                <a:gd name="T7" fmla="*/ 12 h 99"/>
                <a:gd name="T8" fmla="*/ 69 w 99"/>
                <a:gd name="T9" fmla="*/ 17 h 99"/>
                <a:gd name="T10" fmla="*/ 61 w 99"/>
                <a:gd name="T11" fmla="*/ 17 h 99"/>
                <a:gd name="T12" fmla="*/ 57 w 99"/>
                <a:gd name="T13" fmla="*/ 3 h 99"/>
                <a:gd name="T14" fmla="*/ 45 w 99"/>
                <a:gd name="T15" fmla="*/ 0 h 99"/>
                <a:gd name="T16" fmla="*/ 40 w 99"/>
                <a:gd name="T17" fmla="*/ 13 h 99"/>
                <a:gd name="T18" fmla="*/ 36 w 99"/>
                <a:gd name="T19" fmla="*/ 17 h 99"/>
                <a:gd name="T20" fmla="*/ 30 w 99"/>
                <a:gd name="T21" fmla="*/ 17 h 99"/>
                <a:gd name="T22" fmla="*/ 18 w 99"/>
                <a:gd name="T23" fmla="*/ 12 h 99"/>
                <a:gd name="T24" fmla="*/ 11 w 99"/>
                <a:gd name="T25" fmla="*/ 22 h 99"/>
                <a:gd name="T26" fmla="*/ 17 w 99"/>
                <a:gd name="T27" fmla="*/ 35 h 99"/>
                <a:gd name="T28" fmla="*/ 13 w 99"/>
                <a:gd name="T29" fmla="*/ 41 h 99"/>
                <a:gd name="T30" fmla="*/ 0 w 99"/>
                <a:gd name="T31" fmla="*/ 45 h 99"/>
                <a:gd name="T32" fmla="*/ 2 w 99"/>
                <a:gd name="T33" fmla="*/ 57 h 99"/>
                <a:gd name="T34" fmla="*/ 16 w 99"/>
                <a:gd name="T35" fmla="*/ 62 h 99"/>
                <a:gd name="T36" fmla="*/ 17 w 99"/>
                <a:gd name="T37" fmla="*/ 65 h 99"/>
                <a:gd name="T38" fmla="*/ 11 w 99"/>
                <a:gd name="T39" fmla="*/ 78 h 99"/>
                <a:gd name="T40" fmla="*/ 18 w 99"/>
                <a:gd name="T41" fmla="*/ 88 h 99"/>
                <a:gd name="T42" fmla="*/ 30 w 99"/>
                <a:gd name="T43" fmla="*/ 82 h 99"/>
                <a:gd name="T44" fmla="*/ 37 w 99"/>
                <a:gd name="T45" fmla="*/ 83 h 99"/>
                <a:gd name="T46" fmla="*/ 42 w 99"/>
                <a:gd name="T47" fmla="*/ 97 h 99"/>
                <a:gd name="T48" fmla="*/ 54 w 99"/>
                <a:gd name="T49" fmla="*/ 99 h 99"/>
                <a:gd name="T50" fmla="*/ 59 w 99"/>
                <a:gd name="T51" fmla="*/ 86 h 99"/>
                <a:gd name="T52" fmla="*/ 63 w 99"/>
                <a:gd name="T53" fmla="*/ 83 h 99"/>
                <a:gd name="T54" fmla="*/ 69 w 99"/>
                <a:gd name="T55" fmla="*/ 82 h 99"/>
                <a:gd name="T56" fmla="*/ 81 w 99"/>
                <a:gd name="T57" fmla="*/ 88 h 99"/>
                <a:gd name="T58" fmla="*/ 88 w 99"/>
                <a:gd name="T59" fmla="*/ 78 h 99"/>
                <a:gd name="T60" fmla="*/ 81 w 99"/>
                <a:gd name="T61" fmla="*/ 65 h 99"/>
                <a:gd name="T62" fmla="*/ 86 w 99"/>
                <a:gd name="T63" fmla="*/ 59 h 99"/>
                <a:gd name="T64" fmla="*/ 99 w 99"/>
                <a:gd name="T65" fmla="*/ 54 h 99"/>
                <a:gd name="T66" fmla="*/ 96 w 99"/>
                <a:gd name="T67" fmla="*/ 4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" h="99">
                  <a:moveTo>
                    <a:pt x="86" y="41"/>
                  </a:moveTo>
                  <a:cubicBezTo>
                    <a:pt x="85" y="40"/>
                    <a:pt x="83" y="39"/>
                    <a:pt x="83" y="38"/>
                  </a:cubicBezTo>
                  <a:cubicBezTo>
                    <a:pt x="83" y="38"/>
                    <a:pt x="83" y="38"/>
                    <a:pt x="82" y="36"/>
                  </a:cubicBezTo>
                  <a:cubicBezTo>
                    <a:pt x="82" y="35"/>
                    <a:pt x="81" y="35"/>
                    <a:pt x="81" y="35"/>
                  </a:cubicBezTo>
                  <a:cubicBezTo>
                    <a:pt x="81" y="34"/>
                    <a:pt x="81" y="32"/>
                    <a:pt x="82" y="31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9" y="21"/>
                    <a:pt x="89" y="19"/>
                    <a:pt x="88" y="18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0" y="11"/>
                    <a:pt x="78" y="11"/>
                    <a:pt x="77" y="11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8" y="18"/>
                    <a:pt x="66" y="18"/>
                    <a:pt x="64" y="18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0" y="16"/>
                    <a:pt x="59" y="15"/>
                    <a:pt x="59" y="13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57" y="1"/>
                    <a:pt x="55" y="0"/>
                    <a:pt x="54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4" y="0"/>
                    <a:pt x="42" y="1"/>
                    <a:pt x="42" y="3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0" y="15"/>
                    <a:pt x="39" y="16"/>
                    <a:pt x="37" y="17"/>
                  </a:cubicBezTo>
                  <a:cubicBezTo>
                    <a:pt x="37" y="17"/>
                    <a:pt x="37" y="17"/>
                    <a:pt x="36" y="17"/>
                  </a:cubicBezTo>
                  <a:cubicBezTo>
                    <a:pt x="35" y="18"/>
                    <a:pt x="34" y="18"/>
                    <a:pt x="34" y="18"/>
                  </a:cubicBezTo>
                  <a:cubicBezTo>
                    <a:pt x="33" y="18"/>
                    <a:pt x="31" y="18"/>
                    <a:pt x="30" y="17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0" y="11"/>
                    <a:pt x="19" y="11"/>
                    <a:pt x="18" y="12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0" y="19"/>
                    <a:pt x="10" y="21"/>
                    <a:pt x="11" y="22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8" y="32"/>
                    <a:pt x="18" y="34"/>
                    <a:pt x="17" y="35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9"/>
                    <a:pt x="14" y="40"/>
                    <a:pt x="13" y="41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1" y="43"/>
                    <a:pt x="0" y="44"/>
                    <a:pt x="0" y="45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6"/>
                    <a:pt x="1" y="57"/>
                    <a:pt x="2" y="57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4" y="59"/>
                    <a:pt x="16" y="61"/>
                    <a:pt x="16" y="62"/>
                  </a:cubicBezTo>
                  <a:cubicBezTo>
                    <a:pt x="16" y="62"/>
                    <a:pt x="16" y="62"/>
                    <a:pt x="17" y="63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8" y="66"/>
                    <a:pt x="18" y="68"/>
                    <a:pt x="17" y="69"/>
                  </a:cubicBezTo>
                  <a:cubicBezTo>
                    <a:pt x="11" y="78"/>
                    <a:pt x="11" y="78"/>
                    <a:pt x="11" y="78"/>
                  </a:cubicBezTo>
                  <a:cubicBezTo>
                    <a:pt x="10" y="79"/>
                    <a:pt x="10" y="81"/>
                    <a:pt x="11" y="82"/>
                  </a:cubicBezTo>
                  <a:cubicBezTo>
                    <a:pt x="18" y="88"/>
                    <a:pt x="18" y="88"/>
                    <a:pt x="18" y="88"/>
                  </a:cubicBezTo>
                  <a:cubicBezTo>
                    <a:pt x="19" y="89"/>
                    <a:pt x="20" y="89"/>
                    <a:pt x="21" y="88"/>
                  </a:cubicBezTo>
                  <a:cubicBezTo>
                    <a:pt x="30" y="82"/>
                    <a:pt x="30" y="82"/>
                    <a:pt x="30" y="82"/>
                  </a:cubicBezTo>
                  <a:cubicBezTo>
                    <a:pt x="31" y="81"/>
                    <a:pt x="33" y="81"/>
                    <a:pt x="34" y="82"/>
                  </a:cubicBezTo>
                  <a:cubicBezTo>
                    <a:pt x="37" y="83"/>
                    <a:pt x="37" y="83"/>
                    <a:pt x="37" y="83"/>
                  </a:cubicBezTo>
                  <a:cubicBezTo>
                    <a:pt x="39" y="83"/>
                    <a:pt x="40" y="85"/>
                    <a:pt x="40" y="86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42" y="98"/>
                    <a:pt x="44" y="99"/>
                    <a:pt x="45" y="99"/>
                  </a:cubicBezTo>
                  <a:cubicBezTo>
                    <a:pt x="54" y="99"/>
                    <a:pt x="54" y="99"/>
                    <a:pt x="54" y="99"/>
                  </a:cubicBezTo>
                  <a:cubicBezTo>
                    <a:pt x="55" y="99"/>
                    <a:pt x="57" y="98"/>
                    <a:pt x="57" y="97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5"/>
                    <a:pt x="60" y="84"/>
                    <a:pt x="61" y="83"/>
                  </a:cubicBezTo>
                  <a:cubicBezTo>
                    <a:pt x="61" y="83"/>
                    <a:pt x="62" y="83"/>
                    <a:pt x="63" y="83"/>
                  </a:cubicBezTo>
                  <a:cubicBezTo>
                    <a:pt x="64" y="82"/>
                    <a:pt x="64" y="82"/>
                    <a:pt x="64" y="82"/>
                  </a:cubicBezTo>
                  <a:cubicBezTo>
                    <a:pt x="66" y="81"/>
                    <a:pt x="68" y="81"/>
                    <a:pt x="69" y="82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9" y="89"/>
                    <a:pt x="80" y="89"/>
                    <a:pt x="81" y="88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89" y="81"/>
                    <a:pt x="89" y="79"/>
                    <a:pt x="88" y="78"/>
                  </a:cubicBezTo>
                  <a:cubicBezTo>
                    <a:pt x="82" y="69"/>
                    <a:pt x="82" y="69"/>
                    <a:pt x="82" y="69"/>
                  </a:cubicBezTo>
                  <a:cubicBezTo>
                    <a:pt x="81" y="68"/>
                    <a:pt x="81" y="66"/>
                    <a:pt x="81" y="65"/>
                  </a:cubicBezTo>
                  <a:cubicBezTo>
                    <a:pt x="83" y="62"/>
                    <a:pt x="83" y="62"/>
                    <a:pt x="83" y="62"/>
                  </a:cubicBezTo>
                  <a:cubicBezTo>
                    <a:pt x="83" y="61"/>
                    <a:pt x="85" y="59"/>
                    <a:pt x="86" y="59"/>
                  </a:cubicBezTo>
                  <a:cubicBezTo>
                    <a:pt x="96" y="57"/>
                    <a:pt x="96" y="57"/>
                    <a:pt x="96" y="57"/>
                  </a:cubicBezTo>
                  <a:cubicBezTo>
                    <a:pt x="98" y="57"/>
                    <a:pt x="99" y="56"/>
                    <a:pt x="99" y="54"/>
                  </a:cubicBezTo>
                  <a:cubicBezTo>
                    <a:pt x="99" y="45"/>
                    <a:pt x="99" y="45"/>
                    <a:pt x="99" y="45"/>
                  </a:cubicBezTo>
                  <a:cubicBezTo>
                    <a:pt x="99" y="44"/>
                    <a:pt x="98" y="43"/>
                    <a:pt x="96" y="42"/>
                  </a:cubicBezTo>
                  <a:lnTo>
                    <a:pt x="86" y="4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Oval 11"/>
            <p:cNvSpPr>
              <a:spLocks noChangeArrowheads="1"/>
            </p:cNvSpPr>
            <p:nvPr/>
          </p:nvSpPr>
          <p:spPr bwMode="auto">
            <a:xfrm>
              <a:off x="7010400" y="-642938"/>
              <a:ext cx="173037" cy="171450"/>
            </a:xfrm>
            <a:prstGeom prst="ellipse">
              <a:avLst/>
            </a:prstGeom>
            <a:noFill/>
            <a:ln w="12700" cap="rnd">
              <a:solidFill>
                <a:schemeClr val="accent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009685" y="3072415"/>
            <a:ext cx="254682" cy="256858"/>
            <a:chOff x="2679700" y="-744538"/>
            <a:chExt cx="371475" cy="374650"/>
          </a:xfrm>
        </p:grpSpPr>
        <p:sp>
          <p:nvSpPr>
            <p:cNvPr id="33" name="Freeform 21"/>
            <p:cNvSpPr/>
            <p:nvPr/>
          </p:nvSpPr>
          <p:spPr bwMode="auto">
            <a:xfrm>
              <a:off x="2679700" y="-744538"/>
              <a:ext cx="371475" cy="374650"/>
            </a:xfrm>
            <a:custGeom>
              <a:avLst/>
              <a:gdLst>
                <a:gd name="T0" fmla="*/ 234 w 234"/>
                <a:gd name="T1" fmla="*/ 172 h 236"/>
                <a:gd name="T2" fmla="*/ 99 w 234"/>
                <a:gd name="T3" fmla="*/ 172 h 236"/>
                <a:gd name="T4" fmla="*/ 38 w 234"/>
                <a:gd name="T5" fmla="*/ 236 h 236"/>
                <a:gd name="T6" fmla="*/ 38 w 234"/>
                <a:gd name="T7" fmla="*/ 172 h 236"/>
                <a:gd name="T8" fmla="*/ 0 w 234"/>
                <a:gd name="T9" fmla="*/ 172 h 236"/>
                <a:gd name="T10" fmla="*/ 0 w 234"/>
                <a:gd name="T11" fmla="*/ 0 h 236"/>
                <a:gd name="T12" fmla="*/ 234 w 234"/>
                <a:gd name="T13" fmla="*/ 0 h 236"/>
                <a:gd name="T14" fmla="*/ 234 w 234"/>
                <a:gd name="T15" fmla="*/ 17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4" h="236">
                  <a:moveTo>
                    <a:pt x="234" y="172"/>
                  </a:moveTo>
                  <a:lnTo>
                    <a:pt x="99" y="172"/>
                  </a:lnTo>
                  <a:lnTo>
                    <a:pt x="38" y="236"/>
                  </a:lnTo>
                  <a:lnTo>
                    <a:pt x="38" y="172"/>
                  </a:lnTo>
                  <a:lnTo>
                    <a:pt x="0" y="172"/>
                  </a:lnTo>
                  <a:lnTo>
                    <a:pt x="0" y="0"/>
                  </a:lnTo>
                  <a:lnTo>
                    <a:pt x="234" y="0"/>
                  </a:lnTo>
                  <a:lnTo>
                    <a:pt x="234" y="172"/>
                  </a:lnTo>
                  <a:close/>
                </a:path>
              </a:pathLst>
            </a:custGeom>
            <a:noFill/>
            <a:ln w="12700" cap="rnd">
              <a:solidFill>
                <a:schemeClr val="accent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Line 22"/>
            <p:cNvSpPr>
              <a:spLocks noChangeShapeType="1"/>
            </p:cNvSpPr>
            <p:nvPr/>
          </p:nvSpPr>
          <p:spPr bwMode="auto">
            <a:xfrm>
              <a:off x="2747963" y="-684213"/>
              <a:ext cx="236537" cy="0"/>
            </a:xfrm>
            <a:prstGeom prst="line">
              <a:avLst/>
            </a:prstGeom>
            <a:noFill/>
            <a:ln w="12700" cap="rnd">
              <a:solidFill>
                <a:schemeClr val="accent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Line 23"/>
            <p:cNvSpPr>
              <a:spLocks noChangeShapeType="1"/>
            </p:cNvSpPr>
            <p:nvPr/>
          </p:nvSpPr>
          <p:spPr bwMode="auto">
            <a:xfrm>
              <a:off x="2747963" y="-647700"/>
              <a:ext cx="236537" cy="0"/>
            </a:xfrm>
            <a:prstGeom prst="line">
              <a:avLst/>
            </a:prstGeom>
            <a:noFill/>
            <a:ln w="12700" cap="rnd">
              <a:solidFill>
                <a:schemeClr val="accent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Line 24"/>
            <p:cNvSpPr>
              <a:spLocks noChangeShapeType="1"/>
            </p:cNvSpPr>
            <p:nvPr/>
          </p:nvSpPr>
          <p:spPr bwMode="auto">
            <a:xfrm>
              <a:off x="2747963" y="-606425"/>
              <a:ext cx="236537" cy="0"/>
            </a:xfrm>
            <a:prstGeom prst="line">
              <a:avLst/>
            </a:prstGeom>
            <a:noFill/>
            <a:ln w="12700" cap="rnd">
              <a:solidFill>
                <a:schemeClr val="accent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Line 25"/>
            <p:cNvSpPr>
              <a:spLocks noChangeShapeType="1"/>
            </p:cNvSpPr>
            <p:nvPr/>
          </p:nvSpPr>
          <p:spPr bwMode="auto">
            <a:xfrm>
              <a:off x="2747963" y="-568325"/>
              <a:ext cx="236537" cy="0"/>
            </a:xfrm>
            <a:prstGeom prst="line">
              <a:avLst/>
            </a:prstGeom>
            <a:noFill/>
            <a:ln w="12700" cap="rnd">
              <a:solidFill>
                <a:schemeClr val="accent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Line 26"/>
            <p:cNvSpPr>
              <a:spLocks noChangeShapeType="1"/>
            </p:cNvSpPr>
            <p:nvPr/>
          </p:nvSpPr>
          <p:spPr bwMode="auto">
            <a:xfrm>
              <a:off x="2747963" y="-527050"/>
              <a:ext cx="236537" cy="0"/>
            </a:xfrm>
            <a:prstGeom prst="line">
              <a:avLst/>
            </a:prstGeom>
            <a:noFill/>
            <a:ln w="12700" cap="rnd">
              <a:solidFill>
                <a:schemeClr val="accent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5257801" y="2896004"/>
            <a:ext cx="265564" cy="262300"/>
            <a:chOff x="8315325" y="-747713"/>
            <a:chExt cx="387350" cy="382588"/>
          </a:xfrm>
        </p:grpSpPr>
        <p:sp>
          <p:nvSpPr>
            <p:cNvPr id="40" name="Freeform 15"/>
            <p:cNvSpPr/>
            <p:nvPr/>
          </p:nvSpPr>
          <p:spPr bwMode="auto">
            <a:xfrm>
              <a:off x="8315325" y="-565150"/>
              <a:ext cx="198437" cy="200025"/>
            </a:xfrm>
            <a:custGeom>
              <a:avLst/>
              <a:gdLst>
                <a:gd name="T0" fmla="*/ 42 w 53"/>
                <a:gd name="T1" fmla="*/ 3 h 53"/>
                <a:gd name="T2" fmla="*/ 23 w 53"/>
                <a:gd name="T3" fmla="*/ 7 h 53"/>
                <a:gd name="T4" fmla="*/ 7 w 53"/>
                <a:gd name="T5" fmla="*/ 23 h 53"/>
                <a:gd name="T6" fmla="*/ 7 w 53"/>
                <a:gd name="T7" fmla="*/ 47 h 53"/>
                <a:gd name="T8" fmla="*/ 31 w 53"/>
                <a:gd name="T9" fmla="*/ 47 h 53"/>
                <a:gd name="T10" fmla="*/ 47 w 53"/>
                <a:gd name="T11" fmla="*/ 30 h 53"/>
                <a:gd name="T12" fmla="*/ 51 w 53"/>
                <a:gd name="T13" fmla="*/ 1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53">
                  <a:moveTo>
                    <a:pt x="42" y="3"/>
                  </a:moveTo>
                  <a:cubicBezTo>
                    <a:pt x="36" y="0"/>
                    <a:pt x="28" y="2"/>
                    <a:pt x="23" y="7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0" y="30"/>
                    <a:pt x="0" y="40"/>
                    <a:pt x="7" y="47"/>
                  </a:cubicBezTo>
                  <a:cubicBezTo>
                    <a:pt x="13" y="53"/>
                    <a:pt x="24" y="53"/>
                    <a:pt x="31" y="47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52" y="25"/>
                    <a:pt x="53" y="18"/>
                    <a:pt x="51" y="12"/>
                  </a:cubicBezTo>
                </a:path>
              </a:pathLst>
            </a:custGeom>
            <a:noFill/>
            <a:ln w="12700" cap="rnd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16"/>
            <p:cNvSpPr/>
            <p:nvPr/>
          </p:nvSpPr>
          <p:spPr bwMode="auto">
            <a:xfrm>
              <a:off x="8502650" y="-747713"/>
              <a:ext cx="200025" cy="193675"/>
            </a:xfrm>
            <a:custGeom>
              <a:avLst/>
              <a:gdLst>
                <a:gd name="T0" fmla="*/ 12 w 53"/>
                <a:gd name="T1" fmla="*/ 50 h 52"/>
                <a:gd name="T2" fmla="*/ 30 w 53"/>
                <a:gd name="T3" fmla="*/ 46 h 52"/>
                <a:gd name="T4" fmla="*/ 46 w 53"/>
                <a:gd name="T5" fmla="*/ 30 h 52"/>
                <a:gd name="T6" fmla="*/ 47 w 53"/>
                <a:gd name="T7" fmla="*/ 6 h 52"/>
                <a:gd name="T8" fmla="*/ 23 w 53"/>
                <a:gd name="T9" fmla="*/ 6 h 52"/>
                <a:gd name="T10" fmla="*/ 6 w 53"/>
                <a:gd name="T11" fmla="*/ 23 h 52"/>
                <a:gd name="T12" fmla="*/ 3 w 53"/>
                <a:gd name="T13" fmla="*/ 4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52">
                  <a:moveTo>
                    <a:pt x="12" y="50"/>
                  </a:moveTo>
                  <a:cubicBezTo>
                    <a:pt x="18" y="52"/>
                    <a:pt x="25" y="51"/>
                    <a:pt x="30" y="46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53" y="23"/>
                    <a:pt x="53" y="13"/>
                    <a:pt x="47" y="6"/>
                  </a:cubicBezTo>
                  <a:cubicBezTo>
                    <a:pt x="40" y="0"/>
                    <a:pt x="29" y="0"/>
                    <a:pt x="23" y="6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2" y="27"/>
                    <a:pt x="0" y="35"/>
                    <a:pt x="3" y="41"/>
                  </a:cubicBezTo>
                </a:path>
              </a:pathLst>
            </a:custGeom>
            <a:noFill/>
            <a:ln w="12700" cap="rnd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Line 17"/>
            <p:cNvSpPr>
              <a:spLocks noChangeShapeType="1"/>
            </p:cNvSpPr>
            <p:nvPr/>
          </p:nvSpPr>
          <p:spPr bwMode="auto">
            <a:xfrm flipV="1">
              <a:off x="8428038" y="-639763"/>
              <a:ext cx="165100" cy="161925"/>
            </a:xfrm>
            <a:prstGeom prst="line">
              <a:avLst/>
            </a:prstGeom>
            <a:noFill/>
            <a:ln w="12700" cap="rnd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11" name="Group 11"/>
          <p:cNvGrpSpPr/>
          <p:nvPr/>
        </p:nvGrpSpPr>
        <p:grpSpPr bwMode="auto">
          <a:xfrm>
            <a:off x="4716464" y="1346616"/>
            <a:ext cx="3887787" cy="3411002"/>
            <a:chOff x="0" y="0"/>
            <a:chExt cx="2449" cy="2148"/>
          </a:xfrm>
        </p:grpSpPr>
        <p:pic>
          <p:nvPicPr>
            <p:cNvPr id="25612" name="Picture 12" descr="iPhone_5S_freebi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2449" cy="2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3" name="Rectangle 13" descr="10111220362419802e801c5ef8副本"/>
            <p:cNvSpPr>
              <a:spLocks noChangeArrowheads="1"/>
            </p:cNvSpPr>
            <p:nvPr/>
          </p:nvSpPr>
          <p:spPr bwMode="auto">
            <a:xfrm>
              <a:off x="825" y="294"/>
              <a:ext cx="807" cy="1424"/>
            </a:xfrm>
            <a:prstGeom prst="rect">
              <a:avLst/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 w="6350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5614" name="Oval 14"/>
          <p:cNvSpPr>
            <a:spLocks noChangeArrowheads="1"/>
          </p:cNvSpPr>
          <p:nvPr/>
        </p:nvSpPr>
        <p:spPr bwMode="auto">
          <a:xfrm>
            <a:off x="1187450" y="1707090"/>
            <a:ext cx="546100" cy="5430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618" name="Oval 18"/>
          <p:cNvSpPr>
            <a:spLocks noChangeArrowheads="1"/>
          </p:cNvSpPr>
          <p:nvPr/>
        </p:nvSpPr>
        <p:spPr bwMode="auto">
          <a:xfrm>
            <a:off x="1189038" y="2642416"/>
            <a:ext cx="546100" cy="54309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623" name="Oval 23"/>
          <p:cNvSpPr>
            <a:spLocks noChangeArrowheads="1"/>
          </p:cNvSpPr>
          <p:nvPr/>
        </p:nvSpPr>
        <p:spPr bwMode="auto">
          <a:xfrm>
            <a:off x="1189038" y="3566626"/>
            <a:ext cx="546100" cy="54309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629" name="Rectangle 29"/>
          <p:cNvSpPr>
            <a:spLocks noChangeArrowheads="1"/>
          </p:cNvSpPr>
          <p:nvPr/>
        </p:nvSpPr>
        <p:spPr bwMode="auto">
          <a:xfrm>
            <a:off x="1893889" y="1719794"/>
            <a:ext cx="3241675" cy="51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</a:rPr>
              <a:t>Head Title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630" name="Rectangle 30"/>
          <p:cNvSpPr>
            <a:spLocks noChangeArrowheads="1"/>
          </p:cNvSpPr>
          <p:nvPr/>
        </p:nvSpPr>
        <p:spPr bwMode="auto">
          <a:xfrm>
            <a:off x="1893889" y="2640828"/>
            <a:ext cx="3241675" cy="51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Head Title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631" name="Rectangle 31"/>
          <p:cNvSpPr>
            <a:spLocks noChangeArrowheads="1"/>
          </p:cNvSpPr>
          <p:nvPr/>
        </p:nvSpPr>
        <p:spPr bwMode="auto">
          <a:xfrm>
            <a:off x="1893889" y="3574566"/>
            <a:ext cx="3241675" cy="51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</a:rPr>
              <a:t>Head Title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1395477" y="3713575"/>
            <a:ext cx="133222" cy="206792"/>
            <a:chOff x="8402638" y="-3309938"/>
            <a:chExt cx="212725" cy="330201"/>
          </a:xfrm>
        </p:grpSpPr>
        <p:sp>
          <p:nvSpPr>
            <p:cNvPr id="27" name="Freeform 6"/>
            <p:cNvSpPr/>
            <p:nvPr/>
          </p:nvSpPr>
          <p:spPr bwMode="auto">
            <a:xfrm>
              <a:off x="8420100" y="-3309938"/>
              <a:ext cx="176212" cy="146050"/>
            </a:xfrm>
            <a:custGeom>
              <a:avLst/>
              <a:gdLst>
                <a:gd name="T0" fmla="*/ 47 w 47"/>
                <a:gd name="T1" fmla="*/ 39 h 39"/>
                <a:gd name="T2" fmla="*/ 47 w 47"/>
                <a:gd name="T3" fmla="*/ 21 h 39"/>
                <a:gd name="T4" fmla="*/ 47 w 47"/>
                <a:gd name="T5" fmla="*/ 21 h 39"/>
                <a:gd name="T6" fmla="*/ 24 w 47"/>
                <a:gd name="T7" fmla="*/ 0 h 39"/>
                <a:gd name="T8" fmla="*/ 0 w 47"/>
                <a:gd name="T9" fmla="*/ 21 h 39"/>
                <a:gd name="T10" fmla="*/ 0 w 47"/>
                <a:gd name="T11" fmla="*/ 26 h 39"/>
                <a:gd name="T12" fmla="*/ 0 w 47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39">
                  <a:moveTo>
                    <a:pt x="47" y="39"/>
                  </a:moveTo>
                  <a:cubicBezTo>
                    <a:pt x="47" y="21"/>
                    <a:pt x="47" y="21"/>
                    <a:pt x="47" y="21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9"/>
                    <a:pt x="36" y="0"/>
                    <a:pt x="24" y="0"/>
                  </a:cubicBezTo>
                  <a:cubicBezTo>
                    <a:pt x="11" y="0"/>
                    <a:pt x="0" y="9"/>
                    <a:pt x="0" y="21"/>
                  </a:cubicBezTo>
                  <a:cubicBezTo>
                    <a:pt x="0" y="21"/>
                    <a:pt x="0" y="26"/>
                    <a:pt x="0" y="26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7"/>
            <p:cNvSpPr>
              <a:spLocks noEditPoints="1"/>
            </p:cNvSpPr>
            <p:nvPr/>
          </p:nvSpPr>
          <p:spPr bwMode="auto">
            <a:xfrm>
              <a:off x="8402638" y="-3133725"/>
              <a:ext cx="212725" cy="153988"/>
            </a:xfrm>
            <a:custGeom>
              <a:avLst/>
              <a:gdLst>
                <a:gd name="T0" fmla="*/ 55 w 57"/>
                <a:gd name="T1" fmla="*/ 0 h 41"/>
                <a:gd name="T2" fmla="*/ 3 w 57"/>
                <a:gd name="T3" fmla="*/ 0 h 41"/>
                <a:gd name="T4" fmla="*/ 0 w 57"/>
                <a:gd name="T5" fmla="*/ 2 h 41"/>
                <a:gd name="T6" fmla="*/ 0 w 57"/>
                <a:gd name="T7" fmla="*/ 39 h 41"/>
                <a:gd name="T8" fmla="*/ 3 w 57"/>
                <a:gd name="T9" fmla="*/ 41 h 41"/>
                <a:gd name="T10" fmla="*/ 55 w 57"/>
                <a:gd name="T11" fmla="*/ 41 h 41"/>
                <a:gd name="T12" fmla="*/ 57 w 57"/>
                <a:gd name="T13" fmla="*/ 39 h 41"/>
                <a:gd name="T14" fmla="*/ 57 w 57"/>
                <a:gd name="T15" fmla="*/ 2 h 41"/>
                <a:gd name="T16" fmla="*/ 55 w 57"/>
                <a:gd name="T17" fmla="*/ 0 h 41"/>
                <a:gd name="T18" fmla="*/ 30 w 57"/>
                <a:gd name="T19" fmla="*/ 19 h 41"/>
                <a:gd name="T20" fmla="*/ 32 w 57"/>
                <a:gd name="T21" fmla="*/ 26 h 41"/>
                <a:gd name="T22" fmla="*/ 31 w 57"/>
                <a:gd name="T23" fmla="*/ 27 h 41"/>
                <a:gd name="T24" fmla="*/ 30 w 57"/>
                <a:gd name="T25" fmla="*/ 27 h 41"/>
                <a:gd name="T26" fmla="*/ 27 w 57"/>
                <a:gd name="T27" fmla="*/ 27 h 41"/>
                <a:gd name="T28" fmla="*/ 26 w 57"/>
                <a:gd name="T29" fmla="*/ 27 h 41"/>
                <a:gd name="T30" fmla="*/ 26 w 57"/>
                <a:gd name="T31" fmla="*/ 26 h 41"/>
                <a:gd name="T32" fmla="*/ 27 w 57"/>
                <a:gd name="T33" fmla="*/ 19 h 41"/>
                <a:gd name="T34" fmla="*/ 24 w 57"/>
                <a:gd name="T35" fmla="*/ 15 h 41"/>
                <a:gd name="T36" fmla="*/ 29 w 57"/>
                <a:gd name="T37" fmla="*/ 10 h 41"/>
                <a:gd name="T38" fmla="*/ 33 w 57"/>
                <a:gd name="T39" fmla="*/ 15 h 41"/>
                <a:gd name="T40" fmla="*/ 30 w 57"/>
                <a:gd name="T41" fmla="*/ 1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41">
                  <a:moveTo>
                    <a:pt x="55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0"/>
                    <a:pt x="1" y="41"/>
                    <a:pt x="3" y="41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56" y="41"/>
                    <a:pt x="57" y="40"/>
                    <a:pt x="57" y="39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57" y="1"/>
                    <a:pt x="56" y="0"/>
                    <a:pt x="55" y="0"/>
                  </a:cubicBezTo>
                  <a:close/>
                  <a:moveTo>
                    <a:pt x="30" y="19"/>
                  </a:move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7"/>
                    <a:pt x="31" y="27"/>
                  </a:cubicBezTo>
                  <a:cubicBezTo>
                    <a:pt x="31" y="27"/>
                    <a:pt x="31" y="27"/>
                    <a:pt x="30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6" y="27"/>
                    <a:pt x="26" y="27"/>
                  </a:cubicBezTo>
                  <a:cubicBezTo>
                    <a:pt x="26" y="27"/>
                    <a:pt x="26" y="26"/>
                    <a:pt x="26" y="26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5" y="18"/>
                    <a:pt x="24" y="17"/>
                    <a:pt x="24" y="15"/>
                  </a:cubicBezTo>
                  <a:cubicBezTo>
                    <a:pt x="24" y="12"/>
                    <a:pt x="26" y="10"/>
                    <a:pt x="29" y="10"/>
                  </a:cubicBezTo>
                  <a:cubicBezTo>
                    <a:pt x="31" y="10"/>
                    <a:pt x="33" y="12"/>
                    <a:pt x="33" y="15"/>
                  </a:cubicBezTo>
                  <a:cubicBezTo>
                    <a:pt x="33" y="17"/>
                    <a:pt x="32" y="18"/>
                    <a:pt x="30" y="19"/>
                  </a:cubicBez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2" name="Freeform 14"/>
          <p:cNvSpPr/>
          <p:nvPr/>
        </p:nvSpPr>
        <p:spPr bwMode="auto">
          <a:xfrm>
            <a:off x="1343490" y="2791677"/>
            <a:ext cx="227670" cy="244570"/>
          </a:xfrm>
          <a:custGeom>
            <a:avLst/>
            <a:gdLst>
              <a:gd name="T0" fmla="*/ 91 w 97"/>
              <a:gd name="T1" fmla="*/ 56 h 104"/>
              <a:gd name="T2" fmla="*/ 53 w 97"/>
              <a:gd name="T3" fmla="*/ 93 h 104"/>
              <a:gd name="T4" fmla="*/ 11 w 97"/>
              <a:gd name="T5" fmla="*/ 93 h 104"/>
              <a:gd name="T6" fmla="*/ 11 w 97"/>
              <a:gd name="T7" fmla="*/ 53 h 104"/>
              <a:gd name="T8" fmla="*/ 59 w 97"/>
              <a:gd name="T9" fmla="*/ 8 h 104"/>
              <a:gd name="T10" fmla="*/ 88 w 97"/>
              <a:gd name="T11" fmla="*/ 8 h 104"/>
              <a:gd name="T12" fmla="*/ 88 w 97"/>
              <a:gd name="T13" fmla="*/ 36 h 104"/>
              <a:gd name="T14" fmla="*/ 47 w 97"/>
              <a:gd name="T15" fmla="*/ 76 h 104"/>
              <a:gd name="T16" fmla="*/ 29 w 97"/>
              <a:gd name="T17" fmla="*/ 76 h 104"/>
              <a:gd name="T18" fmla="*/ 29 w 97"/>
              <a:gd name="T19" fmla="*/ 59 h 104"/>
              <a:gd name="T20" fmla="*/ 62 w 97"/>
              <a:gd name="T21" fmla="*/ 27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7" h="104">
                <a:moveTo>
                  <a:pt x="91" y="56"/>
                </a:moveTo>
                <a:cubicBezTo>
                  <a:pt x="53" y="93"/>
                  <a:pt x="53" y="93"/>
                  <a:pt x="53" y="93"/>
                </a:cubicBezTo>
                <a:cubicBezTo>
                  <a:pt x="42" y="104"/>
                  <a:pt x="23" y="104"/>
                  <a:pt x="11" y="93"/>
                </a:cubicBezTo>
                <a:cubicBezTo>
                  <a:pt x="0" y="82"/>
                  <a:pt x="0" y="64"/>
                  <a:pt x="11" y="53"/>
                </a:cubicBezTo>
                <a:cubicBezTo>
                  <a:pt x="59" y="8"/>
                  <a:pt x="59" y="8"/>
                  <a:pt x="59" y="8"/>
                </a:cubicBezTo>
                <a:cubicBezTo>
                  <a:pt x="67" y="0"/>
                  <a:pt x="80" y="0"/>
                  <a:pt x="88" y="8"/>
                </a:cubicBezTo>
                <a:cubicBezTo>
                  <a:pt x="97" y="15"/>
                  <a:pt x="97" y="28"/>
                  <a:pt x="88" y="36"/>
                </a:cubicBezTo>
                <a:cubicBezTo>
                  <a:pt x="47" y="76"/>
                  <a:pt x="47" y="76"/>
                  <a:pt x="47" y="76"/>
                </a:cubicBezTo>
                <a:cubicBezTo>
                  <a:pt x="42" y="80"/>
                  <a:pt x="34" y="80"/>
                  <a:pt x="29" y="76"/>
                </a:cubicBezTo>
                <a:cubicBezTo>
                  <a:pt x="24" y="71"/>
                  <a:pt x="24" y="63"/>
                  <a:pt x="29" y="59"/>
                </a:cubicBezTo>
                <a:cubicBezTo>
                  <a:pt x="62" y="27"/>
                  <a:pt x="62" y="27"/>
                  <a:pt x="62" y="27"/>
                </a:cubicBezTo>
              </a:path>
            </a:pathLst>
          </a:custGeom>
          <a:noFill/>
          <a:ln w="12700" cap="rnd">
            <a:solidFill>
              <a:schemeClr val="bg1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3" name="组合 32"/>
          <p:cNvGrpSpPr/>
          <p:nvPr/>
        </p:nvGrpSpPr>
        <p:grpSpPr>
          <a:xfrm>
            <a:off x="1358901" y="1853333"/>
            <a:ext cx="196850" cy="234628"/>
            <a:chOff x="6932613" y="-3332163"/>
            <a:chExt cx="314325" cy="374650"/>
          </a:xfrm>
        </p:grpSpPr>
        <p:sp>
          <p:nvSpPr>
            <p:cNvPr id="34" name="Oval 28"/>
            <p:cNvSpPr>
              <a:spLocks noChangeArrowheads="1"/>
            </p:cNvSpPr>
            <p:nvPr/>
          </p:nvSpPr>
          <p:spPr bwMode="auto">
            <a:xfrm>
              <a:off x="6932613" y="-3271838"/>
              <a:ext cx="314325" cy="314325"/>
            </a:xfrm>
            <a:prstGeom prst="ellips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Line 29"/>
            <p:cNvSpPr>
              <a:spLocks noChangeShapeType="1"/>
            </p:cNvSpPr>
            <p:nvPr/>
          </p:nvSpPr>
          <p:spPr bwMode="auto">
            <a:xfrm flipV="1">
              <a:off x="7089775" y="-3241675"/>
              <a:ext cx="0" cy="1270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Line 30"/>
            <p:cNvSpPr>
              <a:spLocks noChangeShapeType="1"/>
            </p:cNvSpPr>
            <p:nvPr/>
          </p:nvSpPr>
          <p:spPr bwMode="auto">
            <a:xfrm>
              <a:off x="7089775" y="-3321050"/>
              <a:ext cx="0" cy="381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Line 31"/>
            <p:cNvSpPr>
              <a:spLocks noChangeShapeType="1"/>
            </p:cNvSpPr>
            <p:nvPr/>
          </p:nvSpPr>
          <p:spPr bwMode="auto">
            <a:xfrm>
              <a:off x="7059613" y="-3332163"/>
              <a:ext cx="60325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Line 32"/>
            <p:cNvSpPr>
              <a:spLocks noChangeShapeType="1"/>
            </p:cNvSpPr>
            <p:nvPr/>
          </p:nvSpPr>
          <p:spPr bwMode="auto">
            <a:xfrm flipV="1">
              <a:off x="7089775" y="-3208338"/>
              <a:ext cx="93662" cy="93663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Line 33"/>
            <p:cNvSpPr>
              <a:spLocks noChangeShapeType="1"/>
            </p:cNvSpPr>
            <p:nvPr/>
          </p:nvSpPr>
          <p:spPr bwMode="auto">
            <a:xfrm flipV="1">
              <a:off x="7213600" y="-3271838"/>
              <a:ext cx="33337" cy="33338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0" name="Text Box 42"/>
          <p:cNvSpPr txBox="1">
            <a:spLocks noChangeArrowheads="1"/>
          </p:cNvSpPr>
          <p:nvPr/>
        </p:nvSpPr>
        <p:spPr bwMode="auto">
          <a:xfrm>
            <a:off x="3248561" y="290122"/>
            <a:ext cx="2646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  <a:endParaRPr lang="en-US" altLang="zh-CN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Text Box 43"/>
          <p:cNvSpPr txBox="1">
            <a:spLocks noChangeArrowheads="1"/>
          </p:cNvSpPr>
          <p:nvPr/>
        </p:nvSpPr>
        <p:spPr bwMode="auto">
          <a:xfrm>
            <a:off x="3511352" y="716976"/>
            <a:ext cx="2113079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 is a good space for a short subtitle</a:t>
            </a:r>
          </a:p>
        </p:txBody>
      </p:sp>
      <p:cxnSp>
        <p:nvCxnSpPr>
          <p:cNvPr id="42" name="直接连接符 41"/>
          <p:cNvCxnSpPr/>
          <p:nvPr/>
        </p:nvCxnSpPr>
        <p:spPr>
          <a:xfrm>
            <a:off x="4226801" y="974973"/>
            <a:ext cx="690398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00" name="Oval 12"/>
          <p:cNvSpPr>
            <a:spLocks noChangeArrowheads="1"/>
          </p:cNvSpPr>
          <p:nvPr/>
        </p:nvSpPr>
        <p:spPr bwMode="auto">
          <a:xfrm>
            <a:off x="1473201" y="2485205"/>
            <a:ext cx="1012825" cy="1014725"/>
          </a:xfrm>
          <a:prstGeom prst="ellipse">
            <a:avLst/>
          </a:prstGeom>
          <a:noFill/>
          <a:ln w="20701">
            <a:solidFill>
              <a:schemeClr val="accent2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901" name="Oval 13"/>
          <p:cNvSpPr>
            <a:spLocks noChangeArrowheads="1"/>
          </p:cNvSpPr>
          <p:nvPr/>
        </p:nvSpPr>
        <p:spPr bwMode="auto">
          <a:xfrm>
            <a:off x="1738313" y="2750399"/>
            <a:ext cx="482600" cy="48433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902" name="Freeform 14"/>
          <p:cNvSpPr/>
          <p:nvPr/>
        </p:nvSpPr>
        <p:spPr bwMode="auto">
          <a:xfrm>
            <a:off x="1066800" y="2991773"/>
            <a:ext cx="1824038" cy="916271"/>
          </a:xfrm>
          <a:custGeom>
            <a:avLst/>
            <a:gdLst>
              <a:gd name="T0" fmla="*/ 342 w 683"/>
              <a:gd name="T1" fmla="*/ 305 h 342"/>
              <a:gd name="T2" fmla="*/ 37 w 683"/>
              <a:gd name="T3" fmla="*/ 0 h 342"/>
              <a:gd name="T4" fmla="*/ 0 w 683"/>
              <a:gd name="T5" fmla="*/ 0 h 342"/>
              <a:gd name="T6" fmla="*/ 342 w 683"/>
              <a:gd name="T7" fmla="*/ 342 h 342"/>
              <a:gd name="T8" fmla="*/ 683 w 683"/>
              <a:gd name="T9" fmla="*/ 0 h 342"/>
              <a:gd name="T10" fmla="*/ 646 w 683"/>
              <a:gd name="T11" fmla="*/ 0 h 342"/>
              <a:gd name="T12" fmla="*/ 342 w 683"/>
              <a:gd name="T13" fmla="*/ 305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3" h="342">
                <a:moveTo>
                  <a:pt x="342" y="305"/>
                </a:moveTo>
                <a:cubicBezTo>
                  <a:pt x="173" y="305"/>
                  <a:pt x="37" y="169"/>
                  <a:pt x="3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89"/>
                  <a:pt x="153" y="342"/>
                  <a:pt x="342" y="342"/>
                </a:cubicBezTo>
                <a:cubicBezTo>
                  <a:pt x="530" y="342"/>
                  <a:pt x="683" y="189"/>
                  <a:pt x="683" y="0"/>
                </a:cubicBezTo>
                <a:cubicBezTo>
                  <a:pt x="646" y="0"/>
                  <a:pt x="646" y="0"/>
                  <a:pt x="646" y="0"/>
                </a:cubicBezTo>
                <a:cubicBezTo>
                  <a:pt x="646" y="169"/>
                  <a:pt x="510" y="305"/>
                  <a:pt x="342" y="305"/>
                </a:cubicBezTo>
                <a:close/>
              </a:path>
            </a:pathLst>
          </a:custGeom>
          <a:solidFill>
            <a:schemeClr val="bg1">
              <a:lumMod val="5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903" name="Line 15"/>
          <p:cNvSpPr>
            <a:spLocks noChangeShapeType="1"/>
          </p:cNvSpPr>
          <p:nvPr/>
        </p:nvSpPr>
        <p:spPr bwMode="auto">
          <a:xfrm flipV="1">
            <a:off x="1981200" y="2173959"/>
            <a:ext cx="0" cy="233434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904" name="Oval 16"/>
          <p:cNvSpPr>
            <a:spLocks noChangeArrowheads="1"/>
          </p:cNvSpPr>
          <p:nvPr/>
        </p:nvSpPr>
        <p:spPr bwMode="auto">
          <a:xfrm>
            <a:off x="3200401" y="2485205"/>
            <a:ext cx="1012825" cy="1014725"/>
          </a:xfrm>
          <a:prstGeom prst="ellipse">
            <a:avLst/>
          </a:prstGeom>
          <a:noFill/>
          <a:ln w="20638">
            <a:solidFill>
              <a:schemeClr val="accent1"/>
            </a:solidFill>
            <a:round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905" name="Oval 17"/>
          <p:cNvSpPr>
            <a:spLocks noChangeArrowheads="1"/>
          </p:cNvSpPr>
          <p:nvPr/>
        </p:nvSpPr>
        <p:spPr bwMode="auto">
          <a:xfrm>
            <a:off x="3462339" y="2750399"/>
            <a:ext cx="485775" cy="48433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906" name="Freeform 18"/>
          <p:cNvSpPr/>
          <p:nvPr/>
        </p:nvSpPr>
        <p:spPr bwMode="auto">
          <a:xfrm>
            <a:off x="2792413" y="2077091"/>
            <a:ext cx="1827212" cy="914682"/>
          </a:xfrm>
          <a:custGeom>
            <a:avLst/>
            <a:gdLst>
              <a:gd name="T0" fmla="*/ 342 w 684"/>
              <a:gd name="T1" fmla="*/ 37 h 341"/>
              <a:gd name="T2" fmla="*/ 647 w 684"/>
              <a:gd name="T3" fmla="*/ 341 h 341"/>
              <a:gd name="T4" fmla="*/ 684 w 684"/>
              <a:gd name="T5" fmla="*/ 341 h 341"/>
              <a:gd name="T6" fmla="*/ 342 w 684"/>
              <a:gd name="T7" fmla="*/ 0 h 341"/>
              <a:gd name="T8" fmla="*/ 0 w 684"/>
              <a:gd name="T9" fmla="*/ 341 h 341"/>
              <a:gd name="T10" fmla="*/ 37 w 684"/>
              <a:gd name="T11" fmla="*/ 341 h 341"/>
              <a:gd name="T12" fmla="*/ 342 w 684"/>
              <a:gd name="T13" fmla="*/ 37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4" h="341">
                <a:moveTo>
                  <a:pt x="342" y="37"/>
                </a:moveTo>
                <a:cubicBezTo>
                  <a:pt x="511" y="37"/>
                  <a:pt x="647" y="173"/>
                  <a:pt x="647" y="341"/>
                </a:cubicBezTo>
                <a:cubicBezTo>
                  <a:pt x="684" y="341"/>
                  <a:pt x="684" y="341"/>
                  <a:pt x="684" y="341"/>
                </a:cubicBezTo>
                <a:cubicBezTo>
                  <a:pt x="684" y="153"/>
                  <a:pt x="531" y="0"/>
                  <a:pt x="342" y="0"/>
                </a:cubicBezTo>
                <a:cubicBezTo>
                  <a:pt x="153" y="0"/>
                  <a:pt x="0" y="153"/>
                  <a:pt x="0" y="341"/>
                </a:cubicBezTo>
                <a:cubicBezTo>
                  <a:pt x="37" y="341"/>
                  <a:pt x="37" y="341"/>
                  <a:pt x="37" y="341"/>
                </a:cubicBezTo>
                <a:cubicBezTo>
                  <a:pt x="37" y="173"/>
                  <a:pt x="174" y="37"/>
                  <a:pt x="342" y="37"/>
                </a:cubicBezTo>
                <a:close/>
              </a:path>
            </a:pathLst>
          </a:custGeom>
          <a:solidFill>
            <a:schemeClr val="bg1">
              <a:lumMod val="5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907" name="Line 19"/>
          <p:cNvSpPr>
            <a:spLocks noChangeShapeType="1"/>
          </p:cNvSpPr>
          <p:nvPr/>
        </p:nvSpPr>
        <p:spPr bwMode="auto">
          <a:xfrm>
            <a:off x="3705225" y="3576154"/>
            <a:ext cx="0" cy="231847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908" name="Oval 20"/>
          <p:cNvSpPr>
            <a:spLocks noChangeArrowheads="1"/>
          </p:cNvSpPr>
          <p:nvPr/>
        </p:nvSpPr>
        <p:spPr bwMode="auto">
          <a:xfrm>
            <a:off x="4926013" y="2485205"/>
            <a:ext cx="1014412" cy="1014725"/>
          </a:xfrm>
          <a:prstGeom prst="ellipse">
            <a:avLst/>
          </a:prstGeom>
          <a:noFill/>
          <a:ln w="20701">
            <a:solidFill>
              <a:schemeClr val="accent2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909" name="Oval 21"/>
          <p:cNvSpPr>
            <a:spLocks noChangeArrowheads="1"/>
          </p:cNvSpPr>
          <p:nvPr/>
        </p:nvSpPr>
        <p:spPr bwMode="auto">
          <a:xfrm>
            <a:off x="5191126" y="2750399"/>
            <a:ext cx="485775" cy="48433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910" name="Freeform 22"/>
          <p:cNvSpPr/>
          <p:nvPr/>
        </p:nvSpPr>
        <p:spPr bwMode="auto">
          <a:xfrm>
            <a:off x="4519613" y="2991773"/>
            <a:ext cx="1827212" cy="916271"/>
          </a:xfrm>
          <a:custGeom>
            <a:avLst/>
            <a:gdLst>
              <a:gd name="T0" fmla="*/ 342 w 684"/>
              <a:gd name="T1" fmla="*/ 305 h 342"/>
              <a:gd name="T2" fmla="*/ 37 w 684"/>
              <a:gd name="T3" fmla="*/ 0 h 342"/>
              <a:gd name="T4" fmla="*/ 0 w 684"/>
              <a:gd name="T5" fmla="*/ 0 h 342"/>
              <a:gd name="T6" fmla="*/ 342 w 684"/>
              <a:gd name="T7" fmla="*/ 342 h 342"/>
              <a:gd name="T8" fmla="*/ 684 w 684"/>
              <a:gd name="T9" fmla="*/ 0 h 342"/>
              <a:gd name="T10" fmla="*/ 647 w 684"/>
              <a:gd name="T11" fmla="*/ 0 h 342"/>
              <a:gd name="T12" fmla="*/ 342 w 684"/>
              <a:gd name="T13" fmla="*/ 305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4" h="342">
                <a:moveTo>
                  <a:pt x="342" y="305"/>
                </a:moveTo>
                <a:cubicBezTo>
                  <a:pt x="174" y="305"/>
                  <a:pt x="37" y="169"/>
                  <a:pt x="3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89"/>
                  <a:pt x="153" y="342"/>
                  <a:pt x="342" y="342"/>
                </a:cubicBezTo>
                <a:cubicBezTo>
                  <a:pt x="531" y="342"/>
                  <a:pt x="684" y="189"/>
                  <a:pt x="684" y="0"/>
                </a:cubicBezTo>
                <a:cubicBezTo>
                  <a:pt x="647" y="0"/>
                  <a:pt x="647" y="0"/>
                  <a:pt x="647" y="0"/>
                </a:cubicBezTo>
                <a:cubicBezTo>
                  <a:pt x="647" y="169"/>
                  <a:pt x="510" y="305"/>
                  <a:pt x="342" y="305"/>
                </a:cubicBezTo>
                <a:close/>
              </a:path>
            </a:pathLst>
          </a:custGeom>
          <a:solidFill>
            <a:schemeClr val="bg1">
              <a:lumMod val="5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911" name="Line 23"/>
          <p:cNvSpPr>
            <a:spLocks noChangeShapeType="1"/>
          </p:cNvSpPr>
          <p:nvPr/>
        </p:nvSpPr>
        <p:spPr bwMode="auto">
          <a:xfrm flipV="1">
            <a:off x="5434013" y="2173959"/>
            <a:ext cx="0" cy="233434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912" name="Oval 24"/>
          <p:cNvSpPr>
            <a:spLocks noChangeArrowheads="1"/>
          </p:cNvSpPr>
          <p:nvPr/>
        </p:nvSpPr>
        <p:spPr bwMode="auto">
          <a:xfrm>
            <a:off x="6654800" y="2485205"/>
            <a:ext cx="1011238" cy="1014725"/>
          </a:xfrm>
          <a:prstGeom prst="ellipse">
            <a:avLst/>
          </a:prstGeom>
          <a:noFill/>
          <a:ln w="20638">
            <a:solidFill>
              <a:schemeClr val="accent1"/>
            </a:solidFill>
            <a:round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913" name="Oval 25"/>
          <p:cNvSpPr>
            <a:spLocks noChangeArrowheads="1"/>
          </p:cNvSpPr>
          <p:nvPr/>
        </p:nvSpPr>
        <p:spPr bwMode="auto">
          <a:xfrm>
            <a:off x="6918325" y="2750399"/>
            <a:ext cx="484188" cy="48433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914" name="Freeform 26"/>
          <p:cNvSpPr/>
          <p:nvPr/>
        </p:nvSpPr>
        <p:spPr bwMode="auto">
          <a:xfrm>
            <a:off x="6248400" y="2077091"/>
            <a:ext cx="1824038" cy="914682"/>
          </a:xfrm>
          <a:custGeom>
            <a:avLst/>
            <a:gdLst>
              <a:gd name="T0" fmla="*/ 341 w 683"/>
              <a:gd name="T1" fmla="*/ 37 h 341"/>
              <a:gd name="T2" fmla="*/ 646 w 683"/>
              <a:gd name="T3" fmla="*/ 341 h 341"/>
              <a:gd name="T4" fmla="*/ 683 w 683"/>
              <a:gd name="T5" fmla="*/ 341 h 341"/>
              <a:gd name="T6" fmla="*/ 341 w 683"/>
              <a:gd name="T7" fmla="*/ 0 h 341"/>
              <a:gd name="T8" fmla="*/ 0 w 683"/>
              <a:gd name="T9" fmla="*/ 341 h 341"/>
              <a:gd name="T10" fmla="*/ 37 w 683"/>
              <a:gd name="T11" fmla="*/ 341 h 341"/>
              <a:gd name="T12" fmla="*/ 341 w 683"/>
              <a:gd name="T13" fmla="*/ 37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3" h="341">
                <a:moveTo>
                  <a:pt x="341" y="37"/>
                </a:moveTo>
                <a:cubicBezTo>
                  <a:pt x="510" y="37"/>
                  <a:pt x="646" y="173"/>
                  <a:pt x="646" y="341"/>
                </a:cubicBezTo>
                <a:cubicBezTo>
                  <a:pt x="683" y="341"/>
                  <a:pt x="683" y="341"/>
                  <a:pt x="683" y="341"/>
                </a:cubicBezTo>
                <a:cubicBezTo>
                  <a:pt x="683" y="153"/>
                  <a:pt x="530" y="0"/>
                  <a:pt x="341" y="0"/>
                </a:cubicBezTo>
                <a:cubicBezTo>
                  <a:pt x="153" y="0"/>
                  <a:pt x="0" y="153"/>
                  <a:pt x="0" y="341"/>
                </a:cubicBezTo>
                <a:cubicBezTo>
                  <a:pt x="37" y="341"/>
                  <a:pt x="37" y="341"/>
                  <a:pt x="37" y="341"/>
                </a:cubicBezTo>
                <a:cubicBezTo>
                  <a:pt x="37" y="173"/>
                  <a:pt x="173" y="37"/>
                  <a:pt x="341" y="37"/>
                </a:cubicBezTo>
                <a:close/>
              </a:path>
            </a:pathLst>
          </a:custGeom>
          <a:solidFill>
            <a:schemeClr val="bg1">
              <a:lumMod val="5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915" name="Line 27"/>
          <p:cNvSpPr>
            <a:spLocks noChangeShapeType="1"/>
          </p:cNvSpPr>
          <p:nvPr/>
        </p:nvSpPr>
        <p:spPr bwMode="auto">
          <a:xfrm>
            <a:off x="7159625" y="3576154"/>
            <a:ext cx="0" cy="231847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924" name="Rectangle 36"/>
          <p:cNvSpPr>
            <a:spLocks noChangeArrowheads="1"/>
          </p:cNvSpPr>
          <p:nvPr/>
        </p:nvSpPr>
        <p:spPr bwMode="auto">
          <a:xfrm>
            <a:off x="2947989" y="3895340"/>
            <a:ext cx="15128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</a:rPr>
              <a:t>Option 02</a:t>
            </a:r>
          </a:p>
          <a:p>
            <a:pPr algn="ctr">
              <a:buFont typeface="Arial" panose="020B0604020202020204" pitchFamily="34" charset="0"/>
              <a:buNone/>
            </a:pP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925" name="Rectangle 37"/>
          <p:cNvSpPr>
            <a:spLocks noChangeArrowheads="1"/>
          </p:cNvSpPr>
          <p:nvPr/>
        </p:nvSpPr>
        <p:spPr bwMode="auto">
          <a:xfrm>
            <a:off x="1235075" y="1554643"/>
            <a:ext cx="1512888" cy="51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Option 01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37926" name="Rectangle 38"/>
          <p:cNvSpPr>
            <a:spLocks noChangeArrowheads="1"/>
          </p:cNvSpPr>
          <p:nvPr/>
        </p:nvSpPr>
        <p:spPr bwMode="auto">
          <a:xfrm>
            <a:off x="6396039" y="3895340"/>
            <a:ext cx="1512887" cy="51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Option 04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37927" name="Rectangle 39"/>
          <p:cNvSpPr>
            <a:spLocks noChangeArrowheads="1"/>
          </p:cNvSpPr>
          <p:nvPr/>
        </p:nvSpPr>
        <p:spPr bwMode="auto">
          <a:xfrm>
            <a:off x="4683125" y="1554643"/>
            <a:ext cx="1512888" cy="51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Option 03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33" name="Text Box 42"/>
          <p:cNvSpPr txBox="1">
            <a:spLocks noChangeArrowheads="1"/>
          </p:cNvSpPr>
          <p:nvPr/>
        </p:nvSpPr>
        <p:spPr bwMode="auto">
          <a:xfrm>
            <a:off x="3248561" y="290122"/>
            <a:ext cx="2646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  <a:endParaRPr lang="en-US" altLang="zh-CN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 Box 43"/>
          <p:cNvSpPr txBox="1">
            <a:spLocks noChangeArrowheads="1"/>
          </p:cNvSpPr>
          <p:nvPr/>
        </p:nvSpPr>
        <p:spPr bwMode="auto">
          <a:xfrm>
            <a:off x="3511352" y="716976"/>
            <a:ext cx="2113079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 is a good space for a short subtitle</a:t>
            </a:r>
          </a:p>
        </p:txBody>
      </p:sp>
      <p:cxnSp>
        <p:nvCxnSpPr>
          <p:cNvPr id="35" name="直接连接符 34"/>
          <p:cNvCxnSpPr/>
          <p:nvPr/>
        </p:nvCxnSpPr>
        <p:spPr>
          <a:xfrm>
            <a:off x="4226801" y="974973"/>
            <a:ext cx="690398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890" name="组合 37889"/>
          <p:cNvGrpSpPr/>
          <p:nvPr/>
        </p:nvGrpSpPr>
        <p:grpSpPr>
          <a:xfrm>
            <a:off x="3585693" y="2885988"/>
            <a:ext cx="237478" cy="217920"/>
            <a:chOff x="-849313" y="269875"/>
            <a:chExt cx="269875" cy="247650"/>
          </a:xfrm>
        </p:grpSpPr>
        <p:sp>
          <p:nvSpPr>
            <p:cNvPr id="4" name="Freeform 6"/>
            <p:cNvSpPr/>
            <p:nvPr/>
          </p:nvSpPr>
          <p:spPr bwMode="auto">
            <a:xfrm>
              <a:off x="-849313" y="269875"/>
              <a:ext cx="269875" cy="115888"/>
            </a:xfrm>
            <a:custGeom>
              <a:avLst/>
              <a:gdLst>
                <a:gd name="T0" fmla="*/ 170 w 170"/>
                <a:gd name="T1" fmla="*/ 73 h 73"/>
                <a:gd name="T2" fmla="*/ 144 w 170"/>
                <a:gd name="T3" fmla="*/ 47 h 73"/>
                <a:gd name="T4" fmla="*/ 147 w 170"/>
                <a:gd name="T5" fmla="*/ 45 h 73"/>
                <a:gd name="T6" fmla="*/ 147 w 170"/>
                <a:gd name="T7" fmla="*/ 45 h 73"/>
                <a:gd name="T8" fmla="*/ 147 w 170"/>
                <a:gd name="T9" fmla="*/ 14 h 73"/>
                <a:gd name="T10" fmla="*/ 128 w 170"/>
                <a:gd name="T11" fmla="*/ 14 h 73"/>
                <a:gd name="T12" fmla="*/ 128 w 170"/>
                <a:gd name="T13" fmla="*/ 30 h 73"/>
                <a:gd name="T14" fmla="*/ 128 w 170"/>
                <a:gd name="T15" fmla="*/ 33 h 73"/>
                <a:gd name="T16" fmla="*/ 126 w 170"/>
                <a:gd name="T17" fmla="*/ 33 h 73"/>
                <a:gd name="T18" fmla="*/ 85 w 170"/>
                <a:gd name="T19" fmla="*/ 0 h 73"/>
                <a:gd name="T20" fmla="*/ 0 w 170"/>
                <a:gd name="T21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0" h="73">
                  <a:moveTo>
                    <a:pt x="170" y="73"/>
                  </a:moveTo>
                  <a:lnTo>
                    <a:pt x="144" y="47"/>
                  </a:lnTo>
                  <a:lnTo>
                    <a:pt x="147" y="45"/>
                  </a:lnTo>
                  <a:lnTo>
                    <a:pt x="147" y="45"/>
                  </a:lnTo>
                  <a:lnTo>
                    <a:pt x="147" y="14"/>
                  </a:lnTo>
                  <a:lnTo>
                    <a:pt x="128" y="14"/>
                  </a:lnTo>
                  <a:lnTo>
                    <a:pt x="128" y="30"/>
                  </a:lnTo>
                  <a:lnTo>
                    <a:pt x="128" y="33"/>
                  </a:lnTo>
                  <a:lnTo>
                    <a:pt x="126" y="33"/>
                  </a:lnTo>
                  <a:lnTo>
                    <a:pt x="85" y="0"/>
                  </a:lnTo>
                  <a:lnTo>
                    <a:pt x="0" y="73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-811213" y="407987"/>
              <a:ext cx="195263" cy="109538"/>
            </a:xfrm>
            <a:custGeom>
              <a:avLst/>
              <a:gdLst>
                <a:gd name="T0" fmla="*/ 0 w 123"/>
                <a:gd name="T1" fmla="*/ 7 h 69"/>
                <a:gd name="T2" fmla="*/ 0 w 123"/>
                <a:gd name="T3" fmla="*/ 0 h 69"/>
                <a:gd name="T4" fmla="*/ 0 w 123"/>
                <a:gd name="T5" fmla="*/ 69 h 69"/>
                <a:gd name="T6" fmla="*/ 38 w 123"/>
                <a:gd name="T7" fmla="*/ 69 h 69"/>
                <a:gd name="T8" fmla="*/ 38 w 123"/>
                <a:gd name="T9" fmla="*/ 21 h 69"/>
                <a:gd name="T10" fmla="*/ 85 w 123"/>
                <a:gd name="T11" fmla="*/ 21 h 69"/>
                <a:gd name="T12" fmla="*/ 85 w 123"/>
                <a:gd name="T13" fmla="*/ 69 h 69"/>
                <a:gd name="T14" fmla="*/ 123 w 123"/>
                <a:gd name="T15" fmla="*/ 69 h 69"/>
                <a:gd name="T16" fmla="*/ 123 w 123"/>
                <a:gd name="T17" fmla="*/ 0 h 69"/>
                <a:gd name="T18" fmla="*/ 123 w 123"/>
                <a:gd name="T19" fmla="*/ 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69">
                  <a:moveTo>
                    <a:pt x="0" y="7"/>
                  </a:moveTo>
                  <a:lnTo>
                    <a:pt x="0" y="0"/>
                  </a:lnTo>
                  <a:lnTo>
                    <a:pt x="0" y="69"/>
                  </a:lnTo>
                  <a:lnTo>
                    <a:pt x="38" y="69"/>
                  </a:lnTo>
                  <a:lnTo>
                    <a:pt x="38" y="21"/>
                  </a:lnTo>
                  <a:lnTo>
                    <a:pt x="85" y="21"/>
                  </a:lnTo>
                  <a:lnTo>
                    <a:pt x="85" y="69"/>
                  </a:lnTo>
                  <a:lnTo>
                    <a:pt x="123" y="69"/>
                  </a:lnTo>
                  <a:lnTo>
                    <a:pt x="123" y="0"/>
                  </a:lnTo>
                  <a:lnTo>
                    <a:pt x="123" y="7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7891" name="组合 37890"/>
          <p:cNvGrpSpPr/>
          <p:nvPr/>
        </p:nvGrpSpPr>
        <p:grpSpPr>
          <a:xfrm>
            <a:off x="1862461" y="2885607"/>
            <a:ext cx="237478" cy="212332"/>
            <a:chOff x="207963" y="276225"/>
            <a:chExt cx="269875" cy="241300"/>
          </a:xfrm>
        </p:grpSpPr>
        <p:sp>
          <p:nvSpPr>
            <p:cNvPr id="6" name="Freeform 8"/>
            <p:cNvSpPr/>
            <p:nvPr/>
          </p:nvSpPr>
          <p:spPr bwMode="auto">
            <a:xfrm>
              <a:off x="207963" y="276225"/>
              <a:ext cx="269875" cy="211138"/>
            </a:xfrm>
            <a:custGeom>
              <a:avLst/>
              <a:gdLst>
                <a:gd name="T0" fmla="*/ 72 w 72"/>
                <a:gd name="T1" fmla="*/ 5 h 56"/>
                <a:gd name="T2" fmla="*/ 68 w 72"/>
                <a:gd name="T3" fmla="*/ 0 h 56"/>
                <a:gd name="T4" fmla="*/ 5 w 72"/>
                <a:gd name="T5" fmla="*/ 0 h 56"/>
                <a:gd name="T6" fmla="*/ 0 w 72"/>
                <a:gd name="T7" fmla="*/ 5 h 56"/>
                <a:gd name="T8" fmla="*/ 0 w 72"/>
                <a:gd name="T9" fmla="*/ 52 h 56"/>
                <a:gd name="T10" fmla="*/ 5 w 72"/>
                <a:gd name="T11" fmla="*/ 56 h 56"/>
                <a:gd name="T12" fmla="*/ 68 w 72"/>
                <a:gd name="T13" fmla="*/ 56 h 56"/>
                <a:gd name="T14" fmla="*/ 72 w 72"/>
                <a:gd name="T15" fmla="*/ 52 h 56"/>
                <a:gd name="T16" fmla="*/ 72 w 72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56">
                  <a:moveTo>
                    <a:pt x="72" y="5"/>
                  </a:moveTo>
                  <a:cubicBezTo>
                    <a:pt x="72" y="2"/>
                    <a:pt x="70" y="0"/>
                    <a:pt x="6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4"/>
                    <a:pt x="2" y="56"/>
                    <a:pt x="5" y="56"/>
                  </a:cubicBezTo>
                  <a:cubicBezTo>
                    <a:pt x="68" y="56"/>
                    <a:pt x="68" y="56"/>
                    <a:pt x="68" y="56"/>
                  </a:cubicBezTo>
                  <a:cubicBezTo>
                    <a:pt x="70" y="56"/>
                    <a:pt x="72" y="54"/>
                    <a:pt x="72" y="52"/>
                  </a:cubicBezTo>
                  <a:lnTo>
                    <a:pt x="72" y="5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Line 9"/>
            <p:cNvSpPr>
              <a:spLocks noChangeShapeType="1"/>
            </p:cNvSpPr>
            <p:nvPr/>
          </p:nvSpPr>
          <p:spPr bwMode="auto">
            <a:xfrm>
              <a:off x="306388" y="517525"/>
              <a:ext cx="7461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Line 10"/>
            <p:cNvSpPr>
              <a:spLocks noChangeShapeType="1"/>
            </p:cNvSpPr>
            <p:nvPr/>
          </p:nvSpPr>
          <p:spPr bwMode="auto">
            <a:xfrm>
              <a:off x="215900" y="441325"/>
              <a:ext cx="255588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7888" name="组合 37887"/>
          <p:cNvGrpSpPr/>
          <p:nvPr/>
        </p:nvGrpSpPr>
        <p:grpSpPr>
          <a:xfrm>
            <a:off x="7068223" y="2851984"/>
            <a:ext cx="184392" cy="250048"/>
            <a:chOff x="-285750" y="-1238250"/>
            <a:chExt cx="209550" cy="284163"/>
          </a:xfrm>
        </p:grpSpPr>
        <p:sp>
          <p:nvSpPr>
            <p:cNvPr id="9" name="Freeform 11"/>
            <p:cNvSpPr/>
            <p:nvPr/>
          </p:nvSpPr>
          <p:spPr bwMode="auto">
            <a:xfrm>
              <a:off x="-285750" y="-1193800"/>
              <a:ext cx="209550" cy="239713"/>
            </a:xfrm>
            <a:custGeom>
              <a:avLst/>
              <a:gdLst>
                <a:gd name="T0" fmla="*/ 6 w 56"/>
                <a:gd name="T1" fmla="*/ 0 h 64"/>
                <a:gd name="T2" fmla="*/ 2 w 56"/>
                <a:gd name="T3" fmla="*/ 0 h 64"/>
                <a:gd name="T4" fmla="*/ 0 w 56"/>
                <a:gd name="T5" fmla="*/ 2 h 64"/>
                <a:gd name="T6" fmla="*/ 0 w 56"/>
                <a:gd name="T7" fmla="*/ 62 h 64"/>
                <a:gd name="T8" fmla="*/ 2 w 56"/>
                <a:gd name="T9" fmla="*/ 64 h 64"/>
                <a:gd name="T10" fmla="*/ 54 w 56"/>
                <a:gd name="T11" fmla="*/ 64 h 64"/>
                <a:gd name="T12" fmla="*/ 56 w 56"/>
                <a:gd name="T13" fmla="*/ 62 h 64"/>
                <a:gd name="T14" fmla="*/ 56 w 56"/>
                <a:gd name="T15" fmla="*/ 2 h 64"/>
                <a:gd name="T16" fmla="*/ 54 w 56"/>
                <a:gd name="T17" fmla="*/ 0 h 64"/>
                <a:gd name="T18" fmla="*/ 50 w 56"/>
                <a:gd name="T1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64">
                  <a:moveTo>
                    <a:pt x="6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3"/>
                    <a:pt x="1" y="64"/>
                    <a:pt x="2" y="64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5" y="64"/>
                    <a:pt x="56" y="63"/>
                    <a:pt x="56" y="62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1"/>
                    <a:pt x="55" y="0"/>
                    <a:pt x="54" y="0"/>
                  </a:cubicBezTo>
                  <a:cubicBezTo>
                    <a:pt x="50" y="0"/>
                    <a:pt x="50" y="0"/>
                    <a:pt x="50" y="0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2"/>
            <p:cNvSpPr/>
            <p:nvPr/>
          </p:nvSpPr>
          <p:spPr bwMode="auto">
            <a:xfrm>
              <a:off x="-241300" y="-1238250"/>
              <a:ext cx="120650" cy="60325"/>
            </a:xfrm>
            <a:custGeom>
              <a:avLst/>
              <a:gdLst>
                <a:gd name="T0" fmla="*/ 14 w 32"/>
                <a:gd name="T1" fmla="*/ 0 h 16"/>
                <a:gd name="T2" fmla="*/ 12 w 32"/>
                <a:gd name="T3" fmla="*/ 2 h 16"/>
                <a:gd name="T4" fmla="*/ 10 w 32"/>
                <a:gd name="T5" fmla="*/ 6 h 16"/>
                <a:gd name="T6" fmla="*/ 8 w 32"/>
                <a:gd name="T7" fmla="*/ 8 h 16"/>
                <a:gd name="T8" fmla="*/ 4 w 32"/>
                <a:gd name="T9" fmla="*/ 8 h 16"/>
                <a:gd name="T10" fmla="*/ 2 w 32"/>
                <a:gd name="T11" fmla="*/ 10 h 16"/>
                <a:gd name="T12" fmla="*/ 0 w 32"/>
                <a:gd name="T13" fmla="*/ 14 h 16"/>
                <a:gd name="T14" fmla="*/ 2 w 32"/>
                <a:gd name="T15" fmla="*/ 16 h 16"/>
                <a:gd name="T16" fmla="*/ 30 w 32"/>
                <a:gd name="T17" fmla="*/ 16 h 16"/>
                <a:gd name="T18" fmla="*/ 32 w 32"/>
                <a:gd name="T19" fmla="*/ 14 h 16"/>
                <a:gd name="T20" fmla="*/ 30 w 32"/>
                <a:gd name="T21" fmla="*/ 10 h 16"/>
                <a:gd name="T22" fmla="*/ 28 w 32"/>
                <a:gd name="T23" fmla="*/ 8 h 16"/>
                <a:gd name="T24" fmla="*/ 24 w 32"/>
                <a:gd name="T25" fmla="*/ 8 h 16"/>
                <a:gd name="T26" fmla="*/ 22 w 32"/>
                <a:gd name="T27" fmla="*/ 6 h 16"/>
                <a:gd name="T28" fmla="*/ 20 w 32"/>
                <a:gd name="T29" fmla="*/ 2 h 16"/>
                <a:gd name="T30" fmla="*/ 18 w 32"/>
                <a:gd name="T31" fmla="*/ 0 h 16"/>
                <a:gd name="T32" fmla="*/ 14 w 32"/>
                <a:gd name="T3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16">
                  <a:moveTo>
                    <a:pt x="14" y="0"/>
                  </a:moveTo>
                  <a:cubicBezTo>
                    <a:pt x="13" y="0"/>
                    <a:pt x="12" y="1"/>
                    <a:pt x="12" y="2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7"/>
                    <a:pt x="9" y="8"/>
                    <a:pt x="8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2" y="9"/>
                    <a:pt x="2" y="1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1" y="16"/>
                    <a:pt x="32" y="15"/>
                    <a:pt x="32" y="14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9"/>
                    <a:pt x="29" y="8"/>
                    <a:pt x="28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3" y="8"/>
                    <a:pt x="22" y="7"/>
                    <a:pt x="22" y="6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19" y="0"/>
                    <a:pt x="18" y="0"/>
                  </a:cubicBezTo>
                  <a:lnTo>
                    <a:pt x="14" y="0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Line 17"/>
            <p:cNvSpPr>
              <a:spLocks noChangeShapeType="1"/>
            </p:cNvSpPr>
            <p:nvPr/>
          </p:nvSpPr>
          <p:spPr bwMode="auto">
            <a:xfrm>
              <a:off x="-233363" y="-1133475"/>
              <a:ext cx="104775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Line 18"/>
            <p:cNvSpPr>
              <a:spLocks noChangeShapeType="1"/>
            </p:cNvSpPr>
            <p:nvPr/>
          </p:nvSpPr>
          <p:spPr bwMode="auto">
            <a:xfrm>
              <a:off x="-233363" y="-1103313"/>
              <a:ext cx="104775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Line 19"/>
            <p:cNvSpPr>
              <a:spLocks noChangeShapeType="1"/>
            </p:cNvSpPr>
            <p:nvPr/>
          </p:nvSpPr>
          <p:spPr bwMode="auto">
            <a:xfrm>
              <a:off x="-233363" y="-1073150"/>
              <a:ext cx="104775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Line 20"/>
            <p:cNvSpPr>
              <a:spLocks noChangeShapeType="1"/>
            </p:cNvSpPr>
            <p:nvPr/>
          </p:nvSpPr>
          <p:spPr bwMode="auto">
            <a:xfrm>
              <a:off x="-233363" y="-1042988"/>
              <a:ext cx="104775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Line 21"/>
            <p:cNvSpPr>
              <a:spLocks noChangeShapeType="1"/>
            </p:cNvSpPr>
            <p:nvPr/>
          </p:nvSpPr>
          <p:spPr bwMode="auto">
            <a:xfrm>
              <a:off x="-233363" y="-1012825"/>
              <a:ext cx="104775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7889" name="组合 37888"/>
          <p:cNvGrpSpPr/>
          <p:nvPr/>
        </p:nvGrpSpPr>
        <p:grpSpPr>
          <a:xfrm>
            <a:off x="5307495" y="2887243"/>
            <a:ext cx="251448" cy="210936"/>
            <a:chOff x="2922588" y="-1223963"/>
            <a:chExt cx="285750" cy="239713"/>
          </a:xfrm>
        </p:grpSpPr>
        <p:sp>
          <p:nvSpPr>
            <p:cNvPr id="23" name="Line 25"/>
            <p:cNvSpPr>
              <a:spLocks noChangeShapeType="1"/>
            </p:cNvSpPr>
            <p:nvPr/>
          </p:nvSpPr>
          <p:spPr bwMode="auto">
            <a:xfrm flipH="1">
              <a:off x="3021013" y="-1073150"/>
              <a:ext cx="88900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Line 26"/>
            <p:cNvSpPr>
              <a:spLocks noChangeShapeType="1"/>
            </p:cNvSpPr>
            <p:nvPr/>
          </p:nvSpPr>
          <p:spPr bwMode="auto">
            <a:xfrm flipH="1">
              <a:off x="2930525" y="-1073150"/>
              <a:ext cx="44450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Line 27"/>
            <p:cNvSpPr>
              <a:spLocks noChangeShapeType="1"/>
            </p:cNvSpPr>
            <p:nvPr/>
          </p:nvSpPr>
          <p:spPr bwMode="auto">
            <a:xfrm flipH="1">
              <a:off x="3155950" y="-1073150"/>
              <a:ext cx="44450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Line 28"/>
            <p:cNvSpPr>
              <a:spLocks noChangeShapeType="1"/>
            </p:cNvSpPr>
            <p:nvPr/>
          </p:nvSpPr>
          <p:spPr bwMode="auto">
            <a:xfrm>
              <a:off x="3133725" y="-1095375"/>
              <a:ext cx="0" cy="28575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Line 29"/>
            <p:cNvSpPr>
              <a:spLocks noChangeShapeType="1"/>
            </p:cNvSpPr>
            <p:nvPr/>
          </p:nvSpPr>
          <p:spPr bwMode="auto">
            <a:xfrm>
              <a:off x="2998788" y="-1095375"/>
              <a:ext cx="0" cy="28575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Rectangle 30"/>
            <p:cNvSpPr>
              <a:spLocks noChangeArrowheads="1"/>
            </p:cNvSpPr>
            <p:nvPr/>
          </p:nvSpPr>
          <p:spPr bwMode="auto">
            <a:xfrm>
              <a:off x="2922588" y="-1177925"/>
              <a:ext cx="285750" cy="19367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31"/>
            <p:cNvSpPr/>
            <p:nvPr/>
          </p:nvSpPr>
          <p:spPr bwMode="auto">
            <a:xfrm>
              <a:off x="3013075" y="-1223963"/>
              <a:ext cx="104775" cy="38100"/>
            </a:xfrm>
            <a:custGeom>
              <a:avLst/>
              <a:gdLst>
                <a:gd name="T0" fmla="*/ 66 w 66"/>
                <a:gd name="T1" fmla="*/ 24 h 24"/>
                <a:gd name="T2" fmla="*/ 66 w 66"/>
                <a:gd name="T3" fmla="*/ 0 h 24"/>
                <a:gd name="T4" fmla="*/ 0 w 66"/>
                <a:gd name="T5" fmla="*/ 0 h 24"/>
                <a:gd name="T6" fmla="*/ 0 w 66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4">
                  <a:moveTo>
                    <a:pt x="66" y="24"/>
                  </a:moveTo>
                  <a:lnTo>
                    <a:pt x="66" y="0"/>
                  </a:lnTo>
                  <a:lnTo>
                    <a:pt x="0" y="0"/>
                  </a:lnTo>
                  <a:lnTo>
                    <a:pt x="0" y="24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35"/>
          <p:cNvSpPr>
            <a:spLocks noChangeArrowheads="1"/>
          </p:cNvSpPr>
          <p:nvPr/>
        </p:nvSpPr>
        <p:spPr bwMode="auto">
          <a:xfrm>
            <a:off x="2609443" y="1826957"/>
            <a:ext cx="6534557" cy="1515190"/>
          </a:xfrm>
          <a:custGeom>
            <a:avLst/>
            <a:gdLst/>
            <a:ahLst/>
            <a:cxnLst/>
            <a:rect l="l" t="t" r="r" b="b"/>
            <a:pathLst>
              <a:path w="6534557" h="1515190">
                <a:moveTo>
                  <a:pt x="756065" y="0"/>
                </a:moveTo>
                <a:lnTo>
                  <a:pt x="6534557" y="0"/>
                </a:lnTo>
                <a:lnTo>
                  <a:pt x="6534557" y="1515190"/>
                </a:lnTo>
                <a:lnTo>
                  <a:pt x="756065" y="1515190"/>
                </a:lnTo>
                <a:cubicBezTo>
                  <a:pt x="338502" y="1515190"/>
                  <a:pt x="0" y="1176003"/>
                  <a:pt x="0" y="757595"/>
                </a:cubicBezTo>
                <a:cubicBezTo>
                  <a:pt x="0" y="339187"/>
                  <a:pt x="338502" y="0"/>
                  <a:pt x="75606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55" name="Oval 35"/>
          <p:cNvSpPr>
            <a:spLocks noChangeArrowheads="1"/>
          </p:cNvSpPr>
          <p:nvPr/>
        </p:nvSpPr>
        <p:spPr bwMode="auto">
          <a:xfrm>
            <a:off x="2725702" y="1943451"/>
            <a:ext cx="1279612" cy="128220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4572558" y="2275559"/>
            <a:ext cx="1127232" cy="9884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000" dirty="0">
                <a:ln w="6350">
                  <a:noFill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关键技术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000" dirty="0">
                <a:ln w="6350">
                  <a:noFill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实践难点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000" dirty="0">
                <a:ln w="6350">
                  <a:noFill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市场调研分析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000" dirty="0">
                <a:ln w="6350">
                  <a:noFill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案例对比分析</a:t>
            </a:r>
          </a:p>
        </p:txBody>
      </p:sp>
      <p:sp>
        <p:nvSpPr>
          <p:cNvPr id="13" name="矩形 12"/>
          <p:cNvSpPr/>
          <p:nvPr/>
        </p:nvSpPr>
        <p:spPr>
          <a:xfrm>
            <a:off x="4572558" y="1875449"/>
            <a:ext cx="25917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ln w="6350">
                  <a:noFill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关键技术与实践难点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3200664" y="2253333"/>
            <a:ext cx="329688" cy="636834"/>
            <a:chOff x="3851275" y="5348288"/>
            <a:chExt cx="371475" cy="717550"/>
          </a:xfrm>
        </p:grpSpPr>
        <p:sp>
          <p:nvSpPr>
            <p:cNvPr id="21" name="Oval 12"/>
            <p:cNvSpPr>
              <a:spLocks noChangeArrowheads="1"/>
            </p:cNvSpPr>
            <p:nvPr/>
          </p:nvSpPr>
          <p:spPr bwMode="auto">
            <a:xfrm>
              <a:off x="3986213" y="5438775"/>
              <a:ext cx="101600" cy="101600"/>
            </a:xfrm>
            <a:prstGeom prst="ellips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3"/>
            <p:cNvSpPr/>
            <p:nvPr/>
          </p:nvSpPr>
          <p:spPr bwMode="auto">
            <a:xfrm>
              <a:off x="3876675" y="5873750"/>
              <a:ext cx="319087" cy="33338"/>
            </a:xfrm>
            <a:custGeom>
              <a:avLst/>
              <a:gdLst>
                <a:gd name="T0" fmla="*/ 0 w 85"/>
                <a:gd name="T1" fmla="*/ 0 h 9"/>
                <a:gd name="T2" fmla="*/ 43 w 85"/>
                <a:gd name="T3" fmla="*/ 9 h 9"/>
                <a:gd name="T4" fmla="*/ 85 w 85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9">
                  <a:moveTo>
                    <a:pt x="0" y="0"/>
                  </a:moveTo>
                  <a:cubicBezTo>
                    <a:pt x="13" y="6"/>
                    <a:pt x="27" y="9"/>
                    <a:pt x="43" y="9"/>
                  </a:cubicBezTo>
                  <a:cubicBezTo>
                    <a:pt x="58" y="9"/>
                    <a:pt x="72" y="6"/>
                    <a:pt x="85" y="0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Line 14"/>
            <p:cNvSpPr>
              <a:spLocks noChangeShapeType="1"/>
            </p:cNvSpPr>
            <p:nvPr/>
          </p:nvSpPr>
          <p:spPr bwMode="auto">
            <a:xfrm flipH="1" flipV="1">
              <a:off x="4060825" y="5532438"/>
              <a:ext cx="161925" cy="5334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Line 15"/>
            <p:cNvSpPr>
              <a:spLocks noChangeShapeType="1"/>
            </p:cNvSpPr>
            <p:nvPr/>
          </p:nvSpPr>
          <p:spPr bwMode="auto">
            <a:xfrm flipV="1">
              <a:off x="3851275" y="5532438"/>
              <a:ext cx="160337" cy="5334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Line 16"/>
            <p:cNvSpPr>
              <a:spLocks noChangeShapeType="1"/>
            </p:cNvSpPr>
            <p:nvPr/>
          </p:nvSpPr>
          <p:spPr bwMode="auto">
            <a:xfrm flipV="1">
              <a:off x="4038600" y="5348288"/>
              <a:ext cx="0" cy="90488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9" name="AutoShape 11"/>
          <p:cNvSpPr>
            <a:spLocks noChangeAspect="1" noChangeArrowheads="1" noTextEdit="1"/>
          </p:cNvSpPr>
          <p:nvPr/>
        </p:nvSpPr>
        <p:spPr bwMode="auto">
          <a:xfrm>
            <a:off x="768350" y="1491123"/>
            <a:ext cx="7607300" cy="2850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60" name="Rectangle 12" descr="24215600-1-311156"/>
          <p:cNvSpPr>
            <a:spLocks noChangeArrowheads="1"/>
          </p:cNvSpPr>
          <p:nvPr/>
        </p:nvSpPr>
        <p:spPr bwMode="auto">
          <a:xfrm>
            <a:off x="769938" y="1492711"/>
            <a:ext cx="1901825" cy="142442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982663" y="2702759"/>
            <a:ext cx="1689100" cy="214379"/>
          </a:xfrm>
          <a:prstGeom prst="rect">
            <a:avLst/>
          </a:prstGeom>
          <a:solidFill>
            <a:schemeClr val="bg2">
              <a:lumMod val="10000"/>
              <a:alpha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663" name="Rectangle 15" descr="20100516232736"/>
          <p:cNvSpPr>
            <a:spLocks noChangeArrowheads="1"/>
          </p:cNvSpPr>
          <p:nvPr/>
        </p:nvSpPr>
        <p:spPr bwMode="auto">
          <a:xfrm>
            <a:off x="2671763" y="1492711"/>
            <a:ext cx="1900237" cy="1424427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65" name="Rectangle 17"/>
          <p:cNvSpPr>
            <a:spLocks noChangeArrowheads="1"/>
          </p:cNvSpPr>
          <p:nvPr/>
        </p:nvSpPr>
        <p:spPr bwMode="auto">
          <a:xfrm>
            <a:off x="2884488" y="2702759"/>
            <a:ext cx="1687512" cy="214379"/>
          </a:xfrm>
          <a:prstGeom prst="rect">
            <a:avLst/>
          </a:prstGeom>
          <a:solidFill>
            <a:schemeClr val="bg2">
              <a:lumMod val="10000"/>
              <a:alpha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666" name="Rectangle 18" descr="2011071511564819901"/>
          <p:cNvSpPr>
            <a:spLocks noChangeArrowheads="1"/>
          </p:cNvSpPr>
          <p:nvPr/>
        </p:nvSpPr>
        <p:spPr bwMode="auto">
          <a:xfrm>
            <a:off x="4572000" y="1492711"/>
            <a:ext cx="1900238" cy="1424427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68" name="Rectangle 20"/>
          <p:cNvSpPr>
            <a:spLocks noChangeArrowheads="1"/>
          </p:cNvSpPr>
          <p:nvPr/>
        </p:nvSpPr>
        <p:spPr bwMode="auto">
          <a:xfrm>
            <a:off x="4786314" y="2702759"/>
            <a:ext cx="1685925" cy="214379"/>
          </a:xfrm>
          <a:prstGeom prst="rect">
            <a:avLst/>
          </a:prstGeom>
          <a:solidFill>
            <a:schemeClr val="bg2">
              <a:lumMod val="10000"/>
              <a:alpha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669" name="Rectangle 21" descr="ntk-2257-39l3lbbavgpap"/>
          <p:cNvSpPr>
            <a:spLocks noChangeArrowheads="1"/>
          </p:cNvSpPr>
          <p:nvPr/>
        </p:nvSpPr>
        <p:spPr bwMode="auto">
          <a:xfrm>
            <a:off x="6472239" y="1492711"/>
            <a:ext cx="1901825" cy="1424427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71" name="Rectangle 23"/>
          <p:cNvSpPr>
            <a:spLocks noChangeArrowheads="1"/>
          </p:cNvSpPr>
          <p:nvPr/>
        </p:nvSpPr>
        <p:spPr bwMode="auto">
          <a:xfrm>
            <a:off x="6688139" y="2702759"/>
            <a:ext cx="1685925" cy="214379"/>
          </a:xfrm>
          <a:prstGeom prst="rect">
            <a:avLst/>
          </a:prstGeom>
          <a:solidFill>
            <a:schemeClr val="bg2">
              <a:lumMod val="10000"/>
              <a:alpha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672" name="Rectangle 24" descr="201107060956141686"/>
          <p:cNvSpPr>
            <a:spLocks noChangeArrowheads="1"/>
          </p:cNvSpPr>
          <p:nvPr/>
        </p:nvSpPr>
        <p:spPr bwMode="auto">
          <a:xfrm>
            <a:off x="769938" y="2917139"/>
            <a:ext cx="1901825" cy="1426015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74" name="Rectangle 26"/>
          <p:cNvSpPr>
            <a:spLocks noChangeArrowheads="1"/>
          </p:cNvSpPr>
          <p:nvPr/>
        </p:nvSpPr>
        <p:spPr bwMode="auto">
          <a:xfrm>
            <a:off x="982663" y="4127186"/>
            <a:ext cx="1689100" cy="215967"/>
          </a:xfrm>
          <a:prstGeom prst="rect">
            <a:avLst/>
          </a:prstGeom>
          <a:solidFill>
            <a:schemeClr val="bg2">
              <a:lumMod val="10000"/>
              <a:alpha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675" name="Rectangle 27" descr="20110224142134"/>
          <p:cNvSpPr>
            <a:spLocks noChangeArrowheads="1"/>
          </p:cNvSpPr>
          <p:nvPr/>
        </p:nvSpPr>
        <p:spPr bwMode="auto">
          <a:xfrm>
            <a:off x="2671763" y="2917139"/>
            <a:ext cx="1900237" cy="1426015"/>
          </a:xfrm>
          <a:prstGeom prst="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77" name="Rectangle 29"/>
          <p:cNvSpPr>
            <a:spLocks noChangeArrowheads="1"/>
          </p:cNvSpPr>
          <p:nvPr/>
        </p:nvSpPr>
        <p:spPr bwMode="auto">
          <a:xfrm>
            <a:off x="2884488" y="4127186"/>
            <a:ext cx="1687512" cy="215967"/>
          </a:xfrm>
          <a:prstGeom prst="rect">
            <a:avLst/>
          </a:prstGeom>
          <a:solidFill>
            <a:schemeClr val="bg2">
              <a:lumMod val="10000"/>
              <a:alpha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678" name="Rectangle 30" descr="mypsd_67386_201202130838300001b"/>
          <p:cNvSpPr>
            <a:spLocks noChangeArrowheads="1"/>
          </p:cNvSpPr>
          <p:nvPr/>
        </p:nvSpPr>
        <p:spPr bwMode="auto">
          <a:xfrm>
            <a:off x="4572000" y="2917139"/>
            <a:ext cx="1900238" cy="1426015"/>
          </a:xfrm>
          <a:prstGeom prst="rect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80" name="Rectangle 32"/>
          <p:cNvSpPr>
            <a:spLocks noChangeArrowheads="1"/>
          </p:cNvSpPr>
          <p:nvPr/>
        </p:nvSpPr>
        <p:spPr bwMode="auto">
          <a:xfrm>
            <a:off x="4786314" y="4127186"/>
            <a:ext cx="1685925" cy="215967"/>
          </a:xfrm>
          <a:prstGeom prst="rect">
            <a:avLst/>
          </a:prstGeom>
          <a:solidFill>
            <a:schemeClr val="bg2">
              <a:lumMod val="10000"/>
              <a:alpha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681" name="Rectangle 33" descr="ntk-2215-02mya4cvf4c1h"/>
          <p:cNvSpPr>
            <a:spLocks noChangeArrowheads="1"/>
          </p:cNvSpPr>
          <p:nvPr/>
        </p:nvSpPr>
        <p:spPr bwMode="auto">
          <a:xfrm>
            <a:off x="6472239" y="2917139"/>
            <a:ext cx="1901825" cy="1426015"/>
          </a:xfrm>
          <a:prstGeom prst="rect">
            <a:avLst/>
          </a:prstGeom>
          <a:blipFill dpi="0" rotWithShape="1">
            <a:blip r:embed="rId9" cstate="print"/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83" name="Rectangle 35"/>
          <p:cNvSpPr>
            <a:spLocks noChangeArrowheads="1"/>
          </p:cNvSpPr>
          <p:nvPr/>
        </p:nvSpPr>
        <p:spPr bwMode="auto">
          <a:xfrm>
            <a:off x="6688139" y="4127186"/>
            <a:ext cx="1685925" cy="215967"/>
          </a:xfrm>
          <a:prstGeom prst="rect">
            <a:avLst/>
          </a:prstGeom>
          <a:solidFill>
            <a:schemeClr val="bg2">
              <a:lumMod val="10000"/>
              <a:alpha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7730" name="Group 82"/>
          <p:cNvGrpSpPr/>
          <p:nvPr/>
        </p:nvGrpSpPr>
        <p:grpSpPr bwMode="auto">
          <a:xfrm>
            <a:off x="6472238" y="4127186"/>
            <a:ext cx="215900" cy="215967"/>
            <a:chOff x="4077" y="2599"/>
            <a:chExt cx="136" cy="136"/>
          </a:xfrm>
        </p:grpSpPr>
        <p:sp>
          <p:nvSpPr>
            <p:cNvPr id="27682" name="Rectangle 34"/>
            <p:cNvSpPr>
              <a:spLocks noChangeArrowheads="1"/>
            </p:cNvSpPr>
            <p:nvPr/>
          </p:nvSpPr>
          <p:spPr bwMode="auto">
            <a:xfrm>
              <a:off x="4077" y="2599"/>
              <a:ext cx="136" cy="1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84" name="Freeform 36"/>
            <p:cNvSpPr/>
            <p:nvPr/>
          </p:nvSpPr>
          <p:spPr bwMode="auto">
            <a:xfrm>
              <a:off x="4115" y="2643"/>
              <a:ext cx="64" cy="47"/>
            </a:xfrm>
            <a:custGeom>
              <a:avLst/>
              <a:gdLst>
                <a:gd name="T0" fmla="*/ 77 w 77"/>
                <a:gd name="T1" fmla="*/ 6 h 56"/>
                <a:gd name="T2" fmla="*/ 73 w 77"/>
                <a:gd name="T3" fmla="*/ 0 h 56"/>
                <a:gd name="T4" fmla="*/ 43 w 77"/>
                <a:gd name="T5" fmla="*/ 24 h 56"/>
                <a:gd name="T6" fmla="*/ 28 w 77"/>
                <a:gd name="T7" fmla="*/ 9 h 56"/>
                <a:gd name="T8" fmla="*/ 0 w 77"/>
                <a:gd name="T9" fmla="*/ 31 h 56"/>
                <a:gd name="T10" fmla="*/ 0 w 77"/>
                <a:gd name="T11" fmla="*/ 56 h 56"/>
                <a:gd name="T12" fmla="*/ 7 w 77"/>
                <a:gd name="T13" fmla="*/ 56 h 56"/>
                <a:gd name="T14" fmla="*/ 7 w 77"/>
                <a:gd name="T15" fmla="*/ 34 h 56"/>
                <a:gd name="T16" fmla="*/ 28 w 77"/>
                <a:gd name="T17" fmla="*/ 18 h 56"/>
                <a:gd name="T18" fmla="*/ 42 w 77"/>
                <a:gd name="T19" fmla="*/ 33 h 56"/>
                <a:gd name="T20" fmla="*/ 77 w 77"/>
                <a:gd name="T21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" h="56">
                  <a:moveTo>
                    <a:pt x="77" y="6"/>
                  </a:moveTo>
                  <a:lnTo>
                    <a:pt x="73" y="0"/>
                  </a:lnTo>
                  <a:lnTo>
                    <a:pt x="43" y="24"/>
                  </a:lnTo>
                  <a:lnTo>
                    <a:pt x="28" y="9"/>
                  </a:lnTo>
                  <a:lnTo>
                    <a:pt x="0" y="31"/>
                  </a:lnTo>
                  <a:lnTo>
                    <a:pt x="0" y="56"/>
                  </a:lnTo>
                  <a:lnTo>
                    <a:pt x="7" y="56"/>
                  </a:lnTo>
                  <a:lnTo>
                    <a:pt x="7" y="34"/>
                  </a:lnTo>
                  <a:lnTo>
                    <a:pt x="28" y="18"/>
                  </a:lnTo>
                  <a:lnTo>
                    <a:pt x="42" y="33"/>
                  </a:lnTo>
                  <a:lnTo>
                    <a:pt x="77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85" name="Rectangle 37"/>
            <p:cNvSpPr>
              <a:spLocks noChangeArrowheads="1"/>
            </p:cNvSpPr>
            <p:nvPr/>
          </p:nvSpPr>
          <p:spPr bwMode="auto">
            <a:xfrm>
              <a:off x="4147" y="2678"/>
              <a:ext cx="6" cy="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86" name="Rectangle 38"/>
            <p:cNvSpPr>
              <a:spLocks noChangeArrowheads="1"/>
            </p:cNvSpPr>
            <p:nvPr/>
          </p:nvSpPr>
          <p:spPr bwMode="auto">
            <a:xfrm>
              <a:off x="4175" y="2668"/>
              <a:ext cx="5" cy="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7729" name="Group 81"/>
          <p:cNvGrpSpPr/>
          <p:nvPr/>
        </p:nvGrpSpPr>
        <p:grpSpPr bwMode="auto">
          <a:xfrm>
            <a:off x="6472238" y="2702759"/>
            <a:ext cx="215900" cy="214379"/>
            <a:chOff x="4077" y="1702"/>
            <a:chExt cx="136" cy="135"/>
          </a:xfrm>
        </p:grpSpPr>
        <p:sp>
          <p:nvSpPr>
            <p:cNvPr id="27670" name="Rectangle 22"/>
            <p:cNvSpPr>
              <a:spLocks noChangeArrowheads="1"/>
            </p:cNvSpPr>
            <p:nvPr/>
          </p:nvSpPr>
          <p:spPr bwMode="auto">
            <a:xfrm>
              <a:off x="4077" y="1702"/>
              <a:ext cx="136" cy="13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87" name="Freeform 39"/>
            <p:cNvSpPr>
              <a:spLocks noEditPoints="1"/>
            </p:cNvSpPr>
            <p:nvPr/>
          </p:nvSpPr>
          <p:spPr bwMode="auto">
            <a:xfrm>
              <a:off x="4113" y="1745"/>
              <a:ext cx="65" cy="48"/>
            </a:xfrm>
            <a:custGeom>
              <a:avLst/>
              <a:gdLst>
                <a:gd name="T0" fmla="*/ 42 w 78"/>
                <a:gd name="T1" fmla="*/ 7 h 58"/>
                <a:gd name="T2" fmla="*/ 42 w 78"/>
                <a:gd name="T3" fmla="*/ 0 h 58"/>
                <a:gd name="T4" fmla="*/ 27 w 78"/>
                <a:gd name="T5" fmla="*/ 0 h 58"/>
                <a:gd name="T6" fmla="*/ 27 w 78"/>
                <a:gd name="T7" fmla="*/ 7 h 58"/>
                <a:gd name="T8" fmla="*/ 24 w 78"/>
                <a:gd name="T9" fmla="*/ 7 h 58"/>
                <a:gd name="T10" fmla="*/ 24 w 78"/>
                <a:gd name="T11" fmla="*/ 0 h 58"/>
                <a:gd name="T12" fmla="*/ 9 w 78"/>
                <a:gd name="T13" fmla="*/ 0 h 58"/>
                <a:gd name="T14" fmla="*/ 9 w 78"/>
                <a:gd name="T15" fmla="*/ 7 h 58"/>
                <a:gd name="T16" fmla="*/ 0 w 78"/>
                <a:gd name="T17" fmla="*/ 7 h 58"/>
                <a:gd name="T18" fmla="*/ 0 w 78"/>
                <a:gd name="T19" fmla="*/ 58 h 58"/>
                <a:gd name="T20" fmla="*/ 78 w 78"/>
                <a:gd name="T21" fmla="*/ 58 h 58"/>
                <a:gd name="T22" fmla="*/ 78 w 78"/>
                <a:gd name="T23" fmla="*/ 7 h 58"/>
                <a:gd name="T24" fmla="*/ 42 w 78"/>
                <a:gd name="T25" fmla="*/ 7 h 58"/>
                <a:gd name="T26" fmla="*/ 72 w 78"/>
                <a:gd name="T27" fmla="*/ 52 h 58"/>
                <a:gd name="T28" fmla="*/ 6 w 78"/>
                <a:gd name="T29" fmla="*/ 52 h 58"/>
                <a:gd name="T30" fmla="*/ 6 w 78"/>
                <a:gd name="T31" fmla="*/ 13 h 58"/>
                <a:gd name="T32" fmla="*/ 72 w 78"/>
                <a:gd name="T33" fmla="*/ 13 h 58"/>
                <a:gd name="T34" fmla="*/ 72 w 78"/>
                <a:gd name="T35" fmla="*/ 5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58">
                  <a:moveTo>
                    <a:pt x="42" y="7"/>
                  </a:moveTo>
                  <a:lnTo>
                    <a:pt x="42" y="0"/>
                  </a:lnTo>
                  <a:lnTo>
                    <a:pt x="27" y="0"/>
                  </a:lnTo>
                  <a:lnTo>
                    <a:pt x="27" y="7"/>
                  </a:lnTo>
                  <a:lnTo>
                    <a:pt x="24" y="7"/>
                  </a:lnTo>
                  <a:lnTo>
                    <a:pt x="24" y="0"/>
                  </a:lnTo>
                  <a:lnTo>
                    <a:pt x="9" y="0"/>
                  </a:lnTo>
                  <a:lnTo>
                    <a:pt x="9" y="7"/>
                  </a:lnTo>
                  <a:lnTo>
                    <a:pt x="0" y="7"/>
                  </a:lnTo>
                  <a:lnTo>
                    <a:pt x="0" y="58"/>
                  </a:lnTo>
                  <a:lnTo>
                    <a:pt x="78" y="58"/>
                  </a:lnTo>
                  <a:lnTo>
                    <a:pt x="78" y="7"/>
                  </a:lnTo>
                  <a:lnTo>
                    <a:pt x="42" y="7"/>
                  </a:lnTo>
                  <a:close/>
                  <a:moveTo>
                    <a:pt x="72" y="52"/>
                  </a:moveTo>
                  <a:lnTo>
                    <a:pt x="6" y="52"/>
                  </a:lnTo>
                  <a:lnTo>
                    <a:pt x="6" y="13"/>
                  </a:lnTo>
                  <a:lnTo>
                    <a:pt x="72" y="13"/>
                  </a:lnTo>
                  <a:lnTo>
                    <a:pt x="72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88" name="Freeform 40"/>
            <p:cNvSpPr>
              <a:spLocks noEditPoints="1"/>
            </p:cNvSpPr>
            <p:nvPr/>
          </p:nvSpPr>
          <p:spPr bwMode="auto">
            <a:xfrm>
              <a:off x="4145" y="1761"/>
              <a:ext cx="21" cy="22"/>
            </a:xfrm>
            <a:custGeom>
              <a:avLst/>
              <a:gdLst>
                <a:gd name="T0" fmla="*/ 24 w 47"/>
                <a:gd name="T1" fmla="*/ 47 h 47"/>
                <a:gd name="T2" fmla="*/ 47 w 47"/>
                <a:gd name="T3" fmla="*/ 24 h 47"/>
                <a:gd name="T4" fmla="*/ 24 w 47"/>
                <a:gd name="T5" fmla="*/ 0 h 47"/>
                <a:gd name="T6" fmla="*/ 0 w 47"/>
                <a:gd name="T7" fmla="*/ 24 h 47"/>
                <a:gd name="T8" fmla="*/ 24 w 47"/>
                <a:gd name="T9" fmla="*/ 47 h 47"/>
                <a:gd name="T10" fmla="*/ 24 w 47"/>
                <a:gd name="T11" fmla="*/ 12 h 47"/>
                <a:gd name="T12" fmla="*/ 35 w 47"/>
                <a:gd name="T13" fmla="*/ 24 h 47"/>
                <a:gd name="T14" fmla="*/ 24 w 47"/>
                <a:gd name="T15" fmla="*/ 35 h 47"/>
                <a:gd name="T16" fmla="*/ 12 w 47"/>
                <a:gd name="T17" fmla="*/ 24 h 47"/>
                <a:gd name="T18" fmla="*/ 24 w 47"/>
                <a:gd name="T19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24" y="47"/>
                  </a:moveTo>
                  <a:cubicBezTo>
                    <a:pt x="37" y="47"/>
                    <a:pt x="47" y="37"/>
                    <a:pt x="47" y="24"/>
                  </a:cubicBezTo>
                  <a:cubicBezTo>
                    <a:pt x="47" y="11"/>
                    <a:pt x="37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7"/>
                    <a:pt x="24" y="47"/>
                  </a:cubicBezTo>
                  <a:moveTo>
                    <a:pt x="24" y="12"/>
                  </a:moveTo>
                  <a:cubicBezTo>
                    <a:pt x="30" y="12"/>
                    <a:pt x="35" y="17"/>
                    <a:pt x="35" y="24"/>
                  </a:cubicBezTo>
                  <a:cubicBezTo>
                    <a:pt x="35" y="30"/>
                    <a:pt x="30" y="35"/>
                    <a:pt x="24" y="35"/>
                  </a:cubicBezTo>
                  <a:cubicBezTo>
                    <a:pt x="18" y="35"/>
                    <a:pt x="12" y="30"/>
                    <a:pt x="12" y="24"/>
                  </a:cubicBezTo>
                  <a:cubicBezTo>
                    <a:pt x="12" y="17"/>
                    <a:pt x="18" y="12"/>
                    <a:pt x="24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89" name="Rectangle 41"/>
            <p:cNvSpPr>
              <a:spLocks noChangeArrowheads="1"/>
            </p:cNvSpPr>
            <p:nvPr/>
          </p:nvSpPr>
          <p:spPr bwMode="auto">
            <a:xfrm>
              <a:off x="4126" y="1761"/>
              <a:ext cx="8" cy="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7727" name="Group 79"/>
          <p:cNvGrpSpPr/>
          <p:nvPr/>
        </p:nvGrpSpPr>
        <p:grpSpPr bwMode="auto">
          <a:xfrm>
            <a:off x="4572001" y="4127186"/>
            <a:ext cx="214313" cy="215967"/>
            <a:chOff x="2880" y="2599"/>
            <a:chExt cx="135" cy="136"/>
          </a:xfrm>
        </p:grpSpPr>
        <p:sp>
          <p:nvSpPr>
            <p:cNvPr id="27679" name="Rectangle 31"/>
            <p:cNvSpPr>
              <a:spLocks noChangeArrowheads="1"/>
            </p:cNvSpPr>
            <p:nvPr/>
          </p:nvSpPr>
          <p:spPr bwMode="auto">
            <a:xfrm>
              <a:off x="2880" y="2599"/>
              <a:ext cx="135" cy="1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90" name="Freeform 42"/>
            <p:cNvSpPr>
              <a:spLocks noEditPoints="1"/>
            </p:cNvSpPr>
            <p:nvPr/>
          </p:nvSpPr>
          <p:spPr bwMode="auto">
            <a:xfrm>
              <a:off x="2915" y="2634"/>
              <a:ext cx="66" cy="65"/>
            </a:xfrm>
            <a:custGeom>
              <a:avLst/>
              <a:gdLst>
                <a:gd name="T0" fmla="*/ 94 w 140"/>
                <a:gd name="T1" fmla="*/ 69 h 140"/>
                <a:gd name="T2" fmla="*/ 86 w 140"/>
                <a:gd name="T3" fmla="*/ 78 h 140"/>
                <a:gd name="T4" fmla="*/ 75 w 140"/>
                <a:gd name="T5" fmla="*/ 67 h 140"/>
                <a:gd name="T6" fmla="*/ 83 w 140"/>
                <a:gd name="T7" fmla="*/ 42 h 140"/>
                <a:gd name="T8" fmla="*/ 71 w 140"/>
                <a:gd name="T9" fmla="*/ 13 h 140"/>
                <a:gd name="T10" fmla="*/ 41 w 140"/>
                <a:gd name="T11" fmla="*/ 0 h 140"/>
                <a:gd name="T12" fmla="*/ 12 w 140"/>
                <a:gd name="T13" fmla="*/ 13 h 140"/>
                <a:gd name="T14" fmla="*/ 0 w 140"/>
                <a:gd name="T15" fmla="*/ 42 h 140"/>
                <a:gd name="T16" fmla="*/ 12 w 140"/>
                <a:gd name="T17" fmla="*/ 71 h 140"/>
                <a:gd name="T18" fmla="*/ 41 w 140"/>
                <a:gd name="T19" fmla="*/ 84 h 140"/>
                <a:gd name="T20" fmla="*/ 66 w 140"/>
                <a:gd name="T21" fmla="*/ 75 h 140"/>
                <a:gd name="T22" fmla="*/ 77 w 140"/>
                <a:gd name="T23" fmla="*/ 86 h 140"/>
                <a:gd name="T24" fmla="*/ 69 w 140"/>
                <a:gd name="T25" fmla="*/ 95 h 140"/>
                <a:gd name="T26" fmla="*/ 115 w 140"/>
                <a:gd name="T27" fmla="*/ 140 h 140"/>
                <a:gd name="T28" fmla="*/ 140 w 140"/>
                <a:gd name="T29" fmla="*/ 115 h 140"/>
                <a:gd name="T30" fmla="*/ 94 w 140"/>
                <a:gd name="T31" fmla="*/ 69 h 140"/>
                <a:gd name="T32" fmla="*/ 20 w 140"/>
                <a:gd name="T33" fmla="*/ 63 h 140"/>
                <a:gd name="T34" fmla="*/ 12 w 140"/>
                <a:gd name="T35" fmla="*/ 42 h 140"/>
                <a:gd name="T36" fmla="*/ 20 w 140"/>
                <a:gd name="T37" fmla="*/ 21 h 140"/>
                <a:gd name="T38" fmla="*/ 41 w 140"/>
                <a:gd name="T39" fmla="*/ 12 h 140"/>
                <a:gd name="T40" fmla="*/ 62 w 140"/>
                <a:gd name="T41" fmla="*/ 21 h 140"/>
                <a:gd name="T42" fmla="*/ 71 w 140"/>
                <a:gd name="T43" fmla="*/ 42 h 140"/>
                <a:gd name="T44" fmla="*/ 62 w 140"/>
                <a:gd name="T45" fmla="*/ 63 h 140"/>
                <a:gd name="T46" fmla="*/ 41 w 140"/>
                <a:gd name="T47" fmla="*/ 72 h 140"/>
                <a:gd name="T48" fmla="*/ 20 w 140"/>
                <a:gd name="T49" fmla="*/ 63 h 140"/>
                <a:gd name="T50" fmla="*/ 89 w 140"/>
                <a:gd name="T51" fmla="*/ 98 h 140"/>
                <a:gd name="T52" fmla="*/ 97 w 140"/>
                <a:gd name="T53" fmla="*/ 90 h 140"/>
                <a:gd name="T54" fmla="*/ 123 w 140"/>
                <a:gd name="T55" fmla="*/ 115 h 140"/>
                <a:gd name="T56" fmla="*/ 115 w 140"/>
                <a:gd name="T57" fmla="*/ 123 h 140"/>
                <a:gd name="T58" fmla="*/ 89 w 140"/>
                <a:gd name="T59" fmla="*/ 98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40">
                  <a:moveTo>
                    <a:pt x="94" y="69"/>
                  </a:moveTo>
                  <a:cubicBezTo>
                    <a:pt x="86" y="78"/>
                    <a:pt x="86" y="78"/>
                    <a:pt x="86" y="78"/>
                  </a:cubicBezTo>
                  <a:cubicBezTo>
                    <a:pt x="75" y="67"/>
                    <a:pt x="75" y="67"/>
                    <a:pt x="75" y="67"/>
                  </a:cubicBezTo>
                  <a:cubicBezTo>
                    <a:pt x="80" y="60"/>
                    <a:pt x="83" y="51"/>
                    <a:pt x="83" y="42"/>
                  </a:cubicBezTo>
                  <a:cubicBezTo>
                    <a:pt x="83" y="31"/>
                    <a:pt x="79" y="20"/>
                    <a:pt x="71" y="13"/>
                  </a:cubicBezTo>
                  <a:cubicBezTo>
                    <a:pt x="63" y="5"/>
                    <a:pt x="52" y="0"/>
                    <a:pt x="41" y="0"/>
                  </a:cubicBezTo>
                  <a:cubicBezTo>
                    <a:pt x="30" y="0"/>
                    <a:pt x="20" y="5"/>
                    <a:pt x="12" y="13"/>
                  </a:cubicBezTo>
                  <a:cubicBezTo>
                    <a:pt x="4" y="20"/>
                    <a:pt x="0" y="31"/>
                    <a:pt x="0" y="42"/>
                  </a:cubicBezTo>
                  <a:cubicBezTo>
                    <a:pt x="0" y="53"/>
                    <a:pt x="4" y="64"/>
                    <a:pt x="12" y="71"/>
                  </a:cubicBezTo>
                  <a:cubicBezTo>
                    <a:pt x="20" y="79"/>
                    <a:pt x="30" y="84"/>
                    <a:pt x="41" y="84"/>
                  </a:cubicBezTo>
                  <a:cubicBezTo>
                    <a:pt x="50" y="84"/>
                    <a:pt x="59" y="81"/>
                    <a:pt x="66" y="75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69" y="95"/>
                    <a:pt x="69" y="95"/>
                    <a:pt x="69" y="95"/>
                  </a:cubicBezTo>
                  <a:cubicBezTo>
                    <a:pt x="115" y="140"/>
                    <a:pt x="115" y="140"/>
                    <a:pt x="115" y="140"/>
                  </a:cubicBezTo>
                  <a:cubicBezTo>
                    <a:pt x="140" y="115"/>
                    <a:pt x="140" y="115"/>
                    <a:pt x="140" y="115"/>
                  </a:cubicBezTo>
                  <a:lnTo>
                    <a:pt x="94" y="69"/>
                  </a:lnTo>
                  <a:close/>
                  <a:moveTo>
                    <a:pt x="20" y="63"/>
                  </a:moveTo>
                  <a:cubicBezTo>
                    <a:pt x="15" y="57"/>
                    <a:pt x="12" y="50"/>
                    <a:pt x="12" y="42"/>
                  </a:cubicBezTo>
                  <a:cubicBezTo>
                    <a:pt x="12" y="34"/>
                    <a:pt x="15" y="27"/>
                    <a:pt x="20" y="21"/>
                  </a:cubicBezTo>
                  <a:cubicBezTo>
                    <a:pt x="26" y="16"/>
                    <a:pt x="33" y="12"/>
                    <a:pt x="41" y="12"/>
                  </a:cubicBezTo>
                  <a:cubicBezTo>
                    <a:pt x="49" y="12"/>
                    <a:pt x="57" y="16"/>
                    <a:pt x="62" y="21"/>
                  </a:cubicBezTo>
                  <a:cubicBezTo>
                    <a:pt x="68" y="27"/>
                    <a:pt x="71" y="34"/>
                    <a:pt x="71" y="42"/>
                  </a:cubicBezTo>
                  <a:cubicBezTo>
                    <a:pt x="71" y="50"/>
                    <a:pt x="68" y="57"/>
                    <a:pt x="62" y="63"/>
                  </a:cubicBezTo>
                  <a:cubicBezTo>
                    <a:pt x="57" y="68"/>
                    <a:pt x="49" y="72"/>
                    <a:pt x="41" y="72"/>
                  </a:cubicBezTo>
                  <a:cubicBezTo>
                    <a:pt x="33" y="72"/>
                    <a:pt x="26" y="68"/>
                    <a:pt x="20" y="63"/>
                  </a:cubicBezTo>
                  <a:moveTo>
                    <a:pt x="89" y="98"/>
                  </a:moveTo>
                  <a:cubicBezTo>
                    <a:pt x="97" y="90"/>
                    <a:pt x="97" y="90"/>
                    <a:pt x="97" y="90"/>
                  </a:cubicBezTo>
                  <a:cubicBezTo>
                    <a:pt x="123" y="115"/>
                    <a:pt x="123" y="115"/>
                    <a:pt x="123" y="115"/>
                  </a:cubicBezTo>
                  <a:cubicBezTo>
                    <a:pt x="115" y="123"/>
                    <a:pt x="115" y="123"/>
                    <a:pt x="115" y="123"/>
                  </a:cubicBezTo>
                  <a:lnTo>
                    <a:pt x="89" y="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7728" name="Group 80"/>
          <p:cNvGrpSpPr/>
          <p:nvPr/>
        </p:nvGrpSpPr>
        <p:grpSpPr bwMode="auto">
          <a:xfrm>
            <a:off x="4572001" y="2702759"/>
            <a:ext cx="214313" cy="214379"/>
            <a:chOff x="2880" y="1702"/>
            <a:chExt cx="135" cy="135"/>
          </a:xfrm>
        </p:grpSpPr>
        <p:sp>
          <p:nvSpPr>
            <p:cNvPr id="27667" name="Rectangle 19"/>
            <p:cNvSpPr>
              <a:spLocks noChangeArrowheads="1"/>
            </p:cNvSpPr>
            <p:nvPr/>
          </p:nvSpPr>
          <p:spPr bwMode="auto">
            <a:xfrm>
              <a:off x="2880" y="1702"/>
              <a:ext cx="135" cy="13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91" name="Freeform 43"/>
            <p:cNvSpPr>
              <a:spLocks noEditPoints="1"/>
            </p:cNvSpPr>
            <p:nvPr/>
          </p:nvSpPr>
          <p:spPr bwMode="auto">
            <a:xfrm>
              <a:off x="2924" y="1737"/>
              <a:ext cx="47" cy="65"/>
            </a:xfrm>
            <a:custGeom>
              <a:avLst/>
              <a:gdLst>
                <a:gd name="T0" fmla="*/ 94 w 101"/>
                <a:gd name="T1" fmla="*/ 33 h 140"/>
                <a:gd name="T2" fmla="*/ 94 w 101"/>
                <a:gd name="T3" fmla="*/ 23 h 140"/>
                <a:gd name="T4" fmla="*/ 101 w 101"/>
                <a:gd name="T5" fmla="*/ 23 h 140"/>
                <a:gd name="T6" fmla="*/ 101 w 101"/>
                <a:gd name="T7" fmla="*/ 0 h 140"/>
                <a:gd name="T8" fmla="*/ 0 w 101"/>
                <a:gd name="T9" fmla="*/ 0 h 140"/>
                <a:gd name="T10" fmla="*/ 0 w 101"/>
                <a:gd name="T11" fmla="*/ 23 h 140"/>
                <a:gd name="T12" fmla="*/ 8 w 101"/>
                <a:gd name="T13" fmla="*/ 23 h 140"/>
                <a:gd name="T14" fmla="*/ 8 w 101"/>
                <a:gd name="T15" fmla="*/ 33 h 140"/>
                <a:gd name="T16" fmla="*/ 29 w 101"/>
                <a:gd name="T17" fmla="*/ 70 h 140"/>
                <a:gd name="T18" fmla="*/ 8 w 101"/>
                <a:gd name="T19" fmla="*/ 108 h 140"/>
                <a:gd name="T20" fmla="*/ 8 w 101"/>
                <a:gd name="T21" fmla="*/ 117 h 140"/>
                <a:gd name="T22" fmla="*/ 0 w 101"/>
                <a:gd name="T23" fmla="*/ 117 h 140"/>
                <a:gd name="T24" fmla="*/ 0 w 101"/>
                <a:gd name="T25" fmla="*/ 140 h 140"/>
                <a:gd name="T26" fmla="*/ 101 w 101"/>
                <a:gd name="T27" fmla="*/ 140 h 140"/>
                <a:gd name="T28" fmla="*/ 101 w 101"/>
                <a:gd name="T29" fmla="*/ 117 h 140"/>
                <a:gd name="T30" fmla="*/ 94 w 101"/>
                <a:gd name="T31" fmla="*/ 117 h 140"/>
                <a:gd name="T32" fmla="*/ 94 w 101"/>
                <a:gd name="T33" fmla="*/ 108 h 140"/>
                <a:gd name="T34" fmla="*/ 73 w 101"/>
                <a:gd name="T35" fmla="*/ 70 h 140"/>
                <a:gd name="T36" fmla="*/ 94 w 101"/>
                <a:gd name="T37" fmla="*/ 33 h 140"/>
                <a:gd name="T38" fmla="*/ 82 w 101"/>
                <a:gd name="T39" fmla="*/ 108 h 140"/>
                <a:gd name="T40" fmla="*/ 82 w 101"/>
                <a:gd name="T41" fmla="*/ 117 h 140"/>
                <a:gd name="T42" fmla="*/ 20 w 101"/>
                <a:gd name="T43" fmla="*/ 117 h 140"/>
                <a:gd name="T44" fmla="*/ 20 w 101"/>
                <a:gd name="T45" fmla="*/ 108 h 140"/>
                <a:gd name="T46" fmla="*/ 51 w 101"/>
                <a:gd name="T47" fmla="*/ 76 h 140"/>
                <a:gd name="T48" fmla="*/ 82 w 101"/>
                <a:gd name="T49" fmla="*/ 108 h 140"/>
                <a:gd name="T50" fmla="*/ 51 w 101"/>
                <a:gd name="T51" fmla="*/ 64 h 140"/>
                <a:gd name="T52" fmla="*/ 20 w 101"/>
                <a:gd name="T53" fmla="*/ 33 h 140"/>
                <a:gd name="T54" fmla="*/ 20 w 101"/>
                <a:gd name="T55" fmla="*/ 23 h 140"/>
                <a:gd name="T56" fmla="*/ 82 w 101"/>
                <a:gd name="T57" fmla="*/ 23 h 140"/>
                <a:gd name="T58" fmla="*/ 82 w 101"/>
                <a:gd name="T59" fmla="*/ 33 h 140"/>
                <a:gd name="T60" fmla="*/ 51 w 101"/>
                <a:gd name="T61" fmla="*/ 6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1" h="140">
                  <a:moveTo>
                    <a:pt x="94" y="33"/>
                  </a:moveTo>
                  <a:cubicBezTo>
                    <a:pt x="94" y="23"/>
                    <a:pt x="94" y="23"/>
                    <a:pt x="94" y="23"/>
                  </a:cubicBezTo>
                  <a:cubicBezTo>
                    <a:pt x="101" y="23"/>
                    <a:pt x="101" y="23"/>
                    <a:pt x="101" y="23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49"/>
                    <a:pt x="16" y="63"/>
                    <a:pt x="29" y="70"/>
                  </a:cubicBezTo>
                  <a:cubicBezTo>
                    <a:pt x="16" y="78"/>
                    <a:pt x="8" y="92"/>
                    <a:pt x="8" y="108"/>
                  </a:cubicBezTo>
                  <a:cubicBezTo>
                    <a:pt x="8" y="117"/>
                    <a:pt x="8" y="117"/>
                    <a:pt x="8" y="117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101" y="140"/>
                    <a:pt x="101" y="140"/>
                    <a:pt x="101" y="140"/>
                  </a:cubicBezTo>
                  <a:cubicBezTo>
                    <a:pt x="101" y="117"/>
                    <a:pt x="101" y="117"/>
                    <a:pt x="101" y="117"/>
                  </a:cubicBezTo>
                  <a:cubicBezTo>
                    <a:pt x="94" y="117"/>
                    <a:pt x="94" y="117"/>
                    <a:pt x="94" y="117"/>
                  </a:cubicBezTo>
                  <a:cubicBezTo>
                    <a:pt x="94" y="108"/>
                    <a:pt x="94" y="108"/>
                    <a:pt x="94" y="108"/>
                  </a:cubicBezTo>
                  <a:cubicBezTo>
                    <a:pt x="94" y="92"/>
                    <a:pt x="85" y="78"/>
                    <a:pt x="73" y="70"/>
                  </a:cubicBezTo>
                  <a:cubicBezTo>
                    <a:pt x="85" y="63"/>
                    <a:pt x="94" y="49"/>
                    <a:pt x="94" y="33"/>
                  </a:cubicBezTo>
                  <a:moveTo>
                    <a:pt x="82" y="108"/>
                  </a:moveTo>
                  <a:cubicBezTo>
                    <a:pt x="82" y="117"/>
                    <a:pt x="82" y="117"/>
                    <a:pt x="82" y="117"/>
                  </a:cubicBezTo>
                  <a:cubicBezTo>
                    <a:pt x="20" y="117"/>
                    <a:pt x="20" y="117"/>
                    <a:pt x="20" y="117"/>
                  </a:cubicBezTo>
                  <a:cubicBezTo>
                    <a:pt x="20" y="108"/>
                    <a:pt x="20" y="108"/>
                    <a:pt x="20" y="108"/>
                  </a:cubicBezTo>
                  <a:cubicBezTo>
                    <a:pt x="20" y="90"/>
                    <a:pt x="34" y="76"/>
                    <a:pt x="51" y="76"/>
                  </a:cubicBezTo>
                  <a:cubicBezTo>
                    <a:pt x="68" y="76"/>
                    <a:pt x="82" y="90"/>
                    <a:pt x="82" y="108"/>
                  </a:cubicBezTo>
                  <a:moveTo>
                    <a:pt x="51" y="64"/>
                  </a:moveTo>
                  <a:cubicBezTo>
                    <a:pt x="34" y="64"/>
                    <a:pt x="20" y="50"/>
                    <a:pt x="20" y="3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33"/>
                    <a:pt x="82" y="33"/>
                    <a:pt x="82" y="33"/>
                  </a:cubicBezTo>
                  <a:cubicBezTo>
                    <a:pt x="82" y="50"/>
                    <a:pt x="68" y="64"/>
                    <a:pt x="51" y="6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7725" name="Group 77"/>
          <p:cNvGrpSpPr/>
          <p:nvPr/>
        </p:nvGrpSpPr>
        <p:grpSpPr bwMode="auto">
          <a:xfrm>
            <a:off x="2671764" y="2702759"/>
            <a:ext cx="212725" cy="214379"/>
            <a:chOff x="1683" y="1702"/>
            <a:chExt cx="134" cy="135"/>
          </a:xfrm>
        </p:grpSpPr>
        <p:sp>
          <p:nvSpPr>
            <p:cNvPr id="27664" name="Rectangle 16"/>
            <p:cNvSpPr>
              <a:spLocks noChangeArrowheads="1"/>
            </p:cNvSpPr>
            <p:nvPr/>
          </p:nvSpPr>
          <p:spPr bwMode="auto">
            <a:xfrm>
              <a:off x="1683" y="1702"/>
              <a:ext cx="134" cy="13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92" name="Freeform 44"/>
            <p:cNvSpPr/>
            <p:nvPr/>
          </p:nvSpPr>
          <p:spPr bwMode="auto">
            <a:xfrm>
              <a:off x="1731" y="1763"/>
              <a:ext cx="29" cy="14"/>
            </a:xfrm>
            <a:custGeom>
              <a:avLst/>
              <a:gdLst>
                <a:gd name="T0" fmla="*/ 31 w 62"/>
                <a:gd name="T1" fmla="*/ 19 h 31"/>
                <a:gd name="T2" fmla="*/ 12 w 62"/>
                <a:gd name="T3" fmla="*/ 0 h 31"/>
                <a:gd name="T4" fmla="*/ 0 w 62"/>
                <a:gd name="T5" fmla="*/ 0 h 31"/>
                <a:gd name="T6" fmla="*/ 31 w 62"/>
                <a:gd name="T7" fmla="*/ 31 h 31"/>
                <a:gd name="T8" fmla="*/ 62 w 62"/>
                <a:gd name="T9" fmla="*/ 0 h 31"/>
                <a:gd name="T10" fmla="*/ 50 w 62"/>
                <a:gd name="T11" fmla="*/ 0 h 31"/>
                <a:gd name="T12" fmla="*/ 31 w 62"/>
                <a:gd name="T13" fmla="*/ 1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31">
                  <a:moveTo>
                    <a:pt x="31" y="19"/>
                  </a:moveTo>
                  <a:cubicBezTo>
                    <a:pt x="20" y="19"/>
                    <a:pt x="12" y="1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"/>
                    <a:pt x="13" y="31"/>
                    <a:pt x="31" y="31"/>
                  </a:cubicBezTo>
                  <a:cubicBezTo>
                    <a:pt x="48" y="31"/>
                    <a:pt x="62" y="17"/>
                    <a:pt x="62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10"/>
                    <a:pt x="41" y="19"/>
                    <a:pt x="31" y="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93" name="Freeform 45"/>
            <p:cNvSpPr>
              <a:spLocks noEditPoints="1"/>
            </p:cNvSpPr>
            <p:nvPr/>
          </p:nvSpPr>
          <p:spPr bwMode="auto">
            <a:xfrm>
              <a:off x="1721" y="1737"/>
              <a:ext cx="59" cy="65"/>
            </a:xfrm>
            <a:custGeom>
              <a:avLst/>
              <a:gdLst>
                <a:gd name="T0" fmla="*/ 71 w 71"/>
                <a:gd name="T1" fmla="*/ 0 h 78"/>
                <a:gd name="T2" fmla="*/ 14 w 71"/>
                <a:gd name="T3" fmla="*/ 0 h 78"/>
                <a:gd name="T4" fmla="*/ 14 w 71"/>
                <a:gd name="T5" fmla="*/ 11 h 78"/>
                <a:gd name="T6" fmla="*/ 0 w 71"/>
                <a:gd name="T7" fmla="*/ 11 h 78"/>
                <a:gd name="T8" fmla="*/ 0 w 71"/>
                <a:gd name="T9" fmla="*/ 78 h 78"/>
                <a:gd name="T10" fmla="*/ 59 w 71"/>
                <a:gd name="T11" fmla="*/ 78 h 78"/>
                <a:gd name="T12" fmla="*/ 59 w 71"/>
                <a:gd name="T13" fmla="*/ 63 h 78"/>
                <a:gd name="T14" fmla="*/ 71 w 71"/>
                <a:gd name="T15" fmla="*/ 63 h 78"/>
                <a:gd name="T16" fmla="*/ 71 w 71"/>
                <a:gd name="T17" fmla="*/ 0 h 78"/>
                <a:gd name="T18" fmla="*/ 52 w 71"/>
                <a:gd name="T19" fmla="*/ 72 h 78"/>
                <a:gd name="T20" fmla="*/ 6 w 71"/>
                <a:gd name="T21" fmla="*/ 72 h 78"/>
                <a:gd name="T22" fmla="*/ 6 w 71"/>
                <a:gd name="T23" fmla="*/ 18 h 78"/>
                <a:gd name="T24" fmla="*/ 14 w 71"/>
                <a:gd name="T25" fmla="*/ 18 h 78"/>
                <a:gd name="T26" fmla="*/ 52 w 71"/>
                <a:gd name="T27" fmla="*/ 18 h 78"/>
                <a:gd name="T28" fmla="*/ 52 w 71"/>
                <a:gd name="T29" fmla="*/ 63 h 78"/>
                <a:gd name="T30" fmla="*/ 52 w 71"/>
                <a:gd name="T31" fmla="*/ 72 h 78"/>
                <a:gd name="T32" fmla="*/ 64 w 71"/>
                <a:gd name="T33" fmla="*/ 56 h 78"/>
                <a:gd name="T34" fmla="*/ 59 w 71"/>
                <a:gd name="T35" fmla="*/ 56 h 78"/>
                <a:gd name="T36" fmla="*/ 59 w 71"/>
                <a:gd name="T37" fmla="*/ 11 h 78"/>
                <a:gd name="T38" fmla="*/ 21 w 71"/>
                <a:gd name="T39" fmla="*/ 11 h 78"/>
                <a:gd name="T40" fmla="*/ 21 w 71"/>
                <a:gd name="T41" fmla="*/ 6 h 78"/>
                <a:gd name="T42" fmla="*/ 64 w 71"/>
                <a:gd name="T43" fmla="*/ 6 h 78"/>
                <a:gd name="T44" fmla="*/ 64 w 71"/>
                <a:gd name="T45" fmla="*/ 5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1" h="78">
                  <a:moveTo>
                    <a:pt x="71" y="0"/>
                  </a:moveTo>
                  <a:lnTo>
                    <a:pt x="14" y="0"/>
                  </a:lnTo>
                  <a:lnTo>
                    <a:pt x="14" y="11"/>
                  </a:lnTo>
                  <a:lnTo>
                    <a:pt x="0" y="11"/>
                  </a:lnTo>
                  <a:lnTo>
                    <a:pt x="0" y="78"/>
                  </a:lnTo>
                  <a:lnTo>
                    <a:pt x="59" y="78"/>
                  </a:lnTo>
                  <a:lnTo>
                    <a:pt x="59" y="63"/>
                  </a:lnTo>
                  <a:lnTo>
                    <a:pt x="71" y="63"/>
                  </a:lnTo>
                  <a:lnTo>
                    <a:pt x="71" y="0"/>
                  </a:lnTo>
                  <a:close/>
                  <a:moveTo>
                    <a:pt x="52" y="72"/>
                  </a:moveTo>
                  <a:lnTo>
                    <a:pt x="6" y="72"/>
                  </a:lnTo>
                  <a:lnTo>
                    <a:pt x="6" y="18"/>
                  </a:lnTo>
                  <a:lnTo>
                    <a:pt x="14" y="18"/>
                  </a:lnTo>
                  <a:lnTo>
                    <a:pt x="52" y="18"/>
                  </a:lnTo>
                  <a:lnTo>
                    <a:pt x="52" y="63"/>
                  </a:lnTo>
                  <a:lnTo>
                    <a:pt x="52" y="72"/>
                  </a:lnTo>
                  <a:close/>
                  <a:moveTo>
                    <a:pt x="64" y="56"/>
                  </a:moveTo>
                  <a:lnTo>
                    <a:pt x="59" y="56"/>
                  </a:lnTo>
                  <a:lnTo>
                    <a:pt x="59" y="11"/>
                  </a:lnTo>
                  <a:lnTo>
                    <a:pt x="21" y="11"/>
                  </a:lnTo>
                  <a:lnTo>
                    <a:pt x="21" y="6"/>
                  </a:lnTo>
                  <a:lnTo>
                    <a:pt x="64" y="6"/>
                  </a:lnTo>
                  <a:lnTo>
                    <a:pt x="64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7726" name="Group 78"/>
          <p:cNvGrpSpPr/>
          <p:nvPr/>
        </p:nvGrpSpPr>
        <p:grpSpPr bwMode="auto">
          <a:xfrm>
            <a:off x="2671764" y="4127186"/>
            <a:ext cx="212725" cy="215967"/>
            <a:chOff x="1683" y="2599"/>
            <a:chExt cx="134" cy="136"/>
          </a:xfrm>
        </p:grpSpPr>
        <p:sp>
          <p:nvSpPr>
            <p:cNvPr id="27676" name="Rectangle 28"/>
            <p:cNvSpPr>
              <a:spLocks noChangeArrowheads="1"/>
            </p:cNvSpPr>
            <p:nvPr/>
          </p:nvSpPr>
          <p:spPr bwMode="auto">
            <a:xfrm>
              <a:off x="1683" y="2599"/>
              <a:ext cx="134" cy="1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94" name="Freeform 46"/>
            <p:cNvSpPr>
              <a:spLocks noEditPoints="1"/>
            </p:cNvSpPr>
            <p:nvPr/>
          </p:nvSpPr>
          <p:spPr bwMode="auto">
            <a:xfrm>
              <a:off x="1718" y="2666"/>
              <a:ext cx="43" cy="21"/>
            </a:xfrm>
            <a:custGeom>
              <a:avLst/>
              <a:gdLst>
                <a:gd name="T0" fmla="*/ 52 w 92"/>
                <a:gd name="T1" fmla="*/ 24 h 45"/>
                <a:gd name="T2" fmla="*/ 52 w 92"/>
                <a:gd name="T3" fmla="*/ 37 h 45"/>
                <a:gd name="T4" fmla="*/ 64 w 92"/>
                <a:gd name="T5" fmla="*/ 37 h 45"/>
                <a:gd name="T6" fmla="*/ 64 w 92"/>
                <a:gd name="T7" fmla="*/ 24 h 45"/>
                <a:gd name="T8" fmla="*/ 80 w 92"/>
                <a:gd name="T9" fmla="*/ 24 h 45"/>
                <a:gd name="T10" fmla="*/ 80 w 92"/>
                <a:gd name="T11" fmla="*/ 45 h 45"/>
                <a:gd name="T12" fmla="*/ 92 w 92"/>
                <a:gd name="T13" fmla="*/ 45 h 45"/>
                <a:gd name="T14" fmla="*/ 92 w 92"/>
                <a:gd name="T15" fmla="*/ 12 h 45"/>
                <a:gd name="T16" fmla="*/ 35 w 92"/>
                <a:gd name="T17" fmla="*/ 12 h 45"/>
                <a:gd name="T18" fmla="*/ 18 w 92"/>
                <a:gd name="T19" fmla="*/ 0 h 45"/>
                <a:gd name="T20" fmla="*/ 0 w 92"/>
                <a:gd name="T21" fmla="*/ 18 h 45"/>
                <a:gd name="T22" fmla="*/ 18 w 92"/>
                <a:gd name="T23" fmla="*/ 36 h 45"/>
                <a:gd name="T24" fmla="*/ 35 w 92"/>
                <a:gd name="T25" fmla="*/ 24 h 45"/>
                <a:gd name="T26" fmla="*/ 52 w 92"/>
                <a:gd name="T27" fmla="*/ 24 h 45"/>
                <a:gd name="T28" fmla="*/ 18 w 92"/>
                <a:gd name="T29" fmla="*/ 24 h 45"/>
                <a:gd name="T30" fmla="*/ 12 w 92"/>
                <a:gd name="T31" fmla="*/ 18 h 45"/>
                <a:gd name="T32" fmla="*/ 18 w 92"/>
                <a:gd name="T33" fmla="*/ 12 h 45"/>
                <a:gd name="T34" fmla="*/ 25 w 92"/>
                <a:gd name="T35" fmla="*/ 18 h 45"/>
                <a:gd name="T36" fmla="*/ 18 w 92"/>
                <a:gd name="T37" fmla="*/ 2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2" h="45">
                  <a:moveTo>
                    <a:pt x="52" y="24"/>
                  </a:moveTo>
                  <a:cubicBezTo>
                    <a:pt x="52" y="37"/>
                    <a:pt x="52" y="37"/>
                    <a:pt x="52" y="37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3" y="5"/>
                    <a:pt x="26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8"/>
                    <a:pt x="8" y="36"/>
                    <a:pt x="18" y="36"/>
                  </a:cubicBezTo>
                  <a:cubicBezTo>
                    <a:pt x="26" y="36"/>
                    <a:pt x="33" y="31"/>
                    <a:pt x="35" y="24"/>
                  </a:cubicBezTo>
                  <a:lnTo>
                    <a:pt x="52" y="24"/>
                  </a:lnTo>
                  <a:close/>
                  <a:moveTo>
                    <a:pt x="18" y="24"/>
                  </a:moveTo>
                  <a:cubicBezTo>
                    <a:pt x="15" y="24"/>
                    <a:pt x="12" y="21"/>
                    <a:pt x="12" y="18"/>
                  </a:cubicBezTo>
                  <a:cubicBezTo>
                    <a:pt x="12" y="14"/>
                    <a:pt x="15" y="12"/>
                    <a:pt x="18" y="12"/>
                  </a:cubicBezTo>
                  <a:cubicBezTo>
                    <a:pt x="22" y="12"/>
                    <a:pt x="25" y="14"/>
                    <a:pt x="25" y="18"/>
                  </a:cubicBezTo>
                  <a:cubicBezTo>
                    <a:pt x="25" y="21"/>
                    <a:pt x="22" y="24"/>
                    <a:pt x="18" y="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95" name="Freeform 47"/>
            <p:cNvSpPr>
              <a:spLocks noEditPoints="1"/>
            </p:cNvSpPr>
            <p:nvPr/>
          </p:nvSpPr>
          <p:spPr bwMode="auto">
            <a:xfrm>
              <a:off x="1738" y="2635"/>
              <a:ext cx="45" cy="63"/>
            </a:xfrm>
            <a:custGeom>
              <a:avLst/>
              <a:gdLst>
                <a:gd name="T0" fmla="*/ 39 w 54"/>
                <a:gd name="T1" fmla="*/ 27 h 76"/>
                <a:gd name="T2" fmla="*/ 39 w 54"/>
                <a:gd name="T3" fmla="*/ 0 h 76"/>
                <a:gd name="T4" fmla="*/ 14 w 54"/>
                <a:gd name="T5" fmla="*/ 0 h 76"/>
                <a:gd name="T6" fmla="*/ 14 w 54"/>
                <a:gd name="T7" fmla="*/ 27 h 76"/>
                <a:gd name="T8" fmla="*/ 0 w 54"/>
                <a:gd name="T9" fmla="*/ 27 h 76"/>
                <a:gd name="T10" fmla="*/ 0 w 54"/>
                <a:gd name="T11" fmla="*/ 38 h 76"/>
                <a:gd name="T12" fmla="*/ 7 w 54"/>
                <a:gd name="T13" fmla="*/ 38 h 76"/>
                <a:gd name="T14" fmla="*/ 7 w 54"/>
                <a:gd name="T15" fmla="*/ 34 h 76"/>
                <a:gd name="T16" fmla="*/ 14 w 54"/>
                <a:gd name="T17" fmla="*/ 34 h 76"/>
                <a:gd name="T18" fmla="*/ 39 w 54"/>
                <a:gd name="T19" fmla="*/ 34 h 76"/>
                <a:gd name="T20" fmla="*/ 47 w 54"/>
                <a:gd name="T21" fmla="*/ 34 h 76"/>
                <a:gd name="T22" fmla="*/ 47 w 54"/>
                <a:gd name="T23" fmla="*/ 69 h 76"/>
                <a:gd name="T24" fmla="*/ 7 w 54"/>
                <a:gd name="T25" fmla="*/ 69 h 76"/>
                <a:gd name="T26" fmla="*/ 7 w 54"/>
                <a:gd name="T27" fmla="*/ 64 h 76"/>
                <a:gd name="T28" fmla="*/ 0 w 54"/>
                <a:gd name="T29" fmla="*/ 64 h 76"/>
                <a:gd name="T30" fmla="*/ 0 w 54"/>
                <a:gd name="T31" fmla="*/ 76 h 76"/>
                <a:gd name="T32" fmla="*/ 54 w 54"/>
                <a:gd name="T33" fmla="*/ 76 h 76"/>
                <a:gd name="T34" fmla="*/ 54 w 54"/>
                <a:gd name="T35" fmla="*/ 27 h 76"/>
                <a:gd name="T36" fmla="*/ 39 w 54"/>
                <a:gd name="T37" fmla="*/ 27 h 76"/>
                <a:gd name="T38" fmla="*/ 20 w 54"/>
                <a:gd name="T39" fmla="*/ 7 h 76"/>
                <a:gd name="T40" fmla="*/ 33 w 54"/>
                <a:gd name="T41" fmla="*/ 7 h 76"/>
                <a:gd name="T42" fmla="*/ 33 w 54"/>
                <a:gd name="T43" fmla="*/ 27 h 76"/>
                <a:gd name="T44" fmla="*/ 20 w 54"/>
                <a:gd name="T45" fmla="*/ 27 h 76"/>
                <a:gd name="T46" fmla="*/ 20 w 54"/>
                <a:gd name="T47" fmla="*/ 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4" h="76">
                  <a:moveTo>
                    <a:pt x="39" y="27"/>
                  </a:moveTo>
                  <a:lnTo>
                    <a:pt x="39" y="0"/>
                  </a:lnTo>
                  <a:lnTo>
                    <a:pt x="14" y="0"/>
                  </a:lnTo>
                  <a:lnTo>
                    <a:pt x="14" y="27"/>
                  </a:lnTo>
                  <a:lnTo>
                    <a:pt x="0" y="27"/>
                  </a:lnTo>
                  <a:lnTo>
                    <a:pt x="0" y="38"/>
                  </a:lnTo>
                  <a:lnTo>
                    <a:pt x="7" y="38"/>
                  </a:lnTo>
                  <a:lnTo>
                    <a:pt x="7" y="34"/>
                  </a:lnTo>
                  <a:lnTo>
                    <a:pt x="14" y="34"/>
                  </a:lnTo>
                  <a:lnTo>
                    <a:pt x="39" y="34"/>
                  </a:lnTo>
                  <a:lnTo>
                    <a:pt x="47" y="34"/>
                  </a:lnTo>
                  <a:lnTo>
                    <a:pt x="47" y="69"/>
                  </a:lnTo>
                  <a:lnTo>
                    <a:pt x="7" y="69"/>
                  </a:lnTo>
                  <a:lnTo>
                    <a:pt x="7" y="64"/>
                  </a:lnTo>
                  <a:lnTo>
                    <a:pt x="0" y="64"/>
                  </a:lnTo>
                  <a:lnTo>
                    <a:pt x="0" y="76"/>
                  </a:lnTo>
                  <a:lnTo>
                    <a:pt x="54" y="76"/>
                  </a:lnTo>
                  <a:lnTo>
                    <a:pt x="54" y="27"/>
                  </a:lnTo>
                  <a:lnTo>
                    <a:pt x="39" y="27"/>
                  </a:lnTo>
                  <a:close/>
                  <a:moveTo>
                    <a:pt x="20" y="7"/>
                  </a:moveTo>
                  <a:lnTo>
                    <a:pt x="33" y="7"/>
                  </a:lnTo>
                  <a:lnTo>
                    <a:pt x="33" y="27"/>
                  </a:lnTo>
                  <a:lnTo>
                    <a:pt x="20" y="27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7724" name="Group 76"/>
          <p:cNvGrpSpPr/>
          <p:nvPr/>
        </p:nvGrpSpPr>
        <p:grpSpPr bwMode="auto">
          <a:xfrm>
            <a:off x="769939" y="4127186"/>
            <a:ext cx="212725" cy="215967"/>
            <a:chOff x="485" y="2599"/>
            <a:chExt cx="134" cy="136"/>
          </a:xfrm>
        </p:grpSpPr>
        <p:sp>
          <p:nvSpPr>
            <p:cNvPr id="27673" name="Rectangle 25"/>
            <p:cNvSpPr>
              <a:spLocks noChangeArrowheads="1"/>
            </p:cNvSpPr>
            <p:nvPr/>
          </p:nvSpPr>
          <p:spPr bwMode="auto">
            <a:xfrm>
              <a:off x="485" y="2599"/>
              <a:ext cx="134" cy="1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96" name="Freeform 48"/>
            <p:cNvSpPr>
              <a:spLocks noEditPoints="1"/>
            </p:cNvSpPr>
            <p:nvPr/>
          </p:nvSpPr>
          <p:spPr bwMode="auto">
            <a:xfrm>
              <a:off x="520" y="2634"/>
              <a:ext cx="65" cy="65"/>
            </a:xfrm>
            <a:custGeom>
              <a:avLst/>
              <a:gdLst>
                <a:gd name="T0" fmla="*/ 79 w 79"/>
                <a:gd name="T1" fmla="*/ 39 h 78"/>
                <a:gd name="T2" fmla="*/ 39 w 79"/>
                <a:gd name="T3" fmla="*/ 0 h 78"/>
                <a:gd name="T4" fmla="*/ 0 w 79"/>
                <a:gd name="T5" fmla="*/ 39 h 78"/>
                <a:gd name="T6" fmla="*/ 4 w 79"/>
                <a:gd name="T7" fmla="*/ 44 h 78"/>
                <a:gd name="T8" fmla="*/ 9 w 79"/>
                <a:gd name="T9" fmla="*/ 39 h 78"/>
                <a:gd name="T10" fmla="*/ 19 w 79"/>
                <a:gd name="T11" fmla="*/ 78 h 78"/>
                <a:gd name="T12" fmla="*/ 58 w 79"/>
                <a:gd name="T13" fmla="*/ 78 h 78"/>
                <a:gd name="T14" fmla="*/ 69 w 79"/>
                <a:gd name="T15" fmla="*/ 39 h 78"/>
                <a:gd name="T16" fmla="*/ 74 w 79"/>
                <a:gd name="T17" fmla="*/ 44 h 78"/>
                <a:gd name="T18" fmla="*/ 79 w 79"/>
                <a:gd name="T19" fmla="*/ 39 h 78"/>
                <a:gd name="T20" fmla="*/ 63 w 79"/>
                <a:gd name="T21" fmla="*/ 34 h 78"/>
                <a:gd name="T22" fmla="*/ 53 w 79"/>
                <a:gd name="T23" fmla="*/ 72 h 78"/>
                <a:gd name="T24" fmla="*/ 25 w 79"/>
                <a:gd name="T25" fmla="*/ 72 h 78"/>
                <a:gd name="T26" fmla="*/ 14 w 79"/>
                <a:gd name="T27" fmla="*/ 34 h 78"/>
                <a:gd name="T28" fmla="*/ 14 w 79"/>
                <a:gd name="T29" fmla="*/ 34 h 78"/>
                <a:gd name="T30" fmla="*/ 39 w 79"/>
                <a:gd name="T31" fmla="*/ 9 h 78"/>
                <a:gd name="T32" fmla="*/ 64 w 79"/>
                <a:gd name="T33" fmla="*/ 34 h 78"/>
                <a:gd name="T34" fmla="*/ 63 w 79"/>
                <a:gd name="T35" fmla="*/ 3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9" h="78">
                  <a:moveTo>
                    <a:pt x="79" y="39"/>
                  </a:moveTo>
                  <a:lnTo>
                    <a:pt x="39" y="0"/>
                  </a:lnTo>
                  <a:lnTo>
                    <a:pt x="0" y="39"/>
                  </a:lnTo>
                  <a:lnTo>
                    <a:pt x="4" y="44"/>
                  </a:lnTo>
                  <a:lnTo>
                    <a:pt x="9" y="39"/>
                  </a:lnTo>
                  <a:lnTo>
                    <a:pt x="19" y="78"/>
                  </a:lnTo>
                  <a:lnTo>
                    <a:pt x="58" y="78"/>
                  </a:lnTo>
                  <a:lnTo>
                    <a:pt x="69" y="39"/>
                  </a:lnTo>
                  <a:lnTo>
                    <a:pt x="74" y="44"/>
                  </a:lnTo>
                  <a:lnTo>
                    <a:pt x="79" y="39"/>
                  </a:lnTo>
                  <a:close/>
                  <a:moveTo>
                    <a:pt x="63" y="34"/>
                  </a:moveTo>
                  <a:lnTo>
                    <a:pt x="53" y="72"/>
                  </a:lnTo>
                  <a:lnTo>
                    <a:pt x="25" y="72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39" y="9"/>
                  </a:lnTo>
                  <a:lnTo>
                    <a:pt x="64" y="34"/>
                  </a:lnTo>
                  <a:lnTo>
                    <a:pt x="63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97" name="Freeform 49"/>
            <p:cNvSpPr>
              <a:spLocks noEditPoints="1"/>
            </p:cNvSpPr>
            <p:nvPr/>
          </p:nvSpPr>
          <p:spPr bwMode="auto">
            <a:xfrm>
              <a:off x="545" y="2668"/>
              <a:ext cx="15" cy="15"/>
            </a:xfrm>
            <a:custGeom>
              <a:avLst/>
              <a:gdLst>
                <a:gd name="T0" fmla="*/ 0 w 18"/>
                <a:gd name="T1" fmla="*/ 18 h 18"/>
                <a:gd name="T2" fmla="*/ 18 w 18"/>
                <a:gd name="T3" fmla="*/ 18 h 18"/>
                <a:gd name="T4" fmla="*/ 18 w 18"/>
                <a:gd name="T5" fmla="*/ 0 h 18"/>
                <a:gd name="T6" fmla="*/ 0 w 18"/>
                <a:gd name="T7" fmla="*/ 0 h 18"/>
                <a:gd name="T8" fmla="*/ 0 w 18"/>
                <a:gd name="T9" fmla="*/ 18 h 18"/>
                <a:gd name="T10" fmla="*/ 7 w 18"/>
                <a:gd name="T11" fmla="*/ 7 h 18"/>
                <a:gd name="T12" fmla="*/ 11 w 18"/>
                <a:gd name="T13" fmla="*/ 7 h 18"/>
                <a:gd name="T14" fmla="*/ 11 w 18"/>
                <a:gd name="T15" fmla="*/ 11 h 18"/>
                <a:gd name="T16" fmla="*/ 7 w 18"/>
                <a:gd name="T17" fmla="*/ 11 h 18"/>
                <a:gd name="T18" fmla="*/ 7 w 18"/>
                <a:gd name="T19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8">
                  <a:moveTo>
                    <a:pt x="0" y="18"/>
                  </a:moveTo>
                  <a:lnTo>
                    <a:pt x="18" y="18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18"/>
                  </a:lnTo>
                  <a:close/>
                  <a:moveTo>
                    <a:pt x="7" y="7"/>
                  </a:moveTo>
                  <a:lnTo>
                    <a:pt x="11" y="7"/>
                  </a:lnTo>
                  <a:lnTo>
                    <a:pt x="11" y="11"/>
                  </a:lnTo>
                  <a:lnTo>
                    <a:pt x="7" y="11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7719" name="Group 71"/>
          <p:cNvGrpSpPr/>
          <p:nvPr/>
        </p:nvGrpSpPr>
        <p:grpSpPr bwMode="auto">
          <a:xfrm>
            <a:off x="769939" y="2702759"/>
            <a:ext cx="212725" cy="214379"/>
            <a:chOff x="485" y="1702"/>
            <a:chExt cx="134" cy="135"/>
          </a:xfrm>
        </p:grpSpPr>
        <p:sp>
          <p:nvSpPr>
            <p:cNvPr id="27661" name="Rectangle 13"/>
            <p:cNvSpPr>
              <a:spLocks noChangeArrowheads="1"/>
            </p:cNvSpPr>
            <p:nvPr/>
          </p:nvSpPr>
          <p:spPr bwMode="auto">
            <a:xfrm>
              <a:off x="485" y="1702"/>
              <a:ext cx="134" cy="13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98" name="Freeform 50"/>
            <p:cNvSpPr>
              <a:spLocks noEditPoints="1"/>
            </p:cNvSpPr>
            <p:nvPr/>
          </p:nvSpPr>
          <p:spPr bwMode="auto">
            <a:xfrm>
              <a:off x="520" y="1737"/>
              <a:ext cx="65" cy="65"/>
            </a:xfrm>
            <a:custGeom>
              <a:avLst/>
              <a:gdLst>
                <a:gd name="T0" fmla="*/ 70 w 140"/>
                <a:gd name="T1" fmla="*/ 0 h 140"/>
                <a:gd name="T2" fmla="*/ 0 w 140"/>
                <a:gd name="T3" fmla="*/ 70 h 140"/>
                <a:gd name="T4" fmla="*/ 70 w 140"/>
                <a:gd name="T5" fmla="*/ 140 h 140"/>
                <a:gd name="T6" fmla="*/ 140 w 140"/>
                <a:gd name="T7" fmla="*/ 70 h 140"/>
                <a:gd name="T8" fmla="*/ 70 w 140"/>
                <a:gd name="T9" fmla="*/ 0 h 140"/>
                <a:gd name="T10" fmla="*/ 53 w 140"/>
                <a:gd name="T11" fmla="*/ 126 h 140"/>
                <a:gd name="T12" fmla="*/ 53 w 140"/>
                <a:gd name="T13" fmla="*/ 99 h 140"/>
                <a:gd name="T14" fmla="*/ 67 w 140"/>
                <a:gd name="T15" fmla="*/ 86 h 140"/>
                <a:gd name="T16" fmla="*/ 72 w 140"/>
                <a:gd name="T17" fmla="*/ 86 h 140"/>
                <a:gd name="T18" fmla="*/ 86 w 140"/>
                <a:gd name="T19" fmla="*/ 99 h 140"/>
                <a:gd name="T20" fmla="*/ 86 w 140"/>
                <a:gd name="T21" fmla="*/ 126 h 140"/>
                <a:gd name="T22" fmla="*/ 70 w 140"/>
                <a:gd name="T23" fmla="*/ 128 h 140"/>
                <a:gd name="T24" fmla="*/ 53 w 140"/>
                <a:gd name="T25" fmla="*/ 126 h 140"/>
                <a:gd name="T26" fmla="*/ 98 w 140"/>
                <a:gd name="T27" fmla="*/ 121 h 140"/>
                <a:gd name="T28" fmla="*/ 98 w 140"/>
                <a:gd name="T29" fmla="*/ 99 h 140"/>
                <a:gd name="T30" fmla="*/ 72 w 140"/>
                <a:gd name="T31" fmla="*/ 74 h 140"/>
                <a:gd name="T32" fmla="*/ 67 w 140"/>
                <a:gd name="T33" fmla="*/ 74 h 140"/>
                <a:gd name="T34" fmla="*/ 42 w 140"/>
                <a:gd name="T35" fmla="*/ 99 h 140"/>
                <a:gd name="T36" fmla="*/ 42 w 140"/>
                <a:gd name="T37" fmla="*/ 121 h 140"/>
                <a:gd name="T38" fmla="*/ 12 w 140"/>
                <a:gd name="T39" fmla="*/ 70 h 140"/>
                <a:gd name="T40" fmla="*/ 70 w 140"/>
                <a:gd name="T41" fmla="*/ 12 h 140"/>
                <a:gd name="T42" fmla="*/ 128 w 140"/>
                <a:gd name="T43" fmla="*/ 70 h 140"/>
                <a:gd name="T44" fmla="*/ 98 w 140"/>
                <a:gd name="T45" fmla="*/ 121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0" h="140">
                  <a:moveTo>
                    <a:pt x="70" y="0"/>
                  </a:moveTo>
                  <a:cubicBezTo>
                    <a:pt x="31" y="0"/>
                    <a:pt x="0" y="32"/>
                    <a:pt x="0" y="70"/>
                  </a:cubicBezTo>
                  <a:cubicBezTo>
                    <a:pt x="0" y="109"/>
                    <a:pt x="31" y="140"/>
                    <a:pt x="70" y="140"/>
                  </a:cubicBezTo>
                  <a:cubicBezTo>
                    <a:pt x="108" y="140"/>
                    <a:pt x="140" y="109"/>
                    <a:pt x="140" y="70"/>
                  </a:cubicBezTo>
                  <a:cubicBezTo>
                    <a:pt x="140" y="32"/>
                    <a:pt x="108" y="0"/>
                    <a:pt x="70" y="0"/>
                  </a:cubicBezTo>
                  <a:moveTo>
                    <a:pt x="53" y="126"/>
                  </a:moveTo>
                  <a:cubicBezTo>
                    <a:pt x="53" y="99"/>
                    <a:pt x="53" y="99"/>
                    <a:pt x="53" y="99"/>
                  </a:cubicBezTo>
                  <a:cubicBezTo>
                    <a:pt x="53" y="92"/>
                    <a:pt x="60" y="86"/>
                    <a:pt x="67" y="86"/>
                  </a:cubicBezTo>
                  <a:cubicBezTo>
                    <a:pt x="72" y="86"/>
                    <a:pt x="72" y="86"/>
                    <a:pt x="72" y="86"/>
                  </a:cubicBezTo>
                  <a:cubicBezTo>
                    <a:pt x="80" y="86"/>
                    <a:pt x="86" y="92"/>
                    <a:pt x="86" y="99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1" y="127"/>
                    <a:pt x="75" y="128"/>
                    <a:pt x="70" y="128"/>
                  </a:cubicBezTo>
                  <a:cubicBezTo>
                    <a:pt x="64" y="128"/>
                    <a:pt x="59" y="127"/>
                    <a:pt x="53" y="126"/>
                  </a:cubicBezTo>
                  <a:moveTo>
                    <a:pt x="98" y="121"/>
                  </a:moveTo>
                  <a:cubicBezTo>
                    <a:pt x="98" y="99"/>
                    <a:pt x="98" y="99"/>
                    <a:pt x="98" y="99"/>
                  </a:cubicBezTo>
                  <a:cubicBezTo>
                    <a:pt x="98" y="85"/>
                    <a:pt x="86" y="74"/>
                    <a:pt x="72" y="74"/>
                  </a:cubicBezTo>
                  <a:cubicBezTo>
                    <a:pt x="67" y="74"/>
                    <a:pt x="67" y="74"/>
                    <a:pt x="67" y="74"/>
                  </a:cubicBezTo>
                  <a:cubicBezTo>
                    <a:pt x="53" y="74"/>
                    <a:pt x="42" y="85"/>
                    <a:pt x="42" y="99"/>
                  </a:cubicBezTo>
                  <a:cubicBezTo>
                    <a:pt x="42" y="121"/>
                    <a:pt x="42" y="121"/>
                    <a:pt x="42" y="121"/>
                  </a:cubicBezTo>
                  <a:cubicBezTo>
                    <a:pt x="24" y="111"/>
                    <a:pt x="12" y="92"/>
                    <a:pt x="12" y="70"/>
                  </a:cubicBezTo>
                  <a:cubicBezTo>
                    <a:pt x="12" y="38"/>
                    <a:pt x="38" y="12"/>
                    <a:pt x="70" y="12"/>
                  </a:cubicBezTo>
                  <a:cubicBezTo>
                    <a:pt x="102" y="12"/>
                    <a:pt x="128" y="38"/>
                    <a:pt x="128" y="70"/>
                  </a:cubicBezTo>
                  <a:cubicBezTo>
                    <a:pt x="128" y="92"/>
                    <a:pt x="116" y="111"/>
                    <a:pt x="98" y="12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99" name="Oval 51"/>
            <p:cNvSpPr>
              <a:spLocks noChangeArrowheads="1"/>
            </p:cNvSpPr>
            <p:nvPr/>
          </p:nvSpPr>
          <p:spPr bwMode="auto">
            <a:xfrm>
              <a:off x="545" y="1752"/>
              <a:ext cx="15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7700" name="Rectangle 52"/>
          <p:cNvSpPr>
            <a:spLocks noChangeArrowheads="1"/>
          </p:cNvSpPr>
          <p:nvPr/>
        </p:nvSpPr>
        <p:spPr bwMode="auto">
          <a:xfrm>
            <a:off x="1031875" y="2696409"/>
            <a:ext cx="65114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900">
                <a:solidFill>
                  <a:schemeClr val="bg1"/>
                </a:solidFill>
              </a:rPr>
              <a:t>Option 01</a:t>
            </a:r>
          </a:p>
        </p:txBody>
      </p:sp>
      <p:sp>
        <p:nvSpPr>
          <p:cNvPr id="27701" name="Rectangle 53"/>
          <p:cNvSpPr>
            <a:spLocks noChangeArrowheads="1"/>
          </p:cNvSpPr>
          <p:nvPr/>
        </p:nvSpPr>
        <p:spPr bwMode="auto">
          <a:xfrm>
            <a:off x="1031875" y="4119753"/>
            <a:ext cx="65114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900" dirty="0">
                <a:solidFill>
                  <a:schemeClr val="bg1"/>
                </a:solidFill>
              </a:rPr>
              <a:t>Option 05</a:t>
            </a:r>
          </a:p>
        </p:txBody>
      </p:sp>
      <p:sp>
        <p:nvSpPr>
          <p:cNvPr id="27702" name="Rectangle 54"/>
          <p:cNvSpPr>
            <a:spLocks noChangeArrowheads="1"/>
          </p:cNvSpPr>
          <p:nvPr/>
        </p:nvSpPr>
        <p:spPr bwMode="auto">
          <a:xfrm>
            <a:off x="2944813" y="2696409"/>
            <a:ext cx="65114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900">
                <a:solidFill>
                  <a:schemeClr val="bg1"/>
                </a:solidFill>
              </a:rPr>
              <a:t>Option 02</a:t>
            </a:r>
          </a:p>
        </p:txBody>
      </p:sp>
      <p:sp>
        <p:nvSpPr>
          <p:cNvPr id="27703" name="Rectangle 55"/>
          <p:cNvSpPr>
            <a:spLocks noChangeArrowheads="1"/>
          </p:cNvSpPr>
          <p:nvPr/>
        </p:nvSpPr>
        <p:spPr bwMode="auto">
          <a:xfrm>
            <a:off x="2944813" y="4133251"/>
            <a:ext cx="65114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900" dirty="0">
                <a:solidFill>
                  <a:schemeClr val="bg1"/>
                </a:solidFill>
              </a:rPr>
              <a:t>Option 06</a:t>
            </a:r>
          </a:p>
        </p:txBody>
      </p:sp>
      <p:sp>
        <p:nvSpPr>
          <p:cNvPr id="27704" name="Rectangle 56"/>
          <p:cNvSpPr>
            <a:spLocks noChangeArrowheads="1"/>
          </p:cNvSpPr>
          <p:nvPr/>
        </p:nvSpPr>
        <p:spPr bwMode="auto">
          <a:xfrm>
            <a:off x="4829175" y="2696409"/>
            <a:ext cx="65114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900">
                <a:solidFill>
                  <a:schemeClr val="bg1"/>
                </a:solidFill>
              </a:rPr>
              <a:t>Option 03</a:t>
            </a:r>
          </a:p>
        </p:txBody>
      </p:sp>
      <p:sp>
        <p:nvSpPr>
          <p:cNvPr id="27705" name="Rectangle 57"/>
          <p:cNvSpPr>
            <a:spLocks noChangeArrowheads="1"/>
          </p:cNvSpPr>
          <p:nvPr/>
        </p:nvSpPr>
        <p:spPr bwMode="auto">
          <a:xfrm>
            <a:off x="4829175" y="4118166"/>
            <a:ext cx="65114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900" dirty="0">
                <a:solidFill>
                  <a:schemeClr val="bg1"/>
                </a:solidFill>
              </a:rPr>
              <a:t>Option 07</a:t>
            </a:r>
          </a:p>
        </p:txBody>
      </p:sp>
      <p:sp>
        <p:nvSpPr>
          <p:cNvPr id="27706" name="Rectangle 58"/>
          <p:cNvSpPr>
            <a:spLocks noChangeArrowheads="1"/>
          </p:cNvSpPr>
          <p:nvPr/>
        </p:nvSpPr>
        <p:spPr bwMode="auto">
          <a:xfrm>
            <a:off x="6738938" y="2696409"/>
            <a:ext cx="65114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900" dirty="0">
                <a:solidFill>
                  <a:schemeClr val="bg1"/>
                </a:solidFill>
              </a:rPr>
              <a:t>Option 04</a:t>
            </a:r>
          </a:p>
        </p:txBody>
      </p:sp>
      <p:sp>
        <p:nvSpPr>
          <p:cNvPr id="27707" name="Rectangle 59"/>
          <p:cNvSpPr>
            <a:spLocks noChangeArrowheads="1"/>
          </p:cNvSpPr>
          <p:nvPr/>
        </p:nvSpPr>
        <p:spPr bwMode="auto">
          <a:xfrm>
            <a:off x="6738938" y="4117353"/>
            <a:ext cx="65114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900" dirty="0">
                <a:solidFill>
                  <a:schemeClr val="bg1"/>
                </a:solidFill>
              </a:rPr>
              <a:t>Option 08</a:t>
            </a:r>
          </a:p>
        </p:txBody>
      </p:sp>
      <p:sp>
        <p:nvSpPr>
          <p:cNvPr id="62" name="Text Box 42"/>
          <p:cNvSpPr txBox="1">
            <a:spLocks noChangeArrowheads="1"/>
          </p:cNvSpPr>
          <p:nvPr/>
        </p:nvSpPr>
        <p:spPr bwMode="auto">
          <a:xfrm>
            <a:off x="3248561" y="290122"/>
            <a:ext cx="2646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  <a:endParaRPr lang="en-US" altLang="zh-CN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Text Box 43"/>
          <p:cNvSpPr txBox="1">
            <a:spLocks noChangeArrowheads="1"/>
          </p:cNvSpPr>
          <p:nvPr/>
        </p:nvSpPr>
        <p:spPr bwMode="auto">
          <a:xfrm>
            <a:off x="3511352" y="716976"/>
            <a:ext cx="2113079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 is a good space for a short subtitle</a:t>
            </a:r>
          </a:p>
        </p:txBody>
      </p:sp>
      <p:cxnSp>
        <p:nvCxnSpPr>
          <p:cNvPr id="64" name="直接连接符 63"/>
          <p:cNvCxnSpPr/>
          <p:nvPr/>
        </p:nvCxnSpPr>
        <p:spPr>
          <a:xfrm>
            <a:off x="4226801" y="974973"/>
            <a:ext cx="690398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20" name="Oval 12"/>
          <p:cNvSpPr>
            <a:spLocks noChangeArrowheads="1"/>
          </p:cNvSpPr>
          <p:nvPr/>
        </p:nvSpPr>
        <p:spPr bwMode="auto">
          <a:xfrm>
            <a:off x="1554164" y="1688034"/>
            <a:ext cx="1120775" cy="1121121"/>
          </a:xfrm>
          <a:prstGeom prst="ellipse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021" name="Freeform 13"/>
          <p:cNvSpPr/>
          <p:nvPr/>
        </p:nvSpPr>
        <p:spPr bwMode="auto">
          <a:xfrm>
            <a:off x="1285876" y="2258122"/>
            <a:ext cx="174625" cy="396997"/>
          </a:xfrm>
          <a:custGeom>
            <a:avLst/>
            <a:gdLst>
              <a:gd name="T0" fmla="*/ 78 w 78"/>
              <a:gd name="T1" fmla="*/ 159 h 177"/>
              <a:gd name="T2" fmla="*/ 35 w 78"/>
              <a:gd name="T3" fmla="*/ 0 h 177"/>
              <a:gd name="T4" fmla="*/ 0 w 78"/>
              <a:gd name="T5" fmla="*/ 0 h 177"/>
              <a:gd name="T6" fmla="*/ 48 w 78"/>
              <a:gd name="T7" fmla="*/ 177 h 177"/>
              <a:gd name="T8" fmla="*/ 78 w 78"/>
              <a:gd name="T9" fmla="*/ 159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" h="177">
                <a:moveTo>
                  <a:pt x="78" y="159"/>
                </a:moveTo>
                <a:cubicBezTo>
                  <a:pt x="52" y="112"/>
                  <a:pt x="36" y="58"/>
                  <a:pt x="35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64"/>
                  <a:pt x="18" y="124"/>
                  <a:pt x="48" y="177"/>
                </a:cubicBezTo>
                <a:lnTo>
                  <a:pt x="78" y="15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022" name="Freeform 14"/>
          <p:cNvSpPr/>
          <p:nvPr/>
        </p:nvSpPr>
        <p:spPr bwMode="auto">
          <a:xfrm>
            <a:off x="1708151" y="2902846"/>
            <a:ext cx="396875" cy="174679"/>
          </a:xfrm>
          <a:custGeom>
            <a:avLst/>
            <a:gdLst>
              <a:gd name="T0" fmla="*/ 178 w 178"/>
              <a:gd name="T1" fmla="*/ 78 h 78"/>
              <a:gd name="T2" fmla="*/ 178 w 178"/>
              <a:gd name="T3" fmla="*/ 43 h 78"/>
              <a:gd name="T4" fmla="*/ 18 w 178"/>
              <a:gd name="T5" fmla="*/ 0 h 78"/>
              <a:gd name="T6" fmla="*/ 0 w 178"/>
              <a:gd name="T7" fmla="*/ 30 h 78"/>
              <a:gd name="T8" fmla="*/ 178 w 178"/>
              <a:gd name="T9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8" h="78">
                <a:moveTo>
                  <a:pt x="178" y="78"/>
                </a:moveTo>
                <a:cubicBezTo>
                  <a:pt x="178" y="43"/>
                  <a:pt x="178" y="43"/>
                  <a:pt x="178" y="43"/>
                </a:cubicBezTo>
                <a:cubicBezTo>
                  <a:pt x="120" y="42"/>
                  <a:pt x="65" y="27"/>
                  <a:pt x="18" y="0"/>
                </a:cubicBezTo>
                <a:cubicBezTo>
                  <a:pt x="0" y="30"/>
                  <a:pt x="0" y="30"/>
                  <a:pt x="0" y="30"/>
                </a:cubicBezTo>
                <a:cubicBezTo>
                  <a:pt x="53" y="60"/>
                  <a:pt x="113" y="77"/>
                  <a:pt x="178" y="7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023" name="Freeform 15"/>
          <p:cNvSpPr/>
          <p:nvPr/>
        </p:nvSpPr>
        <p:spPr bwMode="auto">
          <a:xfrm>
            <a:off x="1285876" y="1842069"/>
            <a:ext cx="174625" cy="396997"/>
          </a:xfrm>
          <a:custGeom>
            <a:avLst/>
            <a:gdLst>
              <a:gd name="T0" fmla="*/ 0 w 78"/>
              <a:gd name="T1" fmla="*/ 177 h 177"/>
              <a:gd name="T2" fmla="*/ 35 w 78"/>
              <a:gd name="T3" fmla="*/ 177 h 177"/>
              <a:gd name="T4" fmla="*/ 78 w 78"/>
              <a:gd name="T5" fmla="*/ 17 h 177"/>
              <a:gd name="T6" fmla="*/ 48 w 78"/>
              <a:gd name="T7" fmla="*/ 0 h 177"/>
              <a:gd name="T8" fmla="*/ 0 w 78"/>
              <a:gd name="T9" fmla="*/ 177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" h="177">
                <a:moveTo>
                  <a:pt x="0" y="177"/>
                </a:moveTo>
                <a:cubicBezTo>
                  <a:pt x="35" y="177"/>
                  <a:pt x="35" y="177"/>
                  <a:pt x="35" y="177"/>
                </a:cubicBezTo>
                <a:cubicBezTo>
                  <a:pt x="36" y="119"/>
                  <a:pt x="52" y="65"/>
                  <a:pt x="78" y="17"/>
                </a:cubicBezTo>
                <a:cubicBezTo>
                  <a:pt x="48" y="0"/>
                  <a:pt x="48" y="0"/>
                  <a:pt x="48" y="0"/>
                </a:cubicBezTo>
                <a:cubicBezTo>
                  <a:pt x="18" y="52"/>
                  <a:pt x="1" y="113"/>
                  <a:pt x="0" y="1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024" name="Freeform 16"/>
          <p:cNvSpPr/>
          <p:nvPr/>
        </p:nvSpPr>
        <p:spPr bwMode="auto">
          <a:xfrm>
            <a:off x="2122489" y="2902846"/>
            <a:ext cx="395287" cy="174679"/>
          </a:xfrm>
          <a:custGeom>
            <a:avLst/>
            <a:gdLst>
              <a:gd name="T0" fmla="*/ 160 w 177"/>
              <a:gd name="T1" fmla="*/ 0 h 78"/>
              <a:gd name="T2" fmla="*/ 0 w 177"/>
              <a:gd name="T3" fmla="*/ 43 h 78"/>
              <a:gd name="T4" fmla="*/ 0 w 177"/>
              <a:gd name="T5" fmla="*/ 78 h 78"/>
              <a:gd name="T6" fmla="*/ 177 w 177"/>
              <a:gd name="T7" fmla="*/ 30 h 78"/>
              <a:gd name="T8" fmla="*/ 160 w 177"/>
              <a:gd name="T9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7" h="78">
                <a:moveTo>
                  <a:pt x="160" y="0"/>
                </a:moveTo>
                <a:cubicBezTo>
                  <a:pt x="113" y="27"/>
                  <a:pt x="58" y="42"/>
                  <a:pt x="0" y="43"/>
                </a:cubicBezTo>
                <a:cubicBezTo>
                  <a:pt x="0" y="78"/>
                  <a:pt x="0" y="78"/>
                  <a:pt x="0" y="78"/>
                </a:cubicBezTo>
                <a:cubicBezTo>
                  <a:pt x="65" y="77"/>
                  <a:pt x="125" y="60"/>
                  <a:pt x="177" y="30"/>
                </a:cubicBezTo>
                <a:lnTo>
                  <a:pt x="16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025" name="Freeform 17"/>
          <p:cNvSpPr/>
          <p:nvPr/>
        </p:nvSpPr>
        <p:spPr bwMode="auto">
          <a:xfrm>
            <a:off x="1708151" y="1419663"/>
            <a:ext cx="396875" cy="173091"/>
          </a:xfrm>
          <a:custGeom>
            <a:avLst/>
            <a:gdLst>
              <a:gd name="T0" fmla="*/ 18 w 178"/>
              <a:gd name="T1" fmla="*/ 78 h 78"/>
              <a:gd name="T2" fmla="*/ 178 w 178"/>
              <a:gd name="T3" fmla="*/ 35 h 78"/>
              <a:gd name="T4" fmla="*/ 178 w 178"/>
              <a:gd name="T5" fmla="*/ 0 h 78"/>
              <a:gd name="T6" fmla="*/ 0 w 178"/>
              <a:gd name="T7" fmla="*/ 47 h 78"/>
              <a:gd name="T8" fmla="*/ 18 w 178"/>
              <a:gd name="T9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8" h="78">
                <a:moveTo>
                  <a:pt x="18" y="78"/>
                </a:moveTo>
                <a:cubicBezTo>
                  <a:pt x="65" y="51"/>
                  <a:pt x="120" y="36"/>
                  <a:pt x="178" y="35"/>
                </a:cubicBezTo>
                <a:cubicBezTo>
                  <a:pt x="178" y="0"/>
                  <a:pt x="178" y="0"/>
                  <a:pt x="178" y="0"/>
                </a:cubicBezTo>
                <a:cubicBezTo>
                  <a:pt x="113" y="1"/>
                  <a:pt x="53" y="18"/>
                  <a:pt x="0" y="47"/>
                </a:cubicBezTo>
                <a:lnTo>
                  <a:pt x="18" y="7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026" name="Freeform 18"/>
          <p:cNvSpPr/>
          <p:nvPr/>
        </p:nvSpPr>
        <p:spPr bwMode="auto">
          <a:xfrm>
            <a:off x="2122488" y="1419663"/>
            <a:ext cx="398462" cy="173091"/>
          </a:xfrm>
          <a:custGeom>
            <a:avLst/>
            <a:gdLst>
              <a:gd name="T0" fmla="*/ 0 w 178"/>
              <a:gd name="T1" fmla="*/ 0 h 78"/>
              <a:gd name="T2" fmla="*/ 0 w 178"/>
              <a:gd name="T3" fmla="*/ 35 h 78"/>
              <a:gd name="T4" fmla="*/ 160 w 178"/>
              <a:gd name="T5" fmla="*/ 78 h 78"/>
              <a:gd name="T6" fmla="*/ 178 w 178"/>
              <a:gd name="T7" fmla="*/ 47 h 78"/>
              <a:gd name="T8" fmla="*/ 0 w 178"/>
              <a:gd name="T9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8" h="78">
                <a:moveTo>
                  <a:pt x="0" y="0"/>
                </a:moveTo>
                <a:cubicBezTo>
                  <a:pt x="0" y="35"/>
                  <a:pt x="0" y="35"/>
                  <a:pt x="0" y="35"/>
                </a:cubicBezTo>
                <a:cubicBezTo>
                  <a:pt x="58" y="36"/>
                  <a:pt x="113" y="51"/>
                  <a:pt x="160" y="78"/>
                </a:cubicBezTo>
                <a:cubicBezTo>
                  <a:pt x="178" y="47"/>
                  <a:pt x="178" y="47"/>
                  <a:pt x="178" y="47"/>
                </a:cubicBezTo>
                <a:cubicBezTo>
                  <a:pt x="125" y="18"/>
                  <a:pt x="65" y="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027" name="Freeform 19"/>
          <p:cNvSpPr/>
          <p:nvPr/>
        </p:nvSpPr>
        <p:spPr bwMode="auto">
          <a:xfrm>
            <a:off x="1401763" y="1535587"/>
            <a:ext cx="328612" cy="328713"/>
          </a:xfrm>
          <a:custGeom>
            <a:avLst/>
            <a:gdLst>
              <a:gd name="T0" fmla="*/ 31 w 147"/>
              <a:gd name="T1" fmla="*/ 147 h 147"/>
              <a:gd name="T2" fmla="*/ 147 w 147"/>
              <a:gd name="T3" fmla="*/ 30 h 147"/>
              <a:gd name="T4" fmla="*/ 130 w 147"/>
              <a:gd name="T5" fmla="*/ 0 h 147"/>
              <a:gd name="T6" fmla="*/ 0 w 147"/>
              <a:gd name="T7" fmla="*/ 129 h 147"/>
              <a:gd name="T8" fmla="*/ 31 w 147"/>
              <a:gd name="T9" fmla="*/ 14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7" h="147">
                <a:moveTo>
                  <a:pt x="31" y="147"/>
                </a:moveTo>
                <a:cubicBezTo>
                  <a:pt x="59" y="99"/>
                  <a:pt x="99" y="59"/>
                  <a:pt x="147" y="30"/>
                </a:cubicBezTo>
                <a:cubicBezTo>
                  <a:pt x="130" y="0"/>
                  <a:pt x="130" y="0"/>
                  <a:pt x="130" y="0"/>
                </a:cubicBezTo>
                <a:cubicBezTo>
                  <a:pt x="77" y="31"/>
                  <a:pt x="32" y="76"/>
                  <a:pt x="0" y="129"/>
                </a:cubicBezTo>
                <a:lnTo>
                  <a:pt x="31" y="14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028" name="Freeform 20"/>
          <p:cNvSpPr/>
          <p:nvPr/>
        </p:nvSpPr>
        <p:spPr bwMode="auto">
          <a:xfrm>
            <a:off x="1401763" y="2632888"/>
            <a:ext cx="328612" cy="328714"/>
          </a:xfrm>
          <a:custGeom>
            <a:avLst/>
            <a:gdLst>
              <a:gd name="T0" fmla="*/ 147 w 147"/>
              <a:gd name="T1" fmla="*/ 117 h 147"/>
              <a:gd name="T2" fmla="*/ 31 w 147"/>
              <a:gd name="T3" fmla="*/ 0 h 147"/>
              <a:gd name="T4" fmla="*/ 0 w 147"/>
              <a:gd name="T5" fmla="*/ 17 h 147"/>
              <a:gd name="T6" fmla="*/ 130 w 147"/>
              <a:gd name="T7" fmla="*/ 147 h 147"/>
              <a:gd name="T8" fmla="*/ 147 w 147"/>
              <a:gd name="T9" fmla="*/ 11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7" h="147">
                <a:moveTo>
                  <a:pt x="147" y="117"/>
                </a:moveTo>
                <a:cubicBezTo>
                  <a:pt x="99" y="88"/>
                  <a:pt x="59" y="48"/>
                  <a:pt x="31" y="0"/>
                </a:cubicBezTo>
                <a:cubicBezTo>
                  <a:pt x="0" y="17"/>
                  <a:pt x="0" y="17"/>
                  <a:pt x="0" y="17"/>
                </a:cubicBezTo>
                <a:cubicBezTo>
                  <a:pt x="32" y="71"/>
                  <a:pt x="77" y="115"/>
                  <a:pt x="130" y="147"/>
                </a:cubicBezTo>
                <a:lnTo>
                  <a:pt x="147" y="11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029" name="Freeform 21"/>
          <p:cNvSpPr/>
          <p:nvPr/>
        </p:nvSpPr>
        <p:spPr bwMode="auto">
          <a:xfrm>
            <a:off x="2495550" y="2632888"/>
            <a:ext cx="330200" cy="328714"/>
          </a:xfrm>
          <a:custGeom>
            <a:avLst/>
            <a:gdLst>
              <a:gd name="T0" fmla="*/ 117 w 148"/>
              <a:gd name="T1" fmla="*/ 0 h 147"/>
              <a:gd name="T2" fmla="*/ 0 w 148"/>
              <a:gd name="T3" fmla="*/ 117 h 147"/>
              <a:gd name="T4" fmla="*/ 18 w 148"/>
              <a:gd name="T5" fmla="*/ 147 h 147"/>
              <a:gd name="T6" fmla="*/ 148 w 148"/>
              <a:gd name="T7" fmla="*/ 17 h 147"/>
              <a:gd name="T8" fmla="*/ 117 w 148"/>
              <a:gd name="T9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8" h="147">
                <a:moveTo>
                  <a:pt x="117" y="0"/>
                </a:moveTo>
                <a:cubicBezTo>
                  <a:pt x="89" y="48"/>
                  <a:pt x="49" y="88"/>
                  <a:pt x="0" y="117"/>
                </a:cubicBezTo>
                <a:cubicBezTo>
                  <a:pt x="18" y="147"/>
                  <a:pt x="18" y="147"/>
                  <a:pt x="18" y="147"/>
                </a:cubicBezTo>
                <a:cubicBezTo>
                  <a:pt x="71" y="115"/>
                  <a:pt x="116" y="71"/>
                  <a:pt x="148" y="17"/>
                </a:cubicBezTo>
                <a:lnTo>
                  <a:pt x="117" y="0"/>
                </a:lnTo>
                <a:close/>
              </a:path>
            </a:pathLst>
          </a:custGeom>
          <a:solidFill>
            <a:schemeClr val="bg1">
              <a:lumMod val="5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030" name="Freeform 22"/>
          <p:cNvSpPr/>
          <p:nvPr/>
        </p:nvSpPr>
        <p:spPr bwMode="auto">
          <a:xfrm>
            <a:off x="2767014" y="1842069"/>
            <a:ext cx="173037" cy="396997"/>
          </a:xfrm>
          <a:custGeom>
            <a:avLst/>
            <a:gdLst>
              <a:gd name="T0" fmla="*/ 0 w 77"/>
              <a:gd name="T1" fmla="*/ 17 h 177"/>
              <a:gd name="T2" fmla="*/ 42 w 77"/>
              <a:gd name="T3" fmla="*/ 177 h 177"/>
              <a:gd name="T4" fmla="*/ 77 w 77"/>
              <a:gd name="T5" fmla="*/ 177 h 177"/>
              <a:gd name="T6" fmla="*/ 30 w 77"/>
              <a:gd name="T7" fmla="*/ 0 h 177"/>
              <a:gd name="T8" fmla="*/ 0 w 77"/>
              <a:gd name="T9" fmla="*/ 17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7" h="177">
                <a:moveTo>
                  <a:pt x="0" y="17"/>
                </a:moveTo>
                <a:cubicBezTo>
                  <a:pt x="26" y="65"/>
                  <a:pt x="42" y="119"/>
                  <a:pt x="42" y="177"/>
                </a:cubicBezTo>
                <a:cubicBezTo>
                  <a:pt x="77" y="177"/>
                  <a:pt x="77" y="177"/>
                  <a:pt x="77" y="177"/>
                </a:cubicBezTo>
                <a:cubicBezTo>
                  <a:pt x="77" y="113"/>
                  <a:pt x="60" y="52"/>
                  <a:pt x="30" y="0"/>
                </a:cubicBezTo>
                <a:lnTo>
                  <a:pt x="0" y="17"/>
                </a:lnTo>
                <a:close/>
              </a:path>
            </a:pathLst>
          </a:custGeom>
          <a:solidFill>
            <a:schemeClr val="bg1">
              <a:lumMod val="5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031" name="Freeform 23"/>
          <p:cNvSpPr/>
          <p:nvPr/>
        </p:nvSpPr>
        <p:spPr bwMode="auto">
          <a:xfrm>
            <a:off x="2767014" y="2258122"/>
            <a:ext cx="173037" cy="396997"/>
          </a:xfrm>
          <a:custGeom>
            <a:avLst/>
            <a:gdLst>
              <a:gd name="T0" fmla="*/ 77 w 77"/>
              <a:gd name="T1" fmla="*/ 0 h 177"/>
              <a:gd name="T2" fmla="*/ 42 w 77"/>
              <a:gd name="T3" fmla="*/ 0 h 177"/>
              <a:gd name="T4" fmla="*/ 0 w 77"/>
              <a:gd name="T5" fmla="*/ 159 h 177"/>
              <a:gd name="T6" fmla="*/ 30 w 77"/>
              <a:gd name="T7" fmla="*/ 177 h 177"/>
              <a:gd name="T8" fmla="*/ 77 w 77"/>
              <a:gd name="T9" fmla="*/ 0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7" h="177">
                <a:moveTo>
                  <a:pt x="77" y="0"/>
                </a:moveTo>
                <a:cubicBezTo>
                  <a:pt x="42" y="0"/>
                  <a:pt x="42" y="0"/>
                  <a:pt x="42" y="0"/>
                </a:cubicBezTo>
                <a:cubicBezTo>
                  <a:pt x="42" y="58"/>
                  <a:pt x="26" y="112"/>
                  <a:pt x="0" y="159"/>
                </a:cubicBezTo>
                <a:cubicBezTo>
                  <a:pt x="30" y="177"/>
                  <a:pt x="30" y="177"/>
                  <a:pt x="30" y="177"/>
                </a:cubicBezTo>
                <a:cubicBezTo>
                  <a:pt x="60" y="124"/>
                  <a:pt x="77" y="64"/>
                  <a:pt x="77" y="0"/>
                </a:cubicBezTo>
                <a:close/>
              </a:path>
            </a:pathLst>
          </a:custGeom>
          <a:solidFill>
            <a:schemeClr val="bg1">
              <a:lumMod val="5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032" name="Freeform 24"/>
          <p:cNvSpPr/>
          <p:nvPr/>
        </p:nvSpPr>
        <p:spPr bwMode="auto">
          <a:xfrm>
            <a:off x="2495550" y="1535587"/>
            <a:ext cx="330200" cy="328713"/>
          </a:xfrm>
          <a:custGeom>
            <a:avLst/>
            <a:gdLst>
              <a:gd name="T0" fmla="*/ 0 w 148"/>
              <a:gd name="T1" fmla="*/ 30 h 147"/>
              <a:gd name="T2" fmla="*/ 117 w 148"/>
              <a:gd name="T3" fmla="*/ 147 h 147"/>
              <a:gd name="T4" fmla="*/ 148 w 148"/>
              <a:gd name="T5" fmla="*/ 129 h 147"/>
              <a:gd name="T6" fmla="*/ 18 w 148"/>
              <a:gd name="T7" fmla="*/ 0 h 147"/>
              <a:gd name="T8" fmla="*/ 0 w 148"/>
              <a:gd name="T9" fmla="*/ 3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8" h="147">
                <a:moveTo>
                  <a:pt x="0" y="30"/>
                </a:moveTo>
                <a:cubicBezTo>
                  <a:pt x="49" y="59"/>
                  <a:pt x="89" y="99"/>
                  <a:pt x="117" y="147"/>
                </a:cubicBezTo>
                <a:cubicBezTo>
                  <a:pt x="148" y="129"/>
                  <a:pt x="148" y="129"/>
                  <a:pt x="148" y="129"/>
                </a:cubicBezTo>
                <a:cubicBezTo>
                  <a:pt x="116" y="76"/>
                  <a:pt x="71" y="31"/>
                  <a:pt x="18" y="0"/>
                </a:cubicBezTo>
                <a:lnTo>
                  <a:pt x="0" y="3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033" name="Oval 25"/>
          <p:cNvSpPr>
            <a:spLocks noChangeArrowheads="1"/>
          </p:cNvSpPr>
          <p:nvPr/>
        </p:nvSpPr>
        <p:spPr bwMode="auto">
          <a:xfrm>
            <a:off x="4008438" y="1688034"/>
            <a:ext cx="1122362" cy="1121121"/>
          </a:xfrm>
          <a:prstGeom prst="ellipse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034" name="Freeform 26"/>
          <p:cNvSpPr/>
          <p:nvPr/>
        </p:nvSpPr>
        <p:spPr bwMode="auto">
          <a:xfrm>
            <a:off x="3741739" y="2258122"/>
            <a:ext cx="174625" cy="396997"/>
          </a:xfrm>
          <a:custGeom>
            <a:avLst/>
            <a:gdLst>
              <a:gd name="T0" fmla="*/ 78 w 78"/>
              <a:gd name="T1" fmla="*/ 159 h 177"/>
              <a:gd name="T2" fmla="*/ 35 w 78"/>
              <a:gd name="T3" fmla="*/ 0 h 177"/>
              <a:gd name="T4" fmla="*/ 0 w 78"/>
              <a:gd name="T5" fmla="*/ 0 h 177"/>
              <a:gd name="T6" fmla="*/ 48 w 78"/>
              <a:gd name="T7" fmla="*/ 177 h 177"/>
              <a:gd name="T8" fmla="*/ 78 w 78"/>
              <a:gd name="T9" fmla="*/ 159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" h="177">
                <a:moveTo>
                  <a:pt x="78" y="159"/>
                </a:moveTo>
                <a:cubicBezTo>
                  <a:pt x="52" y="112"/>
                  <a:pt x="36" y="58"/>
                  <a:pt x="35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64"/>
                  <a:pt x="18" y="124"/>
                  <a:pt x="48" y="177"/>
                </a:cubicBezTo>
                <a:lnTo>
                  <a:pt x="78" y="15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035" name="Freeform 27"/>
          <p:cNvSpPr/>
          <p:nvPr/>
        </p:nvSpPr>
        <p:spPr bwMode="auto">
          <a:xfrm>
            <a:off x="4162426" y="2902846"/>
            <a:ext cx="398463" cy="174679"/>
          </a:xfrm>
          <a:custGeom>
            <a:avLst/>
            <a:gdLst>
              <a:gd name="T0" fmla="*/ 178 w 178"/>
              <a:gd name="T1" fmla="*/ 78 h 78"/>
              <a:gd name="T2" fmla="*/ 178 w 178"/>
              <a:gd name="T3" fmla="*/ 43 h 78"/>
              <a:gd name="T4" fmla="*/ 18 w 178"/>
              <a:gd name="T5" fmla="*/ 0 h 78"/>
              <a:gd name="T6" fmla="*/ 0 w 178"/>
              <a:gd name="T7" fmla="*/ 30 h 78"/>
              <a:gd name="T8" fmla="*/ 178 w 178"/>
              <a:gd name="T9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8" h="78">
                <a:moveTo>
                  <a:pt x="178" y="78"/>
                </a:moveTo>
                <a:cubicBezTo>
                  <a:pt x="178" y="43"/>
                  <a:pt x="178" y="43"/>
                  <a:pt x="178" y="43"/>
                </a:cubicBezTo>
                <a:cubicBezTo>
                  <a:pt x="120" y="42"/>
                  <a:pt x="65" y="27"/>
                  <a:pt x="18" y="0"/>
                </a:cubicBezTo>
                <a:cubicBezTo>
                  <a:pt x="0" y="30"/>
                  <a:pt x="0" y="30"/>
                  <a:pt x="0" y="30"/>
                </a:cubicBezTo>
                <a:cubicBezTo>
                  <a:pt x="53" y="60"/>
                  <a:pt x="113" y="77"/>
                  <a:pt x="178" y="7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036" name="Freeform 28"/>
          <p:cNvSpPr/>
          <p:nvPr/>
        </p:nvSpPr>
        <p:spPr bwMode="auto">
          <a:xfrm>
            <a:off x="3741739" y="1842069"/>
            <a:ext cx="174625" cy="396997"/>
          </a:xfrm>
          <a:custGeom>
            <a:avLst/>
            <a:gdLst>
              <a:gd name="T0" fmla="*/ 0 w 78"/>
              <a:gd name="T1" fmla="*/ 177 h 177"/>
              <a:gd name="T2" fmla="*/ 35 w 78"/>
              <a:gd name="T3" fmla="*/ 177 h 177"/>
              <a:gd name="T4" fmla="*/ 78 w 78"/>
              <a:gd name="T5" fmla="*/ 17 h 177"/>
              <a:gd name="T6" fmla="*/ 48 w 78"/>
              <a:gd name="T7" fmla="*/ 0 h 177"/>
              <a:gd name="T8" fmla="*/ 0 w 78"/>
              <a:gd name="T9" fmla="*/ 177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" h="177">
                <a:moveTo>
                  <a:pt x="0" y="177"/>
                </a:moveTo>
                <a:cubicBezTo>
                  <a:pt x="35" y="177"/>
                  <a:pt x="35" y="177"/>
                  <a:pt x="35" y="177"/>
                </a:cubicBezTo>
                <a:cubicBezTo>
                  <a:pt x="36" y="119"/>
                  <a:pt x="52" y="65"/>
                  <a:pt x="78" y="17"/>
                </a:cubicBezTo>
                <a:cubicBezTo>
                  <a:pt x="48" y="0"/>
                  <a:pt x="48" y="0"/>
                  <a:pt x="48" y="0"/>
                </a:cubicBezTo>
                <a:cubicBezTo>
                  <a:pt x="18" y="52"/>
                  <a:pt x="1" y="113"/>
                  <a:pt x="0" y="177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037" name="Freeform 29"/>
          <p:cNvSpPr/>
          <p:nvPr/>
        </p:nvSpPr>
        <p:spPr bwMode="auto">
          <a:xfrm>
            <a:off x="4578350" y="2902846"/>
            <a:ext cx="395288" cy="174679"/>
          </a:xfrm>
          <a:custGeom>
            <a:avLst/>
            <a:gdLst>
              <a:gd name="T0" fmla="*/ 160 w 177"/>
              <a:gd name="T1" fmla="*/ 0 h 78"/>
              <a:gd name="T2" fmla="*/ 0 w 177"/>
              <a:gd name="T3" fmla="*/ 43 h 78"/>
              <a:gd name="T4" fmla="*/ 0 w 177"/>
              <a:gd name="T5" fmla="*/ 78 h 78"/>
              <a:gd name="T6" fmla="*/ 177 w 177"/>
              <a:gd name="T7" fmla="*/ 30 h 78"/>
              <a:gd name="T8" fmla="*/ 160 w 177"/>
              <a:gd name="T9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7" h="78">
                <a:moveTo>
                  <a:pt x="160" y="0"/>
                </a:moveTo>
                <a:cubicBezTo>
                  <a:pt x="113" y="27"/>
                  <a:pt x="58" y="42"/>
                  <a:pt x="0" y="43"/>
                </a:cubicBezTo>
                <a:cubicBezTo>
                  <a:pt x="0" y="78"/>
                  <a:pt x="0" y="78"/>
                  <a:pt x="0" y="78"/>
                </a:cubicBezTo>
                <a:cubicBezTo>
                  <a:pt x="65" y="77"/>
                  <a:pt x="125" y="60"/>
                  <a:pt x="177" y="30"/>
                </a:cubicBezTo>
                <a:lnTo>
                  <a:pt x="16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038" name="Freeform 30"/>
          <p:cNvSpPr/>
          <p:nvPr/>
        </p:nvSpPr>
        <p:spPr bwMode="auto">
          <a:xfrm>
            <a:off x="4162426" y="1419663"/>
            <a:ext cx="398463" cy="173091"/>
          </a:xfrm>
          <a:custGeom>
            <a:avLst/>
            <a:gdLst>
              <a:gd name="T0" fmla="*/ 18 w 178"/>
              <a:gd name="T1" fmla="*/ 78 h 78"/>
              <a:gd name="T2" fmla="*/ 178 w 178"/>
              <a:gd name="T3" fmla="*/ 35 h 78"/>
              <a:gd name="T4" fmla="*/ 178 w 178"/>
              <a:gd name="T5" fmla="*/ 0 h 78"/>
              <a:gd name="T6" fmla="*/ 0 w 178"/>
              <a:gd name="T7" fmla="*/ 47 h 78"/>
              <a:gd name="T8" fmla="*/ 18 w 178"/>
              <a:gd name="T9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8" h="78">
                <a:moveTo>
                  <a:pt x="18" y="78"/>
                </a:moveTo>
                <a:cubicBezTo>
                  <a:pt x="65" y="51"/>
                  <a:pt x="120" y="36"/>
                  <a:pt x="178" y="35"/>
                </a:cubicBezTo>
                <a:cubicBezTo>
                  <a:pt x="178" y="0"/>
                  <a:pt x="178" y="0"/>
                  <a:pt x="178" y="0"/>
                </a:cubicBezTo>
                <a:cubicBezTo>
                  <a:pt x="113" y="1"/>
                  <a:pt x="53" y="18"/>
                  <a:pt x="0" y="47"/>
                </a:cubicBezTo>
                <a:lnTo>
                  <a:pt x="18" y="7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039" name="Freeform 31"/>
          <p:cNvSpPr/>
          <p:nvPr/>
        </p:nvSpPr>
        <p:spPr bwMode="auto">
          <a:xfrm>
            <a:off x="4578351" y="1419663"/>
            <a:ext cx="398463" cy="173091"/>
          </a:xfrm>
          <a:custGeom>
            <a:avLst/>
            <a:gdLst>
              <a:gd name="T0" fmla="*/ 0 w 178"/>
              <a:gd name="T1" fmla="*/ 0 h 78"/>
              <a:gd name="T2" fmla="*/ 0 w 178"/>
              <a:gd name="T3" fmla="*/ 35 h 78"/>
              <a:gd name="T4" fmla="*/ 160 w 178"/>
              <a:gd name="T5" fmla="*/ 78 h 78"/>
              <a:gd name="T6" fmla="*/ 178 w 178"/>
              <a:gd name="T7" fmla="*/ 47 h 78"/>
              <a:gd name="T8" fmla="*/ 0 w 178"/>
              <a:gd name="T9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8" h="78">
                <a:moveTo>
                  <a:pt x="0" y="0"/>
                </a:moveTo>
                <a:cubicBezTo>
                  <a:pt x="0" y="35"/>
                  <a:pt x="0" y="35"/>
                  <a:pt x="0" y="35"/>
                </a:cubicBezTo>
                <a:cubicBezTo>
                  <a:pt x="58" y="36"/>
                  <a:pt x="113" y="51"/>
                  <a:pt x="160" y="78"/>
                </a:cubicBezTo>
                <a:cubicBezTo>
                  <a:pt x="178" y="47"/>
                  <a:pt x="178" y="47"/>
                  <a:pt x="178" y="47"/>
                </a:cubicBezTo>
                <a:cubicBezTo>
                  <a:pt x="125" y="18"/>
                  <a:pt x="65" y="1"/>
                  <a:pt x="0" y="0"/>
                </a:cubicBezTo>
                <a:close/>
              </a:path>
            </a:pathLst>
          </a:custGeom>
          <a:solidFill>
            <a:schemeClr val="bg1">
              <a:lumMod val="5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040" name="Freeform 32"/>
          <p:cNvSpPr/>
          <p:nvPr/>
        </p:nvSpPr>
        <p:spPr bwMode="auto">
          <a:xfrm>
            <a:off x="3857626" y="1535587"/>
            <a:ext cx="328613" cy="328713"/>
          </a:xfrm>
          <a:custGeom>
            <a:avLst/>
            <a:gdLst>
              <a:gd name="T0" fmla="*/ 31 w 147"/>
              <a:gd name="T1" fmla="*/ 147 h 147"/>
              <a:gd name="T2" fmla="*/ 147 w 147"/>
              <a:gd name="T3" fmla="*/ 30 h 147"/>
              <a:gd name="T4" fmla="*/ 130 w 147"/>
              <a:gd name="T5" fmla="*/ 0 h 147"/>
              <a:gd name="T6" fmla="*/ 0 w 147"/>
              <a:gd name="T7" fmla="*/ 129 h 147"/>
              <a:gd name="T8" fmla="*/ 31 w 147"/>
              <a:gd name="T9" fmla="*/ 14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7" h="147">
                <a:moveTo>
                  <a:pt x="31" y="147"/>
                </a:moveTo>
                <a:cubicBezTo>
                  <a:pt x="59" y="99"/>
                  <a:pt x="99" y="59"/>
                  <a:pt x="147" y="30"/>
                </a:cubicBezTo>
                <a:cubicBezTo>
                  <a:pt x="130" y="0"/>
                  <a:pt x="130" y="0"/>
                  <a:pt x="130" y="0"/>
                </a:cubicBezTo>
                <a:cubicBezTo>
                  <a:pt x="77" y="31"/>
                  <a:pt x="32" y="76"/>
                  <a:pt x="0" y="129"/>
                </a:cubicBezTo>
                <a:lnTo>
                  <a:pt x="31" y="1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041" name="Freeform 33"/>
          <p:cNvSpPr/>
          <p:nvPr/>
        </p:nvSpPr>
        <p:spPr bwMode="auto">
          <a:xfrm>
            <a:off x="3857626" y="2632888"/>
            <a:ext cx="328613" cy="328714"/>
          </a:xfrm>
          <a:custGeom>
            <a:avLst/>
            <a:gdLst>
              <a:gd name="T0" fmla="*/ 147 w 147"/>
              <a:gd name="T1" fmla="*/ 117 h 147"/>
              <a:gd name="T2" fmla="*/ 31 w 147"/>
              <a:gd name="T3" fmla="*/ 0 h 147"/>
              <a:gd name="T4" fmla="*/ 0 w 147"/>
              <a:gd name="T5" fmla="*/ 17 h 147"/>
              <a:gd name="T6" fmla="*/ 130 w 147"/>
              <a:gd name="T7" fmla="*/ 147 h 147"/>
              <a:gd name="T8" fmla="*/ 147 w 147"/>
              <a:gd name="T9" fmla="*/ 11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7" h="147">
                <a:moveTo>
                  <a:pt x="147" y="117"/>
                </a:moveTo>
                <a:cubicBezTo>
                  <a:pt x="99" y="88"/>
                  <a:pt x="59" y="48"/>
                  <a:pt x="31" y="0"/>
                </a:cubicBezTo>
                <a:cubicBezTo>
                  <a:pt x="0" y="17"/>
                  <a:pt x="0" y="17"/>
                  <a:pt x="0" y="17"/>
                </a:cubicBezTo>
                <a:cubicBezTo>
                  <a:pt x="32" y="71"/>
                  <a:pt x="77" y="115"/>
                  <a:pt x="130" y="147"/>
                </a:cubicBezTo>
                <a:lnTo>
                  <a:pt x="147" y="11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042" name="Freeform 34"/>
          <p:cNvSpPr/>
          <p:nvPr/>
        </p:nvSpPr>
        <p:spPr bwMode="auto">
          <a:xfrm>
            <a:off x="4951413" y="2632888"/>
            <a:ext cx="330200" cy="328714"/>
          </a:xfrm>
          <a:custGeom>
            <a:avLst/>
            <a:gdLst>
              <a:gd name="T0" fmla="*/ 117 w 148"/>
              <a:gd name="T1" fmla="*/ 0 h 147"/>
              <a:gd name="T2" fmla="*/ 0 w 148"/>
              <a:gd name="T3" fmla="*/ 117 h 147"/>
              <a:gd name="T4" fmla="*/ 18 w 148"/>
              <a:gd name="T5" fmla="*/ 147 h 147"/>
              <a:gd name="T6" fmla="*/ 148 w 148"/>
              <a:gd name="T7" fmla="*/ 17 h 147"/>
              <a:gd name="T8" fmla="*/ 117 w 148"/>
              <a:gd name="T9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8" h="147">
                <a:moveTo>
                  <a:pt x="117" y="0"/>
                </a:moveTo>
                <a:cubicBezTo>
                  <a:pt x="89" y="48"/>
                  <a:pt x="49" y="88"/>
                  <a:pt x="0" y="117"/>
                </a:cubicBezTo>
                <a:cubicBezTo>
                  <a:pt x="18" y="147"/>
                  <a:pt x="18" y="147"/>
                  <a:pt x="18" y="147"/>
                </a:cubicBezTo>
                <a:cubicBezTo>
                  <a:pt x="71" y="115"/>
                  <a:pt x="116" y="71"/>
                  <a:pt x="148" y="17"/>
                </a:cubicBezTo>
                <a:lnTo>
                  <a:pt x="117" y="0"/>
                </a:lnTo>
                <a:close/>
              </a:path>
            </a:pathLst>
          </a:custGeom>
          <a:solidFill>
            <a:schemeClr val="bg1">
              <a:lumMod val="5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043" name="Freeform 35"/>
          <p:cNvSpPr/>
          <p:nvPr/>
        </p:nvSpPr>
        <p:spPr bwMode="auto">
          <a:xfrm>
            <a:off x="5222875" y="1842069"/>
            <a:ext cx="173038" cy="396997"/>
          </a:xfrm>
          <a:custGeom>
            <a:avLst/>
            <a:gdLst>
              <a:gd name="T0" fmla="*/ 0 w 77"/>
              <a:gd name="T1" fmla="*/ 17 h 177"/>
              <a:gd name="T2" fmla="*/ 42 w 77"/>
              <a:gd name="T3" fmla="*/ 177 h 177"/>
              <a:gd name="T4" fmla="*/ 77 w 77"/>
              <a:gd name="T5" fmla="*/ 177 h 177"/>
              <a:gd name="T6" fmla="*/ 30 w 77"/>
              <a:gd name="T7" fmla="*/ 0 h 177"/>
              <a:gd name="T8" fmla="*/ 0 w 77"/>
              <a:gd name="T9" fmla="*/ 17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7" h="177">
                <a:moveTo>
                  <a:pt x="0" y="17"/>
                </a:moveTo>
                <a:cubicBezTo>
                  <a:pt x="26" y="65"/>
                  <a:pt x="42" y="119"/>
                  <a:pt x="42" y="177"/>
                </a:cubicBezTo>
                <a:cubicBezTo>
                  <a:pt x="77" y="177"/>
                  <a:pt x="77" y="177"/>
                  <a:pt x="77" y="177"/>
                </a:cubicBezTo>
                <a:cubicBezTo>
                  <a:pt x="77" y="113"/>
                  <a:pt x="60" y="52"/>
                  <a:pt x="30" y="0"/>
                </a:cubicBezTo>
                <a:lnTo>
                  <a:pt x="0" y="17"/>
                </a:lnTo>
                <a:close/>
              </a:path>
            </a:pathLst>
          </a:custGeom>
          <a:solidFill>
            <a:schemeClr val="bg1">
              <a:lumMod val="5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044" name="Freeform 36"/>
          <p:cNvSpPr/>
          <p:nvPr/>
        </p:nvSpPr>
        <p:spPr bwMode="auto">
          <a:xfrm>
            <a:off x="5222875" y="2258122"/>
            <a:ext cx="173038" cy="396997"/>
          </a:xfrm>
          <a:custGeom>
            <a:avLst/>
            <a:gdLst>
              <a:gd name="T0" fmla="*/ 77 w 77"/>
              <a:gd name="T1" fmla="*/ 0 h 177"/>
              <a:gd name="T2" fmla="*/ 42 w 77"/>
              <a:gd name="T3" fmla="*/ 0 h 177"/>
              <a:gd name="T4" fmla="*/ 0 w 77"/>
              <a:gd name="T5" fmla="*/ 159 h 177"/>
              <a:gd name="T6" fmla="*/ 30 w 77"/>
              <a:gd name="T7" fmla="*/ 177 h 177"/>
              <a:gd name="T8" fmla="*/ 77 w 77"/>
              <a:gd name="T9" fmla="*/ 0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7" h="177">
                <a:moveTo>
                  <a:pt x="77" y="0"/>
                </a:moveTo>
                <a:cubicBezTo>
                  <a:pt x="42" y="0"/>
                  <a:pt x="42" y="0"/>
                  <a:pt x="42" y="0"/>
                </a:cubicBezTo>
                <a:cubicBezTo>
                  <a:pt x="42" y="58"/>
                  <a:pt x="26" y="112"/>
                  <a:pt x="0" y="159"/>
                </a:cubicBezTo>
                <a:cubicBezTo>
                  <a:pt x="30" y="177"/>
                  <a:pt x="30" y="177"/>
                  <a:pt x="30" y="177"/>
                </a:cubicBezTo>
                <a:cubicBezTo>
                  <a:pt x="60" y="124"/>
                  <a:pt x="77" y="64"/>
                  <a:pt x="77" y="0"/>
                </a:cubicBezTo>
                <a:close/>
              </a:path>
            </a:pathLst>
          </a:custGeom>
          <a:solidFill>
            <a:schemeClr val="bg1">
              <a:lumMod val="5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045" name="Freeform 37"/>
          <p:cNvSpPr/>
          <p:nvPr/>
        </p:nvSpPr>
        <p:spPr bwMode="auto">
          <a:xfrm>
            <a:off x="4951413" y="1535587"/>
            <a:ext cx="330200" cy="328713"/>
          </a:xfrm>
          <a:custGeom>
            <a:avLst/>
            <a:gdLst>
              <a:gd name="T0" fmla="*/ 0 w 148"/>
              <a:gd name="T1" fmla="*/ 30 h 147"/>
              <a:gd name="T2" fmla="*/ 117 w 148"/>
              <a:gd name="T3" fmla="*/ 147 h 147"/>
              <a:gd name="T4" fmla="*/ 148 w 148"/>
              <a:gd name="T5" fmla="*/ 129 h 147"/>
              <a:gd name="T6" fmla="*/ 18 w 148"/>
              <a:gd name="T7" fmla="*/ 0 h 147"/>
              <a:gd name="T8" fmla="*/ 0 w 148"/>
              <a:gd name="T9" fmla="*/ 3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8" h="147">
                <a:moveTo>
                  <a:pt x="0" y="30"/>
                </a:moveTo>
                <a:cubicBezTo>
                  <a:pt x="49" y="59"/>
                  <a:pt x="89" y="99"/>
                  <a:pt x="117" y="147"/>
                </a:cubicBezTo>
                <a:cubicBezTo>
                  <a:pt x="148" y="129"/>
                  <a:pt x="148" y="129"/>
                  <a:pt x="148" y="129"/>
                </a:cubicBezTo>
                <a:cubicBezTo>
                  <a:pt x="116" y="76"/>
                  <a:pt x="71" y="31"/>
                  <a:pt x="18" y="0"/>
                </a:cubicBezTo>
                <a:lnTo>
                  <a:pt x="0" y="30"/>
                </a:lnTo>
                <a:close/>
              </a:path>
            </a:pathLst>
          </a:custGeom>
          <a:solidFill>
            <a:schemeClr val="bg1">
              <a:lumMod val="5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046" name="Oval 38"/>
          <p:cNvSpPr>
            <a:spLocks noChangeArrowheads="1"/>
          </p:cNvSpPr>
          <p:nvPr/>
        </p:nvSpPr>
        <p:spPr bwMode="auto">
          <a:xfrm>
            <a:off x="6465889" y="1688034"/>
            <a:ext cx="1120775" cy="1121121"/>
          </a:xfrm>
          <a:prstGeom prst="ellipse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047" name="Freeform 39"/>
          <p:cNvSpPr/>
          <p:nvPr/>
        </p:nvSpPr>
        <p:spPr bwMode="auto">
          <a:xfrm>
            <a:off x="6197601" y="2258122"/>
            <a:ext cx="174625" cy="396997"/>
          </a:xfrm>
          <a:custGeom>
            <a:avLst/>
            <a:gdLst>
              <a:gd name="T0" fmla="*/ 78 w 78"/>
              <a:gd name="T1" fmla="*/ 159 h 177"/>
              <a:gd name="T2" fmla="*/ 35 w 78"/>
              <a:gd name="T3" fmla="*/ 0 h 177"/>
              <a:gd name="T4" fmla="*/ 0 w 78"/>
              <a:gd name="T5" fmla="*/ 0 h 177"/>
              <a:gd name="T6" fmla="*/ 48 w 78"/>
              <a:gd name="T7" fmla="*/ 177 h 177"/>
              <a:gd name="T8" fmla="*/ 78 w 78"/>
              <a:gd name="T9" fmla="*/ 159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" h="177">
                <a:moveTo>
                  <a:pt x="78" y="159"/>
                </a:moveTo>
                <a:cubicBezTo>
                  <a:pt x="52" y="112"/>
                  <a:pt x="36" y="58"/>
                  <a:pt x="35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64"/>
                  <a:pt x="18" y="124"/>
                  <a:pt x="48" y="177"/>
                </a:cubicBezTo>
                <a:lnTo>
                  <a:pt x="78" y="159"/>
                </a:lnTo>
                <a:close/>
              </a:path>
            </a:pathLst>
          </a:custGeom>
          <a:solidFill>
            <a:schemeClr val="bg1">
              <a:lumMod val="5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048" name="Freeform 40"/>
          <p:cNvSpPr/>
          <p:nvPr/>
        </p:nvSpPr>
        <p:spPr bwMode="auto">
          <a:xfrm>
            <a:off x="6619876" y="2902846"/>
            <a:ext cx="396875" cy="174679"/>
          </a:xfrm>
          <a:custGeom>
            <a:avLst/>
            <a:gdLst>
              <a:gd name="T0" fmla="*/ 178 w 178"/>
              <a:gd name="T1" fmla="*/ 78 h 78"/>
              <a:gd name="T2" fmla="*/ 178 w 178"/>
              <a:gd name="T3" fmla="*/ 43 h 78"/>
              <a:gd name="T4" fmla="*/ 18 w 178"/>
              <a:gd name="T5" fmla="*/ 0 h 78"/>
              <a:gd name="T6" fmla="*/ 0 w 178"/>
              <a:gd name="T7" fmla="*/ 30 h 78"/>
              <a:gd name="T8" fmla="*/ 178 w 178"/>
              <a:gd name="T9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8" h="78">
                <a:moveTo>
                  <a:pt x="178" y="78"/>
                </a:moveTo>
                <a:cubicBezTo>
                  <a:pt x="178" y="43"/>
                  <a:pt x="178" y="43"/>
                  <a:pt x="178" y="43"/>
                </a:cubicBezTo>
                <a:cubicBezTo>
                  <a:pt x="120" y="42"/>
                  <a:pt x="65" y="27"/>
                  <a:pt x="18" y="0"/>
                </a:cubicBezTo>
                <a:cubicBezTo>
                  <a:pt x="0" y="30"/>
                  <a:pt x="0" y="30"/>
                  <a:pt x="0" y="30"/>
                </a:cubicBezTo>
                <a:cubicBezTo>
                  <a:pt x="53" y="60"/>
                  <a:pt x="113" y="77"/>
                  <a:pt x="178" y="78"/>
                </a:cubicBezTo>
                <a:close/>
              </a:path>
            </a:pathLst>
          </a:custGeom>
          <a:solidFill>
            <a:schemeClr val="bg1">
              <a:lumMod val="5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049" name="Freeform 41"/>
          <p:cNvSpPr/>
          <p:nvPr/>
        </p:nvSpPr>
        <p:spPr bwMode="auto">
          <a:xfrm>
            <a:off x="6197601" y="1842069"/>
            <a:ext cx="174625" cy="396997"/>
          </a:xfrm>
          <a:custGeom>
            <a:avLst/>
            <a:gdLst>
              <a:gd name="T0" fmla="*/ 0 w 78"/>
              <a:gd name="T1" fmla="*/ 177 h 177"/>
              <a:gd name="T2" fmla="*/ 35 w 78"/>
              <a:gd name="T3" fmla="*/ 177 h 177"/>
              <a:gd name="T4" fmla="*/ 78 w 78"/>
              <a:gd name="T5" fmla="*/ 17 h 177"/>
              <a:gd name="T6" fmla="*/ 48 w 78"/>
              <a:gd name="T7" fmla="*/ 0 h 177"/>
              <a:gd name="T8" fmla="*/ 0 w 78"/>
              <a:gd name="T9" fmla="*/ 177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" h="177">
                <a:moveTo>
                  <a:pt x="0" y="177"/>
                </a:moveTo>
                <a:cubicBezTo>
                  <a:pt x="35" y="177"/>
                  <a:pt x="35" y="177"/>
                  <a:pt x="35" y="177"/>
                </a:cubicBezTo>
                <a:cubicBezTo>
                  <a:pt x="36" y="119"/>
                  <a:pt x="52" y="65"/>
                  <a:pt x="78" y="17"/>
                </a:cubicBezTo>
                <a:cubicBezTo>
                  <a:pt x="48" y="0"/>
                  <a:pt x="48" y="0"/>
                  <a:pt x="48" y="0"/>
                </a:cubicBezTo>
                <a:cubicBezTo>
                  <a:pt x="18" y="52"/>
                  <a:pt x="1" y="113"/>
                  <a:pt x="0" y="1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050" name="Freeform 42"/>
          <p:cNvSpPr/>
          <p:nvPr/>
        </p:nvSpPr>
        <p:spPr bwMode="auto">
          <a:xfrm>
            <a:off x="7035800" y="2902846"/>
            <a:ext cx="395288" cy="174679"/>
          </a:xfrm>
          <a:custGeom>
            <a:avLst/>
            <a:gdLst>
              <a:gd name="T0" fmla="*/ 160 w 177"/>
              <a:gd name="T1" fmla="*/ 0 h 78"/>
              <a:gd name="T2" fmla="*/ 0 w 177"/>
              <a:gd name="T3" fmla="*/ 43 h 78"/>
              <a:gd name="T4" fmla="*/ 0 w 177"/>
              <a:gd name="T5" fmla="*/ 78 h 78"/>
              <a:gd name="T6" fmla="*/ 177 w 177"/>
              <a:gd name="T7" fmla="*/ 30 h 78"/>
              <a:gd name="T8" fmla="*/ 160 w 177"/>
              <a:gd name="T9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7" h="78">
                <a:moveTo>
                  <a:pt x="160" y="0"/>
                </a:moveTo>
                <a:cubicBezTo>
                  <a:pt x="113" y="27"/>
                  <a:pt x="58" y="42"/>
                  <a:pt x="0" y="43"/>
                </a:cubicBezTo>
                <a:cubicBezTo>
                  <a:pt x="0" y="78"/>
                  <a:pt x="0" y="78"/>
                  <a:pt x="0" y="78"/>
                </a:cubicBezTo>
                <a:cubicBezTo>
                  <a:pt x="65" y="77"/>
                  <a:pt x="125" y="60"/>
                  <a:pt x="177" y="30"/>
                </a:cubicBezTo>
                <a:lnTo>
                  <a:pt x="160" y="0"/>
                </a:lnTo>
                <a:close/>
              </a:path>
            </a:pathLst>
          </a:custGeom>
          <a:solidFill>
            <a:schemeClr val="bg1">
              <a:lumMod val="5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051" name="Freeform 43"/>
          <p:cNvSpPr/>
          <p:nvPr/>
        </p:nvSpPr>
        <p:spPr bwMode="auto">
          <a:xfrm>
            <a:off x="6619876" y="1419663"/>
            <a:ext cx="396875" cy="173091"/>
          </a:xfrm>
          <a:custGeom>
            <a:avLst/>
            <a:gdLst>
              <a:gd name="T0" fmla="*/ 18 w 178"/>
              <a:gd name="T1" fmla="*/ 78 h 78"/>
              <a:gd name="T2" fmla="*/ 178 w 178"/>
              <a:gd name="T3" fmla="*/ 35 h 78"/>
              <a:gd name="T4" fmla="*/ 178 w 178"/>
              <a:gd name="T5" fmla="*/ 0 h 78"/>
              <a:gd name="T6" fmla="*/ 0 w 178"/>
              <a:gd name="T7" fmla="*/ 47 h 78"/>
              <a:gd name="T8" fmla="*/ 18 w 178"/>
              <a:gd name="T9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8" h="78">
                <a:moveTo>
                  <a:pt x="18" y="78"/>
                </a:moveTo>
                <a:cubicBezTo>
                  <a:pt x="65" y="51"/>
                  <a:pt x="120" y="36"/>
                  <a:pt x="178" y="35"/>
                </a:cubicBezTo>
                <a:cubicBezTo>
                  <a:pt x="178" y="0"/>
                  <a:pt x="178" y="0"/>
                  <a:pt x="178" y="0"/>
                </a:cubicBezTo>
                <a:cubicBezTo>
                  <a:pt x="113" y="1"/>
                  <a:pt x="53" y="18"/>
                  <a:pt x="0" y="47"/>
                </a:cubicBezTo>
                <a:lnTo>
                  <a:pt x="18" y="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052" name="Freeform 44"/>
          <p:cNvSpPr/>
          <p:nvPr/>
        </p:nvSpPr>
        <p:spPr bwMode="auto">
          <a:xfrm>
            <a:off x="7035801" y="1419663"/>
            <a:ext cx="396875" cy="173091"/>
          </a:xfrm>
          <a:custGeom>
            <a:avLst/>
            <a:gdLst>
              <a:gd name="T0" fmla="*/ 0 w 178"/>
              <a:gd name="T1" fmla="*/ 0 h 78"/>
              <a:gd name="T2" fmla="*/ 0 w 178"/>
              <a:gd name="T3" fmla="*/ 35 h 78"/>
              <a:gd name="T4" fmla="*/ 160 w 178"/>
              <a:gd name="T5" fmla="*/ 78 h 78"/>
              <a:gd name="T6" fmla="*/ 178 w 178"/>
              <a:gd name="T7" fmla="*/ 47 h 78"/>
              <a:gd name="T8" fmla="*/ 0 w 178"/>
              <a:gd name="T9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8" h="78">
                <a:moveTo>
                  <a:pt x="0" y="0"/>
                </a:moveTo>
                <a:cubicBezTo>
                  <a:pt x="0" y="35"/>
                  <a:pt x="0" y="35"/>
                  <a:pt x="0" y="35"/>
                </a:cubicBezTo>
                <a:cubicBezTo>
                  <a:pt x="58" y="36"/>
                  <a:pt x="113" y="51"/>
                  <a:pt x="160" y="78"/>
                </a:cubicBezTo>
                <a:cubicBezTo>
                  <a:pt x="178" y="47"/>
                  <a:pt x="178" y="47"/>
                  <a:pt x="178" y="47"/>
                </a:cubicBezTo>
                <a:cubicBezTo>
                  <a:pt x="125" y="18"/>
                  <a:pt x="65" y="1"/>
                  <a:pt x="0" y="0"/>
                </a:cubicBezTo>
                <a:close/>
              </a:path>
            </a:pathLst>
          </a:custGeom>
          <a:solidFill>
            <a:schemeClr val="bg1">
              <a:lumMod val="5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053" name="Freeform 45"/>
          <p:cNvSpPr/>
          <p:nvPr/>
        </p:nvSpPr>
        <p:spPr bwMode="auto">
          <a:xfrm>
            <a:off x="6313488" y="1535587"/>
            <a:ext cx="328612" cy="328713"/>
          </a:xfrm>
          <a:custGeom>
            <a:avLst/>
            <a:gdLst>
              <a:gd name="T0" fmla="*/ 31 w 147"/>
              <a:gd name="T1" fmla="*/ 147 h 147"/>
              <a:gd name="T2" fmla="*/ 147 w 147"/>
              <a:gd name="T3" fmla="*/ 30 h 147"/>
              <a:gd name="T4" fmla="*/ 130 w 147"/>
              <a:gd name="T5" fmla="*/ 0 h 147"/>
              <a:gd name="T6" fmla="*/ 0 w 147"/>
              <a:gd name="T7" fmla="*/ 129 h 147"/>
              <a:gd name="T8" fmla="*/ 31 w 147"/>
              <a:gd name="T9" fmla="*/ 14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7" h="147">
                <a:moveTo>
                  <a:pt x="31" y="147"/>
                </a:moveTo>
                <a:cubicBezTo>
                  <a:pt x="59" y="99"/>
                  <a:pt x="99" y="59"/>
                  <a:pt x="147" y="30"/>
                </a:cubicBezTo>
                <a:cubicBezTo>
                  <a:pt x="130" y="0"/>
                  <a:pt x="130" y="0"/>
                  <a:pt x="130" y="0"/>
                </a:cubicBezTo>
                <a:cubicBezTo>
                  <a:pt x="77" y="31"/>
                  <a:pt x="32" y="76"/>
                  <a:pt x="0" y="129"/>
                </a:cubicBezTo>
                <a:lnTo>
                  <a:pt x="31" y="14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054" name="Freeform 46"/>
          <p:cNvSpPr/>
          <p:nvPr/>
        </p:nvSpPr>
        <p:spPr bwMode="auto">
          <a:xfrm>
            <a:off x="6313488" y="2632888"/>
            <a:ext cx="328612" cy="328714"/>
          </a:xfrm>
          <a:custGeom>
            <a:avLst/>
            <a:gdLst>
              <a:gd name="T0" fmla="*/ 147 w 147"/>
              <a:gd name="T1" fmla="*/ 117 h 147"/>
              <a:gd name="T2" fmla="*/ 31 w 147"/>
              <a:gd name="T3" fmla="*/ 0 h 147"/>
              <a:gd name="T4" fmla="*/ 0 w 147"/>
              <a:gd name="T5" fmla="*/ 17 h 147"/>
              <a:gd name="T6" fmla="*/ 130 w 147"/>
              <a:gd name="T7" fmla="*/ 147 h 147"/>
              <a:gd name="T8" fmla="*/ 147 w 147"/>
              <a:gd name="T9" fmla="*/ 11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7" h="147">
                <a:moveTo>
                  <a:pt x="147" y="117"/>
                </a:moveTo>
                <a:cubicBezTo>
                  <a:pt x="99" y="88"/>
                  <a:pt x="59" y="48"/>
                  <a:pt x="31" y="0"/>
                </a:cubicBezTo>
                <a:cubicBezTo>
                  <a:pt x="0" y="17"/>
                  <a:pt x="0" y="17"/>
                  <a:pt x="0" y="17"/>
                </a:cubicBezTo>
                <a:cubicBezTo>
                  <a:pt x="32" y="71"/>
                  <a:pt x="77" y="115"/>
                  <a:pt x="130" y="147"/>
                </a:cubicBezTo>
                <a:lnTo>
                  <a:pt x="147" y="117"/>
                </a:lnTo>
                <a:close/>
              </a:path>
            </a:pathLst>
          </a:custGeom>
          <a:solidFill>
            <a:schemeClr val="bg1">
              <a:lumMod val="5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055" name="Freeform 47"/>
          <p:cNvSpPr/>
          <p:nvPr/>
        </p:nvSpPr>
        <p:spPr bwMode="auto">
          <a:xfrm>
            <a:off x="7407275" y="2632888"/>
            <a:ext cx="330200" cy="328714"/>
          </a:xfrm>
          <a:custGeom>
            <a:avLst/>
            <a:gdLst>
              <a:gd name="T0" fmla="*/ 117 w 148"/>
              <a:gd name="T1" fmla="*/ 0 h 147"/>
              <a:gd name="T2" fmla="*/ 0 w 148"/>
              <a:gd name="T3" fmla="*/ 117 h 147"/>
              <a:gd name="T4" fmla="*/ 18 w 148"/>
              <a:gd name="T5" fmla="*/ 147 h 147"/>
              <a:gd name="T6" fmla="*/ 148 w 148"/>
              <a:gd name="T7" fmla="*/ 17 h 147"/>
              <a:gd name="T8" fmla="*/ 117 w 148"/>
              <a:gd name="T9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8" h="147">
                <a:moveTo>
                  <a:pt x="117" y="0"/>
                </a:moveTo>
                <a:cubicBezTo>
                  <a:pt x="89" y="48"/>
                  <a:pt x="49" y="88"/>
                  <a:pt x="0" y="117"/>
                </a:cubicBezTo>
                <a:cubicBezTo>
                  <a:pt x="18" y="147"/>
                  <a:pt x="18" y="147"/>
                  <a:pt x="18" y="147"/>
                </a:cubicBezTo>
                <a:cubicBezTo>
                  <a:pt x="71" y="115"/>
                  <a:pt x="116" y="71"/>
                  <a:pt x="148" y="17"/>
                </a:cubicBezTo>
                <a:lnTo>
                  <a:pt x="117" y="0"/>
                </a:lnTo>
                <a:close/>
              </a:path>
            </a:pathLst>
          </a:custGeom>
          <a:solidFill>
            <a:schemeClr val="bg1">
              <a:lumMod val="5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056" name="Freeform 48"/>
          <p:cNvSpPr/>
          <p:nvPr/>
        </p:nvSpPr>
        <p:spPr bwMode="auto">
          <a:xfrm>
            <a:off x="7680325" y="1842069"/>
            <a:ext cx="171450" cy="396997"/>
          </a:xfrm>
          <a:custGeom>
            <a:avLst/>
            <a:gdLst>
              <a:gd name="T0" fmla="*/ 0 w 77"/>
              <a:gd name="T1" fmla="*/ 17 h 177"/>
              <a:gd name="T2" fmla="*/ 42 w 77"/>
              <a:gd name="T3" fmla="*/ 177 h 177"/>
              <a:gd name="T4" fmla="*/ 77 w 77"/>
              <a:gd name="T5" fmla="*/ 177 h 177"/>
              <a:gd name="T6" fmla="*/ 30 w 77"/>
              <a:gd name="T7" fmla="*/ 0 h 177"/>
              <a:gd name="T8" fmla="*/ 0 w 77"/>
              <a:gd name="T9" fmla="*/ 17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7" h="177">
                <a:moveTo>
                  <a:pt x="0" y="17"/>
                </a:moveTo>
                <a:cubicBezTo>
                  <a:pt x="26" y="65"/>
                  <a:pt x="42" y="119"/>
                  <a:pt x="42" y="177"/>
                </a:cubicBezTo>
                <a:cubicBezTo>
                  <a:pt x="77" y="177"/>
                  <a:pt x="77" y="177"/>
                  <a:pt x="77" y="177"/>
                </a:cubicBezTo>
                <a:cubicBezTo>
                  <a:pt x="77" y="113"/>
                  <a:pt x="60" y="52"/>
                  <a:pt x="30" y="0"/>
                </a:cubicBezTo>
                <a:lnTo>
                  <a:pt x="0" y="17"/>
                </a:lnTo>
                <a:close/>
              </a:path>
            </a:pathLst>
          </a:custGeom>
          <a:solidFill>
            <a:schemeClr val="bg1">
              <a:lumMod val="5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057" name="Freeform 49"/>
          <p:cNvSpPr/>
          <p:nvPr/>
        </p:nvSpPr>
        <p:spPr bwMode="auto">
          <a:xfrm>
            <a:off x="7680325" y="2258122"/>
            <a:ext cx="171450" cy="396997"/>
          </a:xfrm>
          <a:custGeom>
            <a:avLst/>
            <a:gdLst>
              <a:gd name="T0" fmla="*/ 77 w 77"/>
              <a:gd name="T1" fmla="*/ 0 h 177"/>
              <a:gd name="T2" fmla="*/ 42 w 77"/>
              <a:gd name="T3" fmla="*/ 0 h 177"/>
              <a:gd name="T4" fmla="*/ 0 w 77"/>
              <a:gd name="T5" fmla="*/ 159 h 177"/>
              <a:gd name="T6" fmla="*/ 30 w 77"/>
              <a:gd name="T7" fmla="*/ 177 h 177"/>
              <a:gd name="T8" fmla="*/ 77 w 77"/>
              <a:gd name="T9" fmla="*/ 0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7" h="177">
                <a:moveTo>
                  <a:pt x="77" y="0"/>
                </a:moveTo>
                <a:cubicBezTo>
                  <a:pt x="42" y="0"/>
                  <a:pt x="42" y="0"/>
                  <a:pt x="42" y="0"/>
                </a:cubicBezTo>
                <a:cubicBezTo>
                  <a:pt x="42" y="58"/>
                  <a:pt x="26" y="112"/>
                  <a:pt x="0" y="159"/>
                </a:cubicBezTo>
                <a:cubicBezTo>
                  <a:pt x="30" y="177"/>
                  <a:pt x="30" y="177"/>
                  <a:pt x="30" y="177"/>
                </a:cubicBezTo>
                <a:cubicBezTo>
                  <a:pt x="60" y="124"/>
                  <a:pt x="77" y="64"/>
                  <a:pt x="77" y="0"/>
                </a:cubicBezTo>
                <a:close/>
              </a:path>
            </a:pathLst>
          </a:custGeom>
          <a:solidFill>
            <a:schemeClr val="bg1">
              <a:lumMod val="5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058" name="Freeform 50"/>
          <p:cNvSpPr/>
          <p:nvPr/>
        </p:nvSpPr>
        <p:spPr bwMode="auto">
          <a:xfrm>
            <a:off x="7407275" y="1535587"/>
            <a:ext cx="330200" cy="328713"/>
          </a:xfrm>
          <a:custGeom>
            <a:avLst/>
            <a:gdLst>
              <a:gd name="T0" fmla="*/ 0 w 148"/>
              <a:gd name="T1" fmla="*/ 30 h 147"/>
              <a:gd name="T2" fmla="*/ 117 w 148"/>
              <a:gd name="T3" fmla="*/ 147 h 147"/>
              <a:gd name="T4" fmla="*/ 148 w 148"/>
              <a:gd name="T5" fmla="*/ 129 h 147"/>
              <a:gd name="T6" fmla="*/ 18 w 148"/>
              <a:gd name="T7" fmla="*/ 0 h 147"/>
              <a:gd name="T8" fmla="*/ 0 w 148"/>
              <a:gd name="T9" fmla="*/ 3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8" h="147">
                <a:moveTo>
                  <a:pt x="0" y="30"/>
                </a:moveTo>
                <a:cubicBezTo>
                  <a:pt x="49" y="59"/>
                  <a:pt x="89" y="99"/>
                  <a:pt x="117" y="147"/>
                </a:cubicBezTo>
                <a:cubicBezTo>
                  <a:pt x="148" y="129"/>
                  <a:pt x="148" y="129"/>
                  <a:pt x="148" y="129"/>
                </a:cubicBezTo>
                <a:cubicBezTo>
                  <a:pt x="116" y="76"/>
                  <a:pt x="71" y="31"/>
                  <a:pt x="18" y="0"/>
                </a:cubicBezTo>
                <a:lnTo>
                  <a:pt x="0" y="30"/>
                </a:lnTo>
                <a:close/>
              </a:path>
            </a:pathLst>
          </a:custGeom>
          <a:solidFill>
            <a:schemeClr val="bg1">
              <a:lumMod val="5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059" name="Text Box 51"/>
          <p:cNvSpPr txBox="1">
            <a:spLocks noChangeArrowheads="1"/>
          </p:cNvSpPr>
          <p:nvPr/>
        </p:nvSpPr>
        <p:spPr bwMode="auto">
          <a:xfrm>
            <a:off x="1741645" y="2121555"/>
            <a:ext cx="75533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chemeClr val="accent1"/>
                </a:solidFill>
              </a:rPr>
              <a:t>Product 01</a:t>
            </a:r>
          </a:p>
        </p:txBody>
      </p:sp>
      <p:sp>
        <p:nvSpPr>
          <p:cNvPr id="43060" name="Text Box 52"/>
          <p:cNvSpPr txBox="1">
            <a:spLocks noChangeArrowheads="1"/>
          </p:cNvSpPr>
          <p:nvPr/>
        </p:nvSpPr>
        <p:spPr bwMode="auto">
          <a:xfrm>
            <a:off x="4189570" y="2121555"/>
            <a:ext cx="75533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chemeClr val="accent1"/>
                </a:solidFill>
              </a:rPr>
              <a:t>Product 02</a:t>
            </a:r>
          </a:p>
        </p:txBody>
      </p:sp>
      <p:sp>
        <p:nvSpPr>
          <p:cNvPr id="43061" name="Text Box 53"/>
          <p:cNvSpPr txBox="1">
            <a:spLocks noChangeArrowheads="1"/>
          </p:cNvSpPr>
          <p:nvPr/>
        </p:nvSpPr>
        <p:spPr bwMode="auto">
          <a:xfrm>
            <a:off x="6643845" y="2121555"/>
            <a:ext cx="75533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chemeClr val="accent1"/>
                </a:solidFill>
              </a:rPr>
              <a:t>Product 03</a:t>
            </a:r>
          </a:p>
        </p:txBody>
      </p:sp>
      <p:sp>
        <p:nvSpPr>
          <p:cNvPr id="43062" name="Rectangle 54"/>
          <p:cNvSpPr>
            <a:spLocks noChangeArrowheads="1"/>
          </p:cNvSpPr>
          <p:nvPr/>
        </p:nvSpPr>
        <p:spPr bwMode="auto">
          <a:xfrm>
            <a:off x="1357314" y="3522162"/>
            <a:ext cx="1512887" cy="73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</a:rPr>
              <a:t>28,154</a:t>
            </a:r>
          </a:p>
          <a:p>
            <a:pPr algn="ctr">
              <a:buFont typeface="Arial" panose="020B0604020202020204" pitchFamily="34" charset="0"/>
              <a:buNone/>
            </a:pP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43063" name="Line 55"/>
          <p:cNvSpPr>
            <a:spLocks noChangeShapeType="1"/>
          </p:cNvSpPr>
          <p:nvPr/>
        </p:nvSpPr>
        <p:spPr bwMode="auto">
          <a:xfrm>
            <a:off x="3348038" y="3384007"/>
            <a:ext cx="0" cy="1008373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064" name="Rectangle 56"/>
          <p:cNvSpPr>
            <a:spLocks noChangeArrowheads="1"/>
          </p:cNvSpPr>
          <p:nvPr/>
        </p:nvSpPr>
        <p:spPr bwMode="auto">
          <a:xfrm>
            <a:off x="3811589" y="3522162"/>
            <a:ext cx="151288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</a:rPr>
              <a:t>13,450</a:t>
            </a:r>
          </a:p>
          <a:p>
            <a:pPr algn="ctr">
              <a:buFont typeface="Arial" panose="020B0604020202020204" pitchFamily="34" charset="0"/>
              <a:buNone/>
            </a:pP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065" name="Line 57"/>
          <p:cNvSpPr>
            <a:spLocks noChangeShapeType="1"/>
          </p:cNvSpPr>
          <p:nvPr/>
        </p:nvSpPr>
        <p:spPr bwMode="auto">
          <a:xfrm>
            <a:off x="5802313" y="3384007"/>
            <a:ext cx="0" cy="1008373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066" name="Rectangle 58"/>
          <p:cNvSpPr>
            <a:spLocks noChangeArrowheads="1"/>
          </p:cNvSpPr>
          <p:nvPr/>
        </p:nvSpPr>
        <p:spPr bwMode="auto">
          <a:xfrm>
            <a:off x="6278564" y="3522162"/>
            <a:ext cx="1512887" cy="73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4,779</a:t>
            </a:r>
          </a:p>
          <a:p>
            <a:pPr algn="ctr">
              <a:buFont typeface="Arial" panose="020B0604020202020204" pitchFamily="34" charset="0"/>
              <a:buNone/>
            </a:pPr>
            <a:endParaRPr lang="zh-CN" altLang="en-US" sz="80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52" name="Text Box 42"/>
          <p:cNvSpPr txBox="1">
            <a:spLocks noChangeArrowheads="1"/>
          </p:cNvSpPr>
          <p:nvPr/>
        </p:nvSpPr>
        <p:spPr bwMode="auto">
          <a:xfrm>
            <a:off x="3248561" y="290122"/>
            <a:ext cx="2646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  <a:endParaRPr lang="en-US" altLang="zh-CN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Text Box 43"/>
          <p:cNvSpPr txBox="1">
            <a:spLocks noChangeArrowheads="1"/>
          </p:cNvSpPr>
          <p:nvPr/>
        </p:nvSpPr>
        <p:spPr bwMode="auto">
          <a:xfrm>
            <a:off x="3511352" y="716976"/>
            <a:ext cx="2113079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 is a good space for a short subtitle</a:t>
            </a:r>
          </a:p>
        </p:txBody>
      </p:sp>
      <p:cxnSp>
        <p:nvCxnSpPr>
          <p:cNvPr id="54" name="直接连接符 53"/>
          <p:cNvCxnSpPr/>
          <p:nvPr/>
        </p:nvCxnSpPr>
        <p:spPr>
          <a:xfrm>
            <a:off x="4226801" y="974973"/>
            <a:ext cx="690398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4" name="Rectangle 12" descr="sy_76915721138"/>
          <p:cNvSpPr>
            <a:spLocks noChangeArrowheads="1"/>
          </p:cNvSpPr>
          <p:nvPr/>
        </p:nvSpPr>
        <p:spPr bwMode="auto">
          <a:xfrm>
            <a:off x="684214" y="1562050"/>
            <a:ext cx="2592387" cy="1872241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4045" name="Rectangle 13"/>
          <p:cNvSpPr>
            <a:spLocks noChangeArrowheads="1"/>
          </p:cNvSpPr>
          <p:nvPr/>
        </p:nvSpPr>
        <p:spPr bwMode="auto">
          <a:xfrm>
            <a:off x="3275014" y="1562050"/>
            <a:ext cx="2592387" cy="187224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4046" name="Rectangle 14" descr="10813325_164711630000_2"/>
          <p:cNvSpPr>
            <a:spLocks noChangeArrowheads="1"/>
          </p:cNvSpPr>
          <p:nvPr/>
        </p:nvSpPr>
        <p:spPr bwMode="auto">
          <a:xfrm>
            <a:off x="5867400" y="1563638"/>
            <a:ext cx="2592388" cy="187224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4047" name="Rectangle 15"/>
          <p:cNvSpPr>
            <a:spLocks noChangeArrowheads="1"/>
          </p:cNvSpPr>
          <p:nvPr/>
        </p:nvSpPr>
        <p:spPr bwMode="auto">
          <a:xfrm>
            <a:off x="3506789" y="2284585"/>
            <a:ext cx="21304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dirty="0">
                <a:solidFill>
                  <a:schemeClr val="bg1"/>
                </a:solidFill>
              </a:rPr>
              <a:t>WHAT MAKES US</a:t>
            </a:r>
            <a:r>
              <a:rPr lang="zh-CN" altLang="en-US" sz="1000" b="1" dirty="0">
                <a:solidFill>
                  <a:srgbClr val="F4B413"/>
                </a:solidFill>
              </a:rPr>
              <a:t> </a:t>
            </a:r>
            <a:r>
              <a:rPr lang="zh-CN" altLang="en-US" sz="1000" b="1" dirty="0">
                <a:solidFill>
                  <a:schemeClr val="bg1"/>
                </a:solidFill>
              </a:rPr>
              <a:t>DIFFERENT</a:t>
            </a:r>
            <a:r>
              <a:rPr lang="en-US" altLang="zh-CN" sz="1000" dirty="0">
                <a:solidFill>
                  <a:schemeClr val="bg1"/>
                </a:solidFill>
              </a:rPr>
              <a:t> </a:t>
            </a:r>
            <a:r>
              <a:rPr lang="zh-CN" altLang="en-US" sz="1000" dirty="0">
                <a:solidFill>
                  <a:schemeClr val="bg1"/>
                </a:solidFill>
              </a:rPr>
              <a:t>？</a:t>
            </a:r>
            <a:endParaRPr lang="en-US" altLang="zh-CN" sz="1000" dirty="0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 dirty="0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44048" name="Oval 16"/>
          <p:cNvSpPr>
            <a:spLocks noChangeArrowheads="1"/>
          </p:cNvSpPr>
          <p:nvPr/>
        </p:nvSpPr>
        <p:spPr bwMode="auto">
          <a:xfrm>
            <a:off x="4376739" y="1773253"/>
            <a:ext cx="390525" cy="3874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4052" name="Rectangle 20"/>
          <p:cNvSpPr>
            <a:spLocks noChangeArrowheads="1"/>
          </p:cNvSpPr>
          <p:nvPr/>
        </p:nvSpPr>
        <p:spPr bwMode="auto">
          <a:xfrm>
            <a:off x="1116013" y="3796352"/>
            <a:ext cx="7348537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053" name="Rectangle 21"/>
          <p:cNvSpPr>
            <a:spLocks noChangeArrowheads="1"/>
          </p:cNvSpPr>
          <p:nvPr/>
        </p:nvSpPr>
        <p:spPr bwMode="auto">
          <a:xfrm>
            <a:off x="684214" y="3756652"/>
            <a:ext cx="358775" cy="66060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480985" y="1875470"/>
            <a:ext cx="182032" cy="183036"/>
            <a:chOff x="-1395413" y="-1243013"/>
            <a:chExt cx="287338" cy="288925"/>
          </a:xfrm>
        </p:grpSpPr>
        <p:sp>
          <p:nvSpPr>
            <p:cNvPr id="16" name="Freeform 13"/>
            <p:cNvSpPr/>
            <p:nvPr/>
          </p:nvSpPr>
          <p:spPr bwMode="auto">
            <a:xfrm>
              <a:off x="-1358900" y="-1212850"/>
              <a:ext cx="225425" cy="225425"/>
            </a:xfrm>
            <a:custGeom>
              <a:avLst/>
              <a:gdLst>
                <a:gd name="T0" fmla="*/ 111 w 142"/>
                <a:gd name="T1" fmla="*/ 0 h 142"/>
                <a:gd name="T2" fmla="*/ 0 w 142"/>
                <a:gd name="T3" fmla="*/ 111 h 142"/>
                <a:gd name="T4" fmla="*/ 31 w 142"/>
                <a:gd name="T5" fmla="*/ 142 h 142"/>
                <a:gd name="T6" fmla="*/ 142 w 142"/>
                <a:gd name="T7" fmla="*/ 31 h 142"/>
                <a:gd name="T8" fmla="*/ 111 w 142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142">
                  <a:moveTo>
                    <a:pt x="111" y="0"/>
                  </a:moveTo>
                  <a:lnTo>
                    <a:pt x="0" y="111"/>
                  </a:lnTo>
                  <a:lnTo>
                    <a:pt x="31" y="142"/>
                  </a:lnTo>
                  <a:lnTo>
                    <a:pt x="142" y="31"/>
                  </a:lnTo>
                  <a:lnTo>
                    <a:pt x="111" y="0"/>
                  </a:lnTo>
                  <a:close/>
                </a:path>
              </a:pathLst>
            </a:custGeom>
            <a:noFill/>
            <a:ln w="12700" cap="rnd">
              <a:solidFill>
                <a:srgbClr val="4A5F74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4"/>
            <p:cNvSpPr/>
            <p:nvPr/>
          </p:nvSpPr>
          <p:spPr bwMode="auto">
            <a:xfrm>
              <a:off x="-1182688" y="-1243013"/>
              <a:ext cx="74613" cy="79375"/>
            </a:xfrm>
            <a:custGeom>
              <a:avLst/>
              <a:gdLst>
                <a:gd name="T0" fmla="*/ 14 w 20"/>
                <a:gd name="T1" fmla="*/ 3 h 21"/>
                <a:gd name="T2" fmla="*/ 4 w 20"/>
                <a:gd name="T3" fmla="*/ 3 h 21"/>
                <a:gd name="T4" fmla="*/ 0 w 20"/>
                <a:gd name="T5" fmla="*/ 8 h 21"/>
                <a:gd name="T6" fmla="*/ 0 w 20"/>
                <a:gd name="T7" fmla="*/ 8 h 21"/>
                <a:gd name="T8" fmla="*/ 5 w 20"/>
                <a:gd name="T9" fmla="*/ 13 h 21"/>
                <a:gd name="T10" fmla="*/ 8 w 20"/>
                <a:gd name="T11" fmla="*/ 16 h 21"/>
                <a:gd name="T12" fmla="*/ 12 w 20"/>
                <a:gd name="T13" fmla="*/ 21 h 21"/>
                <a:gd name="T14" fmla="*/ 13 w 20"/>
                <a:gd name="T15" fmla="*/ 20 h 21"/>
                <a:gd name="T16" fmla="*/ 18 w 20"/>
                <a:gd name="T17" fmla="*/ 16 h 21"/>
                <a:gd name="T18" fmla="*/ 18 w 20"/>
                <a:gd name="T19" fmla="*/ 7 h 21"/>
                <a:gd name="T20" fmla="*/ 14 w 20"/>
                <a:gd name="T21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1">
                  <a:moveTo>
                    <a:pt x="14" y="3"/>
                  </a:moveTo>
                  <a:cubicBezTo>
                    <a:pt x="11" y="0"/>
                    <a:pt x="7" y="0"/>
                    <a:pt x="4" y="3"/>
                  </a:cubicBezTo>
                  <a:cubicBezTo>
                    <a:pt x="2" y="5"/>
                    <a:pt x="0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2" y="10"/>
                    <a:pt x="5" y="13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10" y="18"/>
                    <a:pt x="12" y="20"/>
                    <a:pt x="12" y="21"/>
                  </a:cubicBezTo>
                  <a:cubicBezTo>
                    <a:pt x="13" y="21"/>
                    <a:pt x="13" y="21"/>
                    <a:pt x="13" y="20"/>
                  </a:cubicBezTo>
                  <a:cubicBezTo>
                    <a:pt x="13" y="20"/>
                    <a:pt x="15" y="18"/>
                    <a:pt x="18" y="16"/>
                  </a:cubicBezTo>
                  <a:cubicBezTo>
                    <a:pt x="20" y="13"/>
                    <a:pt x="20" y="9"/>
                    <a:pt x="18" y="7"/>
                  </a:cubicBezTo>
                  <a:lnTo>
                    <a:pt x="14" y="3"/>
                  </a:lnTo>
                  <a:close/>
                </a:path>
              </a:pathLst>
            </a:custGeom>
            <a:noFill/>
            <a:ln w="12700" cap="rnd">
              <a:solidFill>
                <a:srgbClr val="4A5F74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Line 15"/>
            <p:cNvSpPr>
              <a:spLocks noChangeShapeType="1"/>
            </p:cNvSpPr>
            <p:nvPr/>
          </p:nvSpPr>
          <p:spPr bwMode="auto">
            <a:xfrm>
              <a:off x="-1208088" y="-1185863"/>
              <a:ext cx="47625" cy="49213"/>
            </a:xfrm>
            <a:prstGeom prst="line">
              <a:avLst/>
            </a:prstGeom>
            <a:noFill/>
            <a:ln w="12700" cap="rnd">
              <a:solidFill>
                <a:srgbClr val="4A5F74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6"/>
            <p:cNvSpPr/>
            <p:nvPr/>
          </p:nvSpPr>
          <p:spPr bwMode="auto">
            <a:xfrm>
              <a:off x="-1395413" y="-1036638"/>
              <a:ext cx="85725" cy="82550"/>
            </a:xfrm>
            <a:custGeom>
              <a:avLst/>
              <a:gdLst>
                <a:gd name="T0" fmla="*/ 23 w 54"/>
                <a:gd name="T1" fmla="*/ 0 h 52"/>
                <a:gd name="T2" fmla="*/ 0 w 54"/>
                <a:gd name="T3" fmla="*/ 52 h 52"/>
                <a:gd name="T4" fmla="*/ 0 w 54"/>
                <a:gd name="T5" fmla="*/ 52 h 52"/>
                <a:gd name="T6" fmla="*/ 54 w 54"/>
                <a:gd name="T7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52">
                  <a:moveTo>
                    <a:pt x="23" y="0"/>
                  </a:moveTo>
                  <a:lnTo>
                    <a:pt x="0" y="52"/>
                  </a:lnTo>
                  <a:lnTo>
                    <a:pt x="0" y="52"/>
                  </a:lnTo>
                  <a:lnTo>
                    <a:pt x="54" y="29"/>
                  </a:lnTo>
                </a:path>
              </a:pathLst>
            </a:custGeom>
            <a:noFill/>
            <a:ln w="12700" cap="rnd">
              <a:solidFill>
                <a:srgbClr val="4A5F74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7" name="Text Box 42"/>
          <p:cNvSpPr txBox="1">
            <a:spLocks noChangeArrowheads="1"/>
          </p:cNvSpPr>
          <p:nvPr/>
        </p:nvSpPr>
        <p:spPr bwMode="auto">
          <a:xfrm>
            <a:off x="3248561" y="290122"/>
            <a:ext cx="2646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  <a:endParaRPr lang="en-US" altLang="zh-CN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 Box 43"/>
          <p:cNvSpPr txBox="1">
            <a:spLocks noChangeArrowheads="1"/>
          </p:cNvSpPr>
          <p:nvPr/>
        </p:nvSpPr>
        <p:spPr bwMode="auto">
          <a:xfrm>
            <a:off x="3511352" y="716976"/>
            <a:ext cx="2113079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 is a good space for a short subtitle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4226801" y="974973"/>
            <a:ext cx="690398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611189" y="2073915"/>
            <a:ext cx="3095625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dirty="0">
                <a:solidFill>
                  <a:schemeClr val="accent1"/>
                </a:solidFill>
              </a:rPr>
              <a:t>WHAT MAKES US</a:t>
            </a:r>
            <a:r>
              <a:rPr lang="zh-CN" altLang="en-US" sz="1000" b="1" dirty="0">
                <a:solidFill>
                  <a:schemeClr val="accent1"/>
                </a:solidFill>
              </a:rPr>
              <a:t> DIFFERENT</a:t>
            </a:r>
            <a:r>
              <a:rPr lang="zh-CN" altLang="en-US" sz="1000" dirty="0">
                <a:solidFill>
                  <a:schemeClr val="accent1"/>
                </a:solidFill>
              </a:rPr>
              <a:t>？</a:t>
            </a:r>
            <a:endParaRPr lang="zh-CN" altLang="zh-CN" sz="1000" dirty="0">
              <a:solidFill>
                <a:schemeClr val="accent1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zh-CN" sz="8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684" name="Line 12"/>
          <p:cNvSpPr>
            <a:spLocks noChangeShapeType="1"/>
          </p:cNvSpPr>
          <p:nvPr/>
        </p:nvSpPr>
        <p:spPr bwMode="auto">
          <a:xfrm flipV="1">
            <a:off x="4857751" y="2253359"/>
            <a:ext cx="868363" cy="281074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685" name="Line 13"/>
          <p:cNvSpPr>
            <a:spLocks noChangeShapeType="1"/>
          </p:cNvSpPr>
          <p:nvPr/>
        </p:nvSpPr>
        <p:spPr bwMode="auto">
          <a:xfrm flipH="1">
            <a:off x="5270501" y="2435977"/>
            <a:ext cx="576263" cy="1049662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686" name="Line 14"/>
          <p:cNvSpPr>
            <a:spLocks noChangeShapeType="1"/>
          </p:cNvSpPr>
          <p:nvPr/>
        </p:nvSpPr>
        <p:spPr bwMode="auto">
          <a:xfrm>
            <a:off x="5440363" y="3730190"/>
            <a:ext cx="741362" cy="123863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687" name="Line 15"/>
          <p:cNvSpPr>
            <a:spLocks noChangeShapeType="1"/>
          </p:cNvSpPr>
          <p:nvPr/>
        </p:nvSpPr>
        <p:spPr bwMode="auto">
          <a:xfrm flipH="1" flipV="1">
            <a:off x="6067425" y="2435977"/>
            <a:ext cx="331788" cy="1176701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688" name="Line 16"/>
          <p:cNvSpPr>
            <a:spLocks noChangeShapeType="1"/>
          </p:cNvSpPr>
          <p:nvPr/>
        </p:nvSpPr>
        <p:spPr bwMode="auto">
          <a:xfrm>
            <a:off x="6281739" y="2269238"/>
            <a:ext cx="1017587" cy="527213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689" name="Line 17"/>
          <p:cNvSpPr>
            <a:spLocks noChangeShapeType="1"/>
          </p:cNvSpPr>
          <p:nvPr/>
        </p:nvSpPr>
        <p:spPr bwMode="auto">
          <a:xfrm flipV="1">
            <a:off x="7742238" y="2200954"/>
            <a:ext cx="461962" cy="520861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690" name="Line 18"/>
          <p:cNvSpPr>
            <a:spLocks noChangeShapeType="1"/>
          </p:cNvSpPr>
          <p:nvPr/>
        </p:nvSpPr>
        <p:spPr bwMode="auto">
          <a:xfrm flipH="1">
            <a:off x="6721476" y="3133105"/>
            <a:ext cx="601663" cy="538328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691" name="Line 19"/>
          <p:cNvSpPr>
            <a:spLocks noChangeShapeType="1"/>
          </p:cNvSpPr>
          <p:nvPr/>
        </p:nvSpPr>
        <p:spPr bwMode="auto">
          <a:xfrm>
            <a:off x="7705726" y="3147396"/>
            <a:ext cx="384175" cy="617729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692" name="Line 20"/>
          <p:cNvSpPr>
            <a:spLocks noChangeShapeType="1"/>
          </p:cNvSpPr>
          <p:nvPr/>
        </p:nvSpPr>
        <p:spPr bwMode="auto">
          <a:xfrm>
            <a:off x="4702175" y="2796451"/>
            <a:ext cx="330200" cy="660604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693" name="Oval 21"/>
          <p:cNvSpPr>
            <a:spLocks noChangeArrowheads="1"/>
          </p:cNvSpPr>
          <p:nvPr/>
        </p:nvSpPr>
        <p:spPr bwMode="auto">
          <a:xfrm>
            <a:off x="5651501" y="1810309"/>
            <a:ext cx="722313" cy="72412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694" name="Oval 22"/>
          <p:cNvSpPr>
            <a:spLocks noChangeArrowheads="1"/>
          </p:cNvSpPr>
          <p:nvPr/>
        </p:nvSpPr>
        <p:spPr bwMode="auto">
          <a:xfrm>
            <a:off x="6116639" y="3538042"/>
            <a:ext cx="720725" cy="72253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695" name="Oval 23"/>
          <p:cNvSpPr>
            <a:spLocks noChangeArrowheads="1"/>
          </p:cNvSpPr>
          <p:nvPr/>
        </p:nvSpPr>
        <p:spPr bwMode="auto">
          <a:xfrm>
            <a:off x="7929564" y="3704781"/>
            <a:ext cx="549275" cy="5510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696" name="Oval 24"/>
          <p:cNvSpPr>
            <a:spLocks noChangeArrowheads="1"/>
          </p:cNvSpPr>
          <p:nvPr/>
        </p:nvSpPr>
        <p:spPr bwMode="auto">
          <a:xfrm>
            <a:off x="4824413" y="3371303"/>
            <a:ext cx="660400" cy="6606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697" name="Oval 25"/>
          <p:cNvSpPr>
            <a:spLocks noChangeArrowheads="1"/>
          </p:cNvSpPr>
          <p:nvPr/>
        </p:nvSpPr>
        <p:spPr bwMode="auto">
          <a:xfrm>
            <a:off x="7224713" y="2580485"/>
            <a:ext cx="660400" cy="66219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699" name="Oval 27"/>
          <p:cNvSpPr>
            <a:spLocks noChangeArrowheads="1"/>
          </p:cNvSpPr>
          <p:nvPr/>
        </p:nvSpPr>
        <p:spPr bwMode="auto">
          <a:xfrm>
            <a:off x="4333875" y="2293058"/>
            <a:ext cx="552450" cy="55420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8723" name="Group 51"/>
          <p:cNvGrpSpPr/>
          <p:nvPr/>
        </p:nvGrpSpPr>
        <p:grpSpPr bwMode="auto">
          <a:xfrm>
            <a:off x="3998913" y="1637219"/>
            <a:ext cx="0" cy="2664647"/>
            <a:chOff x="0" y="0"/>
            <a:chExt cx="0" cy="1678"/>
          </a:xfrm>
        </p:grpSpPr>
        <p:sp>
          <p:nvSpPr>
            <p:cNvPr id="28724" name="Line 52"/>
            <p:cNvSpPr>
              <a:spLocks noChangeShapeType="1"/>
            </p:cNvSpPr>
            <p:nvPr/>
          </p:nvSpPr>
          <p:spPr bwMode="auto">
            <a:xfrm>
              <a:off x="0" y="409"/>
              <a:ext cx="0" cy="1269"/>
            </a:xfrm>
            <a:prstGeom prst="line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8725" name="Line 53"/>
            <p:cNvSpPr>
              <a:spLocks noChangeShapeType="1"/>
            </p:cNvSpPr>
            <p:nvPr/>
          </p:nvSpPr>
          <p:spPr bwMode="auto">
            <a:xfrm>
              <a:off x="0" y="0"/>
              <a:ext cx="0" cy="499"/>
            </a:xfrm>
            <a:prstGeom prst="line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48" name="Text Box 42"/>
          <p:cNvSpPr txBox="1">
            <a:spLocks noChangeArrowheads="1"/>
          </p:cNvSpPr>
          <p:nvPr/>
        </p:nvSpPr>
        <p:spPr bwMode="auto">
          <a:xfrm>
            <a:off x="3248561" y="290122"/>
            <a:ext cx="2646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  <a:endParaRPr lang="en-US" altLang="zh-CN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Text Box 43"/>
          <p:cNvSpPr txBox="1">
            <a:spLocks noChangeArrowheads="1"/>
          </p:cNvSpPr>
          <p:nvPr/>
        </p:nvSpPr>
        <p:spPr bwMode="auto">
          <a:xfrm>
            <a:off x="3511352" y="716976"/>
            <a:ext cx="2113079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 is a good space for a short subtitle</a:t>
            </a:r>
          </a:p>
        </p:txBody>
      </p:sp>
      <p:cxnSp>
        <p:nvCxnSpPr>
          <p:cNvPr id="50" name="直接连接符 49"/>
          <p:cNvCxnSpPr/>
          <p:nvPr/>
        </p:nvCxnSpPr>
        <p:spPr>
          <a:xfrm>
            <a:off x="4226801" y="974973"/>
            <a:ext cx="690398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组合 53"/>
          <p:cNvGrpSpPr/>
          <p:nvPr/>
        </p:nvGrpSpPr>
        <p:grpSpPr>
          <a:xfrm>
            <a:off x="5913438" y="2026319"/>
            <a:ext cx="198438" cy="292101"/>
            <a:chOff x="-1890713" y="-1246188"/>
            <a:chExt cx="198438" cy="292101"/>
          </a:xfrm>
        </p:grpSpPr>
        <p:sp>
          <p:nvSpPr>
            <p:cNvPr id="55" name="Freeform 22"/>
            <p:cNvSpPr/>
            <p:nvPr/>
          </p:nvSpPr>
          <p:spPr bwMode="auto">
            <a:xfrm>
              <a:off x="-1865313" y="-1246188"/>
              <a:ext cx="173038" cy="157163"/>
            </a:xfrm>
            <a:custGeom>
              <a:avLst/>
              <a:gdLst>
                <a:gd name="T0" fmla="*/ 36 w 46"/>
                <a:gd name="T1" fmla="*/ 42 h 42"/>
                <a:gd name="T2" fmla="*/ 41 w 46"/>
                <a:gd name="T3" fmla="*/ 32 h 42"/>
                <a:gd name="T4" fmla="*/ 41 w 46"/>
                <a:gd name="T5" fmla="*/ 32 h 42"/>
                <a:gd name="T6" fmla="*/ 31 w 46"/>
                <a:gd name="T7" fmla="*/ 5 h 42"/>
                <a:gd name="T8" fmla="*/ 4 w 46"/>
                <a:gd name="T9" fmla="*/ 13 h 42"/>
                <a:gd name="T10" fmla="*/ 0 w 46"/>
                <a:gd name="T11" fmla="*/ 22 h 42"/>
                <a:gd name="T12" fmla="*/ 2 w 46"/>
                <a:gd name="T13" fmla="*/ 2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42">
                  <a:moveTo>
                    <a:pt x="36" y="42"/>
                  </a:moveTo>
                  <a:cubicBezTo>
                    <a:pt x="41" y="32"/>
                    <a:pt x="41" y="32"/>
                    <a:pt x="41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6" y="22"/>
                    <a:pt x="41" y="10"/>
                    <a:pt x="31" y="5"/>
                  </a:cubicBezTo>
                  <a:cubicBezTo>
                    <a:pt x="21" y="0"/>
                    <a:pt x="8" y="4"/>
                    <a:pt x="4" y="13"/>
                  </a:cubicBezTo>
                  <a:cubicBezTo>
                    <a:pt x="4" y="13"/>
                    <a:pt x="0" y="22"/>
                    <a:pt x="0" y="22"/>
                  </a:cubicBezTo>
                  <a:cubicBezTo>
                    <a:pt x="2" y="26"/>
                    <a:pt x="2" y="26"/>
                    <a:pt x="2" y="26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23"/>
            <p:cNvSpPr/>
            <p:nvPr/>
          </p:nvSpPr>
          <p:spPr bwMode="auto">
            <a:xfrm>
              <a:off x="-1890713" y="-1089025"/>
              <a:ext cx="195263" cy="134938"/>
            </a:xfrm>
            <a:custGeom>
              <a:avLst/>
              <a:gdLst>
                <a:gd name="T0" fmla="*/ 50 w 52"/>
                <a:gd name="T1" fmla="*/ 0 h 36"/>
                <a:gd name="T2" fmla="*/ 2 w 52"/>
                <a:gd name="T3" fmla="*/ 0 h 36"/>
                <a:gd name="T4" fmla="*/ 0 w 52"/>
                <a:gd name="T5" fmla="*/ 2 h 36"/>
                <a:gd name="T6" fmla="*/ 0 w 52"/>
                <a:gd name="T7" fmla="*/ 34 h 36"/>
                <a:gd name="T8" fmla="*/ 2 w 52"/>
                <a:gd name="T9" fmla="*/ 36 h 36"/>
                <a:gd name="T10" fmla="*/ 50 w 52"/>
                <a:gd name="T11" fmla="*/ 36 h 36"/>
                <a:gd name="T12" fmla="*/ 52 w 52"/>
                <a:gd name="T13" fmla="*/ 34 h 36"/>
                <a:gd name="T14" fmla="*/ 52 w 52"/>
                <a:gd name="T15" fmla="*/ 2 h 36"/>
                <a:gd name="T16" fmla="*/ 50 w 52"/>
                <a:gd name="T1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36">
                  <a:moveTo>
                    <a:pt x="5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1" y="36"/>
                    <a:pt x="2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1" y="36"/>
                    <a:pt x="52" y="35"/>
                    <a:pt x="52" y="34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1"/>
                    <a:pt x="51" y="0"/>
                    <a:pt x="50" y="0"/>
                  </a:cubicBez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24"/>
            <p:cNvSpPr/>
            <p:nvPr/>
          </p:nvSpPr>
          <p:spPr bwMode="auto">
            <a:xfrm>
              <a:off x="-1808163" y="-1058863"/>
              <a:ext cx="30163" cy="57150"/>
            </a:xfrm>
            <a:custGeom>
              <a:avLst/>
              <a:gdLst>
                <a:gd name="T0" fmla="*/ 5 w 8"/>
                <a:gd name="T1" fmla="*/ 8 h 15"/>
                <a:gd name="T2" fmla="*/ 6 w 8"/>
                <a:gd name="T3" fmla="*/ 14 h 15"/>
                <a:gd name="T4" fmla="*/ 6 w 8"/>
                <a:gd name="T5" fmla="*/ 15 h 15"/>
                <a:gd name="T6" fmla="*/ 6 w 8"/>
                <a:gd name="T7" fmla="*/ 15 h 15"/>
                <a:gd name="T8" fmla="*/ 2 w 8"/>
                <a:gd name="T9" fmla="*/ 15 h 15"/>
                <a:gd name="T10" fmla="*/ 2 w 8"/>
                <a:gd name="T11" fmla="*/ 15 h 15"/>
                <a:gd name="T12" fmla="*/ 2 w 8"/>
                <a:gd name="T13" fmla="*/ 14 h 15"/>
                <a:gd name="T14" fmla="*/ 3 w 8"/>
                <a:gd name="T15" fmla="*/ 8 h 15"/>
                <a:gd name="T16" fmla="*/ 0 w 8"/>
                <a:gd name="T17" fmla="*/ 4 h 15"/>
                <a:gd name="T18" fmla="*/ 4 w 8"/>
                <a:gd name="T19" fmla="*/ 0 h 15"/>
                <a:gd name="T20" fmla="*/ 8 w 8"/>
                <a:gd name="T21" fmla="*/ 4 h 15"/>
                <a:gd name="T22" fmla="*/ 5 w 8"/>
                <a:gd name="T23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15">
                  <a:moveTo>
                    <a:pt x="5" y="8"/>
                  </a:moveTo>
                  <a:cubicBezTo>
                    <a:pt x="6" y="14"/>
                    <a:pt x="6" y="14"/>
                    <a:pt x="6" y="14"/>
                  </a:cubicBezTo>
                  <a:cubicBezTo>
                    <a:pt x="7" y="14"/>
                    <a:pt x="7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5"/>
                    <a:pt x="1" y="14"/>
                    <a:pt x="2" y="14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7" y="7"/>
                    <a:pt x="5" y="8"/>
                  </a:cubicBez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4997861" y="3554623"/>
            <a:ext cx="306506" cy="281264"/>
            <a:chOff x="-849313" y="269875"/>
            <a:chExt cx="269875" cy="247650"/>
          </a:xfrm>
        </p:grpSpPr>
        <p:sp>
          <p:nvSpPr>
            <p:cNvPr id="59" name="Freeform 6"/>
            <p:cNvSpPr/>
            <p:nvPr/>
          </p:nvSpPr>
          <p:spPr bwMode="auto">
            <a:xfrm>
              <a:off x="-849313" y="269875"/>
              <a:ext cx="269875" cy="115888"/>
            </a:xfrm>
            <a:custGeom>
              <a:avLst/>
              <a:gdLst>
                <a:gd name="T0" fmla="*/ 170 w 170"/>
                <a:gd name="T1" fmla="*/ 73 h 73"/>
                <a:gd name="T2" fmla="*/ 144 w 170"/>
                <a:gd name="T3" fmla="*/ 47 h 73"/>
                <a:gd name="T4" fmla="*/ 147 w 170"/>
                <a:gd name="T5" fmla="*/ 45 h 73"/>
                <a:gd name="T6" fmla="*/ 147 w 170"/>
                <a:gd name="T7" fmla="*/ 45 h 73"/>
                <a:gd name="T8" fmla="*/ 147 w 170"/>
                <a:gd name="T9" fmla="*/ 14 h 73"/>
                <a:gd name="T10" fmla="*/ 128 w 170"/>
                <a:gd name="T11" fmla="*/ 14 h 73"/>
                <a:gd name="T12" fmla="*/ 128 w 170"/>
                <a:gd name="T13" fmla="*/ 30 h 73"/>
                <a:gd name="T14" fmla="*/ 128 w 170"/>
                <a:gd name="T15" fmla="*/ 33 h 73"/>
                <a:gd name="T16" fmla="*/ 126 w 170"/>
                <a:gd name="T17" fmla="*/ 33 h 73"/>
                <a:gd name="T18" fmla="*/ 85 w 170"/>
                <a:gd name="T19" fmla="*/ 0 h 73"/>
                <a:gd name="T20" fmla="*/ 0 w 170"/>
                <a:gd name="T21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0" h="73">
                  <a:moveTo>
                    <a:pt x="170" y="73"/>
                  </a:moveTo>
                  <a:lnTo>
                    <a:pt x="144" y="47"/>
                  </a:lnTo>
                  <a:lnTo>
                    <a:pt x="147" y="45"/>
                  </a:lnTo>
                  <a:lnTo>
                    <a:pt x="147" y="45"/>
                  </a:lnTo>
                  <a:lnTo>
                    <a:pt x="147" y="14"/>
                  </a:lnTo>
                  <a:lnTo>
                    <a:pt x="128" y="14"/>
                  </a:lnTo>
                  <a:lnTo>
                    <a:pt x="128" y="30"/>
                  </a:lnTo>
                  <a:lnTo>
                    <a:pt x="128" y="33"/>
                  </a:lnTo>
                  <a:lnTo>
                    <a:pt x="126" y="33"/>
                  </a:lnTo>
                  <a:lnTo>
                    <a:pt x="85" y="0"/>
                  </a:lnTo>
                  <a:lnTo>
                    <a:pt x="0" y="73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7"/>
            <p:cNvSpPr/>
            <p:nvPr/>
          </p:nvSpPr>
          <p:spPr bwMode="auto">
            <a:xfrm>
              <a:off x="-811213" y="407987"/>
              <a:ext cx="195263" cy="109538"/>
            </a:xfrm>
            <a:custGeom>
              <a:avLst/>
              <a:gdLst>
                <a:gd name="T0" fmla="*/ 0 w 123"/>
                <a:gd name="T1" fmla="*/ 7 h 69"/>
                <a:gd name="T2" fmla="*/ 0 w 123"/>
                <a:gd name="T3" fmla="*/ 0 h 69"/>
                <a:gd name="T4" fmla="*/ 0 w 123"/>
                <a:gd name="T5" fmla="*/ 69 h 69"/>
                <a:gd name="T6" fmla="*/ 38 w 123"/>
                <a:gd name="T7" fmla="*/ 69 h 69"/>
                <a:gd name="T8" fmla="*/ 38 w 123"/>
                <a:gd name="T9" fmla="*/ 21 h 69"/>
                <a:gd name="T10" fmla="*/ 85 w 123"/>
                <a:gd name="T11" fmla="*/ 21 h 69"/>
                <a:gd name="T12" fmla="*/ 85 w 123"/>
                <a:gd name="T13" fmla="*/ 69 h 69"/>
                <a:gd name="T14" fmla="*/ 123 w 123"/>
                <a:gd name="T15" fmla="*/ 69 h 69"/>
                <a:gd name="T16" fmla="*/ 123 w 123"/>
                <a:gd name="T17" fmla="*/ 0 h 69"/>
                <a:gd name="T18" fmla="*/ 123 w 123"/>
                <a:gd name="T19" fmla="*/ 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69">
                  <a:moveTo>
                    <a:pt x="0" y="7"/>
                  </a:moveTo>
                  <a:lnTo>
                    <a:pt x="0" y="0"/>
                  </a:lnTo>
                  <a:lnTo>
                    <a:pt x="0" y="69"/>
                  </a:lnTo>
                  <a:lnTo>
                    <a:pt x="38" y="69"/>
                  </a:lnTo>
                  <a:lnTo>
                    <a:pt x="38" y="21"/>
                  </a:lnTo>
                  <a:lnTo>
                    <a:pt x="85" y="21"/>
                  </a:lnTo>
                  <a:lnTo>
                    <a:pt x="85" y="69"/>
                  </a:lnTo>
                  <a:lnTo>
                    <a:pt x="123" y="69"/>
                  </a:lnTo>
                  <a:lnTo>
                    <a:pt x="123" y="0"/>
                  </a:lnTo>
                  <a:lnTo>
                    <a:pt x="123" y="7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4491361" y="2470995"/>
            <a:ext cx="237478" cy="212332"/>
            <a:chOff x="207963" y="276225"/>
            <a:chExt cx="269875" cy="241300"/>
          </a:xfrm>
        </p:grpSpPr>
        <p:sp>
          <p:nvSpPr>
            <p:cNvPr id="62" name="Freeform 8"/>
            <p:cNvSpPr/>
            <p:nvPr/>
          </p:nvSpPr>
          <p:spPr bwMode="auto">
            <a:xfrm>
              <a:off x="207963" y="276225"/>
              <a:ext cx="269875" cy="211138"/>
            </a:xfrm>
            <a:custGeom>
              <a:avLst/>
              <a:gdLst>
                <a:gd name="T0" fmla="*/ 72 w 72"/>
                <a:gd name="T1" fmla="*/ 5 h 56"/>
                <a:gd name="T2" fmla="*/ 68 w 72"/>
                <a:gd name="T3" fmla="*/ 0 h 56"/>
                <a:gd name="T4" fmla="*/ 5 w 72"/>
                <a:gd name="T5" fmla="*/ 0 h 56"/>
                <a:gd name="T6" fmla="*/ 0 w 72"/>
                <a:gd name="T7" fmla="*/ 5 h 56"/>
                <a:gd name="T8" fmla="*/ 0 w 72"/>
                <a:gd name="T9" fmla="*/ 52 h 56"/>
                <a:gd name="T10" fmla="*/ 5 w 72"/>
                <a:gd name="T11" fmla="*/ 56 h 56"/>
                <a:gd name="T12" fmla="*/ 68 w 72"/>
                <a:gd name="T13" fmla="*/ 56 h 56"/>
                <a:gd name="T14" fmla="*/ 72 w 72"/>
                <a:gd name="T15" fmla="*/ 52 h 56"/>
                <a:gd name="T16" fmla="*/ 72 w 72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56">
                  <a:moveTo>
                    <a:pt x="72" y="5"/>
                  </a:moveTo>
                  <a:cubicBezTo>
                    <a:pt x="72" y="2"/>
                    <a:pt x="70" y="0"/>
                    <a:pt x="6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4"/>
                    <a:pt x="2" y="56"/>
                    <a:pt x="5" y="56"/>
                  </a:cubicBezTo>
                  <a:cubicBezTo>
                    <a:pt x="68" y="56"/>
                    <a:pt x="68" y="56"/>
                    <a:pt x="68" y="56"/>
                  </a:cubicBezTo>
                  <a:cubicBezTo>
                    <a:pt x="70" y="56"/>
                    <a:pt x="72" y="54"/>
                    <a:pt x="72" y="52"/>
                  </a:cubicBezTo>
                  <a:lnTo>
                    <a:pt x="72" y="5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Line 9"/>
            <p:cNvSpPr>
              <a:spLocks noChangeShapeType="1"/>
            </p:cNvSpPr>
            <p:nvPr/>
          </p:nvSpPr>
          <p:spPr bwMode="auto">
            <a:xfrm>
              <a:off x="306388" y="517525"/>
              <a:ext cx="7461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Line 10"/>
            <p:cNvSpPr>
              <a:spLocks noChangeShapeType="1"/>
            </p:cNvSpPr>
            <p:nvPr/>
          </p:nvSpPr>
          <p:spPr bwMode="auto">
            <a:xfrm>
              <a:off x="215900" y="441325"/>
              <a:ext cx="255588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6384805" y="3774286"/>
            <a:ext cx="184392" cy="250048"/>
            <a:chOff x="-285750" y="-1238250"/>
            <a:chExt cx="209550" cy="284163"/>
          </a:xfrm>
        </p:grpSpPr>
        <p:sp>
          <p:nvSpPr>
            <p:cNvPr id="66" name="Freeform 11"/>
            <p:cNvSpPr/>
            <p:nvPr/>
          </p:nvSpPr>
          <p:spPr bwMode="auto">
            <a:xfrm>
              <a:off x="-285750" y="-1193800"/>
              <a:ext cx="209550" cy="239713"/>
            </a:xfrm>
            <a:custGeom>
              <a:avLst/>
              <a:gdLst>
                <a:gd name="T0" fmla="*/ 6 w 56"/>
                <a:gd name="T1" fmla="*/ 0 h 64"/>
                <a:gd name="T2" fmla="*/ 2 w 56"/>
                <a:gd name="T3" fmla="*/ 0 h 64"/>
                <a:gd name="T4" fmla="*/ 0 w 56"/>
                <a:gd name="T5" fmla="*/ 2 h 64"/>
                <a:gd name="T6" fmla="*/ 0 w 56"/>
                <a:gd name="T7" fmla="*/ 62 h 64"/>
                <a:gd name="T8" fmla="*/ 2 w 56"/>
                <a:gd name="T9" fmla="*/ 64 h 64"/>
                <a:gd name="T10" fmla="*/ 54 w 56"/>
                <a:gd name="T11" fmla="*/ 64 h 64"/>
                <a:gd name="T12" fmla="*/ 56 w 56"/>
                <a:gd name="T13" fmla="*/ 62 h 64"/>
                <a:gd name="T14" fmla="*/ 56 w 56"/>
                <a:gd name="T15" fmla="*/ 2 h 64"/>
                <a:gd name="T16" fmla="*/ 54 w 56"/>
                <a:gd name="T17" fmla="*/ 0 h 64"/>
                <a:gd name="T18" fmla="*/ 50 w 56"/>
                <a:gd name="T1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64">
                  <a:moveTo>
                    <a:pt x="6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3"/>
                    <a:pt x="1" y="64"/>
                    <a:pt x="2" y="64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5" y="64"/>
                    <a:pt x="56" y="63"/>
                    <a:pt x="56" y="62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1"/>
                    <a:pt x="55" y="0"/>
                    <a:pt x="54" y="0"/>
                  </a:cubicBezTo>
                  <a:cubicBezTo>
                    <a:pt x="50" y="0"/>
                    <a:pt x="50" y="0"/>
                    <a:pt x="50" y="0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12"/>
            <p:cNvSpPr/>
            <p:nvPr/>
          </p:nvSpPr>
          <p:spPr bwMode="auto">
            <a:xfrm>
              <a:off x="-241300" y="-1238250"/>
              <a:ext cx="120650" cy="60325"/>
            </a:xfrm>
            <a:custGeom>
              <a:avLst/>
              <a:gdLst>
                <a:gd name="T0" fmla="*/ 14 w 32"/>
                <a:gd name="T1" fmla="*/ 0 h 16"/>
                <a:gd name="T2" fmla="*/ 12 w 32"/>
                <a:gd name="T3" fmla="*/ 2 h 16"/>
                <a:gd name="T4" fmla="*/ 10 w 32"/>
                <a:gd name="T5" fmla="*/ 6 h 16"/>
                <a:gd name="T6" fmla="*/ 8 w 32"/>
                <a:gd name="T7" fmla="*/ 8 h 16"/>
                <a:gd name="T8" fmla="*/ 4 w 32"/>
                <a:gd name="T9" fmla="*/ 8 h 16"/>
                <a:gd name="T10" fmla="*/ 2 w 32"/>
                <a:gd name="T11" fmla="*/ 10 h 16"/>
                <a:gd name="T12" fmla="*/ 0 w 32"/>
                <a:gd name="T13" fmla="*/ 14 h 16"/>
                <a:gd name="T14" fmla="*/ 2 w 32"/>
                <a:gd name="T15" fmla="*/ 16 h 16"/>
                <a:gd name="T16" fmla="*/ 30 w 32"/>
                <a:gd name="T17" fmla="*/ 16 h 16"/>
                <a:gd name="T18" fmla="*/ 32 w 32"/>
                <a:gd name="T19" fmla="*/ 14 h 16"/>
                <a:gd name="T20" fmla="*/ 30 w 32"/>
                <a:gd name="T21" fmla="*/ 10 h 16"/>
                <a:gd name="T22" fmla="*/ 28 w 32"/>
                <a:gd name="T23" fmla="*/ 8 h 16"/>
                <a:gd name="T24" fmla="*/ 24 w 32"/>
                <a:gd name="T25" fmla="*/ 8 h 16"/>
                <a:gd name="T26" fmla="*/ 22 w 32"/>
                <a:gd name="T27" fmla="*/ 6 h 16"/>
                <a:gd name="T28" fmla="*/ 20 w 32"/>
                <a:gd name="T29" fmla="*/ 2 h 16"/>
                <a:gd name="T30" fmla="*/ 18 w 32"/>
                <a:gd name="T31" fmla="*/ 0 h 16"/>
                <a:gd name="T32" fmla="*/ 14 w 32"/>
                <a:gd name="T3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16">
                  <a:moveTo>
                    <a:pt x="14" y="0"/>
                  </a:moveTo>
                  <a:cubicBezTo>
                    <a:pt x="13" y="0"/>
                    <a:pt x="12" y="1"/>
                    <a:pt x="12" y="2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7"/>
                    <a:pt x="9" y="8"/>
                    <a:pt x="8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2" y="9"/>
                    <a:pt x="2" y="1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1" y="16"/>
                    <a:pt x="32" y="15"/>
                    <a:pt x="32" y="14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9"/>
                    <a:pt x="29" y="8"/>
                    <a:pt x="28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3" y="8"/>
                    <a:pt x="22" y="7"/>
                    <a:pt x="22" y="6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19" y="0"/>
                    <a:pt x="18" y="0"/>
                  </a:cubicBezTo>
                  <a:lnTo>
                    <a:pt x="14" y="0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Line 17"/>
            <p:cNvSpPr>
              <a:spLocks noChangeShapeType="1"/>
            </p:cNvSpPr>
            <p:nvPr/>
          </p:nvSpPr>
          <p:spPr bwMode="auto">
            <a:xfrm>
              <a:off x="-233363" y="-1133475"/>
              <a:ext cx="104775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Line 18"/>
            <p:cNvSpPr>
              <a:spLocks noChangeShapeType="1"/>
            </p:cNvSpPr>
            <p:nvPr/>
          </p:nvSpPr>
          <p:spPr bwMode="auto">
            <a:xfrm>
              <a:off x="-233363" y="-1103313"/>
              <a:ext cx="104775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Line 19"/>
            <p:cNvSpPr>
              <a:spLocks noChangeShapeType="1"/>
            </p:cNvSpPr>
            <p:nvPr/>
          </p:nvSpPr>
          <p:spPr bwMode="auto">
            <a:xfrm>
              <a:off x="-233363" y="-1073150"/>
              <a:ext cx="104775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Line 20"/>
            <p:cNvSpPr>
              <a:spLocks noChangeShapeType="1"/>
            </p:cNvSpPr>
            <p:nvPr/>
          </p:nvSpPr>
          <p:spPr bwMode="auto">
            <a:xfrm>
              <a:off x="-233363" y="-1042988"/>
              <a:ext cx="104775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Line 21"/>
            <p:cNvSpPr>
              <a:spLocks noChangeShapeType="1"/>
            </p:cNvSpPr>
            <p:nvPr/>
          </p:nvSpPr>
          <p:spPr bwMode="auto">
            <a:xfrm>
              <a:off x="-233363" y="-1012825"/>
              <a:ext cx="104775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7429189" y="2806112"/>
            <a:ext cx="251448" cy="210936"/>
            <a:chOff x="2922588" y="-1223963"/>
            <a:chExt cx="285750" cy="239713"/>
          </a:xfrm>
        </p:grpSpPr>
        <p:sp>
          <p:nvSpPr>
            <p:cNvPr id="74" name="Line 25"/>
            <p:cNvSpPr>
              <a:spLocks noChangeShapeType="1"/>
            </p:cNvSpPr>
            <p:nvPr/>
          </p:nvSpPr>
          <p:spPr bwMode="auto">
            <a:xfrm flipH="1">
              <a:off x="3021013" y="-1073150"/>
              <a:ext cx="88900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Line 26"/>
            <p:cNvSpPr>
              <a:spLocks noChangeShapeType="1"/>
            </p:cNvSpPr>
            <p:nvPr/>
          </p:nvSpPr>
          <p:spPr bwMode="auto">
            <a:xfrm flipH="1">
              <a:off x="2930525" y="-1073150"/>
              <a:ext cx="44450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Line 27"/>
            <p:cNvSpPr>
              <a:spLocks noChangeShapeType="1"/>
            </p:cNvSpPr>
            <p:nvPr/>
          </p:nvSpPr>
          <p:spPr bwMode="auto">
            <a:xfrm flipH="1">
              <a:off x="3155950" y="-1073150"/>
              <a:ext cx="44450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Line 28"/>
            <p:cNvSpPr>
              <a:spLocks noChangeShapeType="1"/>
            </p:cNvSpPr>
            <p:nvPr/>
          </p:nvSpPr>
          <p:spPr bwMode="auto">
            <a:xfrm>
              <a:off x="3133725" y="-1095375"/>
              <a:ext cx="0" cy="28575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Line 29"/>
            <p:cNvSpPr>
              <a:spLocks noChangeShapeType="1"/>
            </p:cNvSpPr>
            <p:nvPr/>
          </p:nvSpPr>
          <p:spPr bwMode="auto">
            <a:xfrm>
              <a:off x="2998788" y="-1095375"/>
              <a:ext cx="0" cy="28575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Rectangle 30"/>
            <p:cNvSpPr>
              <a:spLocks noChangeArrowheads="1"/>
            </p:cNvSpPr>
            <p:nvPr/>
          </p:nvSpPr>
          <p:spPr bwMode="auto">
            <a:xfrm>
              <a:off x="2922588" y="-1177925"/>
              <a:ext cx="285750" cy="19367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31"/>
            <p:cNvSpPr/>
            <p:nvPr/>
          </p:nvSpPr>
          <p:spPr bwMode="auto">
            <a:xfrm>
              <a:off x="3013075" y="-1223963"/>
              <a:ext cx="104775" cy="38100"/>
            </a:xfrm>
            <a:custGeom>
              <a:avLst/>
              <a:gdLst>
                <a:gd name="T0" fmla="*/ 66 w 66"/>
                <a:gd name="T1" fmla="*/ 24 h 24"/>
                <a:gd name="T2" fmla="*/ 66 w 66"/>
                <a:gd name="T3" fmla="*/ 0 h 24"/>
                <a:gd name="T4" fmla="*/ 0 w 66"/>
                <a:gd name="T5" fmla="*/ 0 h 24"/>
                <a:gd name="T6" fmla="*/ 0 w 66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4">
                  <a:moveTo>
                    <a:pt x="66" y="24"/>
                  </a:moveTo>
                  <a:lnTo>
                    <a:pt x="66" y="0"/>
                  </a:lnTo>
                  <a:lnTo>
                    <a:pt x="0" y="0"/>
                  </a:lnTo>
                  <a:lnTo>
                    <a:pt x="0" y="24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8698" name="Oval 26"/>
          <p:cNvSpPr>
            <a:spLocks noChangeArrowheads="1"/>
          </p:cNvSpPr>
          <p:nvPr/>
        </p:nvSpPr>
        <p:spPr bwMode="auto">
          <a:xfrm>
            <a:off x="8051800" y="1776961"/>
            <a:ext cx="552450" cy="55262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81" name="组合 80"/>
          <p:cNvGrpSpPr/>
          <p:nvPr/>
        </p:nvGrpSpPr>
        <p:grpSpPr>
          <a:xfrm>
            <a:off x="8195724" y="1920240"/>
            <a:ext cx="264602" cy="266062"/>
            <a:chOff x="-1395413" y="-1243013"/>
            <a:chExt cx="287338" cy="288925"/>
          </a:xfrm>
        </p:grpSpPr>
        <p:sp>
          <p:nvSpPr>
            <p:cNvPr id="82" name="Freeform 13"/>
            <p:cNvSpPr/>
            <p:nvPr/>
          </p:nvSpPr>
          <p:spPr bwMode="auto">
            <a:xfrm>
              <a:off x="-1358900" y="-1212850"/>
              <a:ext cx="225425" cy="225425"/>
            </a:xfrm>
            <a:custGeom>
              <a:avLst/>
              <a:gdLst>
                <a:gd name="T0" fmla="*/ 111 w 142"/>
                <a:gd name="T1" fmla="*/ 0 h 142"/>
                <a:gd name="T2" fmla="*/ 0 w 142"/>
                <a:gd name="T3" fmla="*/ 111 h 142"/>
                <a:gd name="T4" fmla="*/ 31 w 142"/>
                <a:gd name="T5" fmla="*/ 142 h 142"/>
                <a:gd name="T6" fmla="*/ 142 w 142"/>
                <a:gd name="T7" fmla="*/ 31 h 142"/>
                <a:gd name="T8" fmla="*/ 111 w 142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142">
                  <a:moveTo>
                    <a:pt x="111" y="0"/>
                  </a:moveTo>
                  <a:lnTo>
                    <a:pt x="0" y="111"/>
                  </a:lnTo>
                  <a:lnTo>
                    <a:pt x="31" y="142"/>
                  </a:lnTo>
                  <a:lnTo>
                    <a:pt x="142" y="31"/>
                  </a:lnTo>
                  <a:lnTo>
                    <a:pt x="111" y="0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14"/>
            <p:cNvSpPr/>
            <p:nvPr/>
          </p:nvSpPr>
          <p:spPr bwMode="auto">
            <a:xfrm>
              <a:off x="-1182688" y="-1243013"/>
              <a:ext cx="74613" cy="79375"/>
            </a:xfrm>
            <a:custGeom>
              <a:avLst/>
              <a:gdLst>
                <a:gd name="T0" fmla="*/ 14 w 20"/>
                <a:gd name="T1" fmla="*/ 3 h 21"/>
                <a:gd name="T2" fmla="*/ 4 w 20"/>
                <a:gd name="T3" fmla="*/ 3 h 21"/>
                <a:gd name="T4" fmla="*/ 0 w 20"/>
                <a:gd name="T5" fmla="*/ 8 h 21"/>
                <a:gd name="T6" fmla="*/ 0 w 20"/>
                <a:gd name="T7" fmla="*/ 8 h 21"/>
                <a:gd name="T8" fmla="*/ 5 w 20"/>
                <a:gd name="T9" fmla="*/ 13 h 21"/>
                <a:gd name="T10" fmla="*/ 8 w 20"/>
                <a:gd name="T11" fmla="*/ 16 h 21"/>
                <a:gd name="T12" fmla="*/ 12 w 20"/>
                <a:gd name="T13" fmla="*/ 21 h 21"/>
                <a:gd name="T14" fmla="*/ 13 w 20"/>
                <a:gd name="T15" fmla="*/ 20 h 21"/>
                <a:gd name="T16" fmla="*/ 18 w 20"/>
                <a:gd name="T17" fmla="*/ 16 h 21"/>
                <a:gd name="T18" fmla="*/ 18 w 20"/>
                <a:gd name="T19" fmla="*/ 7 h 21"/>
                <a:gd name="T20" fmla="*/ 14 w 20"/>
                <a:gd name="T21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1">
                  <a:moveTo>
                    <a:pt x="14" y="3"/>
                  </a:moveTo>
                  <a:cubicBezTo>
                    <a:pt x="11" y="0"/>
                    <a:pt x="7" y="0"/>
                    <a:pt x="4" y="3"/>
                  </a:cubicBezTo>
                  <a:cubicBezTo>
                    <a:pt x="2" y="5"/>
                    <a:pt x="0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2" y="10"/>
                    <a:pt x="5" y="13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10" y="18"/>
                    <a:pt x="12" y="20"/>
                    <a:pt x="12" y="21"/>
                  </a:cubicBezTo>
                  <a:cubicBezTo>
                    <a:pt x="13" y="21"/>
                    <a:pt x="13" y="21"/>
                    <a:pt x="13" y="20"/>
                  </a:cubicBezTo>
                  <a:cubicBezTo>
                    <a:pt x="13" y="20"/>
                    <a:pt x="15" y="18"/>
                    <a:pt x="18" y="16"/>
                  </a:cubicBezTo>
                  <a:cubicBezTo>
                    <a:pt x="20" y="13"/>
                    <a:pt x="20" y="9"/>
                    <a:pt x="18" y="7"/>
                  </a:cubicBezTo>
                  <a:lnTo>
                    <a:pt x="14" y="3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Line 15"/>
            <p:cNvSpPr>
              <a:spLocks noChangeShapeType="1"/>
            </p:cNvSpPr>
            <p:nvPr/>
          </p:nvSpPr>
          <p:spPr bwMode="auto">
            <a:xfrm>
              <a:off x="-1208088" y="-1185863"/>
              <a:ext cx="47625" cy="49213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16"/>
            <p:cNvSpPr/>
            <p:nvPr/>
          </p:nvSpPr>
          <p:spPr bwMode="auto">
            <a:xfrm>
              <a:off x="-1395413" y="-1036638"/>
              <a:ext cx="85725" cy="82550"/>
            </a:xfrm>
            <a:custGeom>
              <a:avLst/>
              <a:gdLst>
                <a:gd name="T0" fmla="*/ 23 w 54"/>
                <a:gd name="T1" fmla="*/ 0 h 52"/>
                <a:gd name="T2" fmla="*/ 0 w 54"/>
                <a:gd name="T3" fmla="*/ 52 h 52"/>
                <a:gd name="T4" fmla="*/ 0 w 54"/>
                <a:gd name="T5" fmla="*/ 52 h 52"/>
                <a:gd name="T6" fmla="*/ 54 w 54"/>
                <a:gd name="T7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52">
                  <a:moveTo>
                    <a:pt x="23" y="0"/>
                  </a:moveTo>
                  <a:lnTo>
                    <a:pt x="0" y="52"/>
                  </a:lnTo>
                  <a:lnTo>
                    <a:pt x="0" y="52"/>
                  </a:lnTo>
                  <a:lnTo>
                    <a:pt x="54" y="29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8105775" y="3862983"/>
            <a:ext cx="196850" cy="234628"/>
            <a:chOff x="6932613" y="-3332163"/>
            <a:chExt cx="314325" cy="374650"/>
          </a:xfrm>
        </p:grpSpPr>
        <p:sp>
          <p:nvSpPr>
            <p:cNvPr id="87" name="Oval 28"/>
            <p:cNvSpPr>
              <a:spLocks noChangeArrowheads="1"/>
            </p:cNvSpPr>
            <p:nvPr/>
          </p:nvSpPr>
          <p:spPr bwMode="auto">
            <a:xfrm>
              <a:off x="6932613" y="-3271838"/>
              <a:ext cx="314325" cy="314325"/>
            </a:xfrm>
            <a:prstGeom prst="ellips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Line 29"/>
            <p:cNvSpPr>
              <a:spLocks noChangeShapeType="1"/>
            </p:cNvSpPr>
            <p:nvPr/>
          </p:nvSpPr>
          <p:spPr bwMode="auto">
            <a:xfrm flipV="1">
              <a:off x="7089775" y="-3241675"/>
              <a:ext cx="0" cy="1270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Line 30"/>
            <p:cNvSpPr>
              <a:spLocks noChangeShapeType="1"/>
            </p:cNvSpPr>
            <p:nvPr/>
          </p:nvSpPr>
          <p:spPr bwMode="auto">
            <a:xfrm>
              <a:off x="7089775" y="-3321050"/>
              <a:ext cx="0" cy="381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Line 31"/>
            <p:cNvSpPr>
              <a:spLocks noChangeShapeType="1"/>
            </p:cNvSpPr>
            <p:nvPr/>
          </p:nvSpPr>
          <p:spPr bwMode="auto">
            <a:xfrm>
              <a:off x="7059613" y="-3332163"/>
              <a:ext cx="60325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Line 32"/>
            <p:cNvSpPr>
              <a:spLocks noChangeShapeType="1"/>
            </p:cNvSpPr>
            <p:nvPr/>
          </p:nvSpPr>
          <p:spPr bwMode="auto">
            <a:xfrm flipV="1">
              <a:off x="7089775" y="-3208338"/>
              <a:ext cx="93662" cy="93663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Line 33"/>
            <p:cNvSpPr>
              <a:spLocks noChangeShapeType="1"/>
            </p:cNvSpPr>
            <p:nvPr/>
          </p:nvSpPr>
          <p:spPr bwMode="auto">
            <a:xfrm flipV="1">
              <a:off x="7213600" y="-3271838"/>
              <a:ext cx="33337" cy="33338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35"/>
          <p:cNvSpPr>
            <a:spLocks noChangeArrowheads="1"/>
          </p:cNvSpPr>
          <p:nvPr/>
        </p:nvSpPr>
        <p:spPr bwMode="auto">
          <a:xfrm>
            <a:off x="2609443" y="1826957"/>
            <a:ext cx="6534557" cy="1515190"/>
          </a:xfrm>
          <a:custGeom>
            <a:avLst/>
            <a:gdLst/>
            <a:ahLst/>
            <a:cxnLst/>
            <a:rect l="l" t="t" r="r" b="b"/>
            <a:pathLst>
              <a:path w="6534557" h="1515190">
                <a:moveTo>
                  <a:pt x="756065" y="0"/>
                </a:moveTo>
                <a:lnTo>
                  <a:pt x="6534557" y="0"/>
                </a:lnTo>
                <a:lnTo>
                  <a:pt x="6534557" y="1515190"/>
                </a:lnTo>
                <a:lnTo>
                  <a:pt x="756065" y="1515190"/>
                </a:lnTo>
                <a:cubicBezTo>
                  <a:pt x="338502" y="1515190"/>
                  <a:pt x="0" y="1176003"/>
                  <a:pt x="0" y="757595"/>
                </a:cubicBezTo>
                <a:cubicBezTo>
                  <a:pt x="0" y="339187"/>
                  <a:pt x="338502" y="0"/>
                  <a:pt x="75606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55" name="Oval 35"/>
          <p:cNvSpPr>
            <a:spLocks noChangeArrowheads="1"/>
          </p:cNvSpPr>
          <p:nvPr/>
        </p:nvSpPr>
        <p:spPr bwMode="auto">
          <a:xfrm>
            <a:off x="2725702" y="1943451"/>
            <a:ext cx="1279612" cy="128220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4572558" y="2423404"/>
            <a:ext cx="870751" cy="7576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000" dirty="0">
                <a:ln w="6350">
                  <a:noFill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研究目标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000" dirty="0">
                <a:ln w="6350">
                  <a:noFill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成果形式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000" dirty="0">
                <a:ln w="6350">
                  <a:noFill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应用前景</a:t>
            </a:r>
          </a:p>
        </p:txBody>
      </p:sp>
      <p:sp>
        <p:nvSpPr>
          <p:cNvPr id="13" name="矩形 12"/>
          <p:cNvSpPr/>
          <p:nvPr/>
        </p:nvSpPr>
        <p:spPr>
          <a:xfrm>
            <a:off x="4572558" y="2023294"/>
            <a:ext cx="29517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ln w="6350">
                  <a:noFill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研究成果与应用</a:t>
            </a:r>
          </a:p>
        </p:txBody>
      </p:sp>
      <p:sp>
        <p:nvSpPr>
          <p:cNvPr id="9" name="Freeform 6"/>
          <p:cNvSpPr/>
          <p:nvPr/>
        </p:nvSpPr>
        <p:spPr bwMode="auto">
          <a:xfrm>
            <a:off x="3031031" y="2253333"/>
            <a:ext cx="668953" cy="636834"/>
          </a:xfrm>
          <a:custGeom>
            <a:avLst/>
            <a:gdLst>
              <a:gd name="T0" fmla="*/ 102 w 203"/>
              <a:gd name="T1" fmla="*/ 150 h 193"/>
              <a:gd name="T2" fmla="*/ 100 w 203"/>
              <a:gd name="T3" fmla="*/ 150 h 193"/>
              <a:gd name="T4" fmla="*/ 48 w 203"/>
              <a:gd name="T5" fmla="*/ 188 h 193"/>
              <a:gd name="T6" fmla="*/ 40 w 203"/>
              <a:gd name="T7" fmla="*/ 182 h 193"/>
              <a:gd name="T8" fmla="*/ 59 w 203"/>
              <a:gd name="T9" fmla="*/ 121 h 193"/>
              <a:gd name="T10" fmla="*/ 59 w 203"/>
              <a:gd name="T11" fmla="*/ 119 h 193"/>
              <a:gd name="T12" fmla="*/ 7 w 203"/>
              <a:gd name="T13" fmla="*/ 77 h 193"/>
              <a:gd name="T14" fmla="*/ 10 w 203"/>
              <a:gd name="T15" fmla="*/ 67 h 193"/>
              <a:gd name="T16" fmla="*/ 74 w 203"/>
              <a:gd name="T17" fmla="*/ 67 h 193"/>
              <a:gd name="T18" fmla="*/ 76 w 203"/>
              <a:gd name="T19" fmla="*/ 65 h 193"/>
              <a:gd name="T20" fmla="*/ 97 w 203"/>
              <a:gd name="T21" fmla="*/ 8 h 193"/>
              <a:gd name="T22" fmla="*/ 106 w 203"/>
              <a:gd name="T23" fmla="*/ 8 h 193"/>
              <a:gd name="T24" fmla="*/ 127 w 203"/>
              <a:gd name="T25" fmla="*/ 66 h 193"/>
              <a:gd name="T26" fmla="*/ 129 w 203"/>
              <a:gd name="T27" fmla="*/ 67 h 193"/>
              <a:gd name="T28" fmla="*/ 193 w 203"/>
              <a:gd name="T29" fmla="*/ 67 h 193"/>
              <a:gd name="T30" fmla="*/ 196 w 203"/>
              <a:gd name="T31" fmla="*/ 77 h 193"/>
              <a:gd name="T32" fmla="*/ 144 w 203"/>
              <a:gd name="T33" fmla="*/ 119 h 193"/>
              <a:gd name="T34" fmla="*/ 143 w 203"/>
              <a:gd name="T35" fmla="*/ 121 h 193"/>
              <a:gd name="T36" fmla="*/ 163 w 203"/>
              <a:gd name="T37" fmla="*/ 182 h 193"/>
              <a:gd name="T38" fmla="*/ 155 w 203"/>
              <a:gd name="T39" fmla="*/ 188 h 193"/>
              <a:gd name="T40" fmla="*/ 102 w 203"/>
              <a:gd name="T41" fmla="*/ 150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03" h="193">
                <a:moveTo>
                  <a:pt x="102" y="150"/>
                </a:moveTo>
                <a:cubicBezTo>
                  <a:pt x="102" y="150"/>
                  <a:pt x="101" y="150"/>
                  <a:pt x="100" y="150"/>
                </a:cubicBezTo>
                <a:cubicBezTo>
                  <a:pt x="100" y="151"/>
                  <a:pt x="48" y="188"/>
                  <a:pt x="48" y="188"/>
                </a:cubicBezTo>
                <a:cubicBezTo>
                  <a:pt x="41" y="193"/>
                  <a:pt x="37" y="190"/>
                  <a:pt x="40" y="182"/>
                </a:cubicBezTo>
                <a:cubicBezTo>
                  <a:pt x="40" y="182"/>
                  <a:pt x="59" y="121"/>
                  <a:pt x="59" y="121"/>
                </a:cubicBezTo>
                <a:cubicBezTo>
                  <a:pt x="60" y="120"/>
                  <a:pt x="59" y="119"/>
                  <a:pt x="59" y="119"/>
                </a:cubicBezTo>
                <a:cubicBezTo>
                  <a:pt x="58" y="118"/>
                  <a:pt x="7" y="77"/>
                  <a:pt x="7" y="77"/>
                </a:cubicBezTo>
                <a:cubicBezTo>
                  <a:pt x="0" y="72"/>
                  <a:pt x="1" y="67"/>
                  <a:pt x="10" y="67"/>
                </a:cubicBezTo>
                <a:cubicBezTo>
                  <a:pt x="10" y="67"/>
                  <a:pt x="73" y="67"/>
                  <a:pt x="74" y="67"/>
                </a:cubicBezTo>
                <a:cubicBezTo>
                  <a:pt x="75" y="67"/>
                  <a:pt x="76" y="67"/>
                  <a:pt x="76" y="65"/>
                </a:cubicBezTo>
                <a:cubicBezTo>
                  <a:pt x="77" y="64"/>
                  <a:pt x="97" y="8"/>
                  <a:pt x="97" y="8"/>
                </a:cubicBezTo>
                <a:cubicBezTo>
                  <a:pt x="99" y="0"/>
                  <a:pt x="104" y="0"/>
                  <a:pt x="106" y="8"/>
                </a:cubicBezTo>
                <a:cubicBezTo>
                  <a:pt x="106" y="8"/>
                  <a:pt x="126" y="65"/>
                  <a:pt x="127" y="66"/>
                </a:cubicBezTo>
                <a:cubicBezTo>
                  <a:pt x="127" y="67"/>
                  <a:pt x="128" y="67"/>
                  <a:pt x="129" y="67"/>
                </a:cubicBezTo>
                <a:cubicBezTo>
                  <a:pt x="129" y="67"/>
                  <a:pt x="193" y="67"/>
                  <a:pt x="193" y="67"/>
                </a:cubicBezTo>
                <a:cubicBezTo>
                  <a:pt x="202" y="67"/>
                  <a:pt x="203" y="72"/>
                  <a:pt x="196" y="77"/>
                </a:cubicBezTo>
                <a:cubicBezTo>
                  <a:pt x="196" y="77"/>
                  <a:pt x="145" y="118"/>
                  <a:pt x="144" y="119"/>
                </a:cubicBezTo>
                <a:cubicBezTo>
                  <a:pt x="143" y="119"/>
                  <a:pt x="143" y="120"/>
                  <a:pt x="143" y="121"/>
                </a:cubicBezTo>
                <a:cubicBezTo>
                  <a:pt x="144" y="121"/>
                  <a:pt x="163" y="182"/>
                  <a:pt x="163" y="182"/>
                </a:cubicBezTo>
                <a:cubicBezTo>
                  <a:pt x="165" y="190"/>
                  <a:pt x="162" y="193"/>
                  <a:pt x="155" y="188"/>
                </a:cubicBezTo>
                <a:cubicBezTo>
                  <a:pt x="155" y="188"/>
                  <a:pt x="103" y="151"/>
                  <a:pt x="102" y="150"/>
                </a:cubicBezTo>
                <a:close/>
              </a:path>
            </a:pathLst>
          </a:custGeom>
          <a:noFill/>
          <a:ln w="12700" cap="rnd">
            <a:solidFill>
              <a:schemeClr val="bg1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2" name="Freeform 12"/>
          <p:cNvSpPr/>
          <p:nvPr/>
        </p:nvSpPr>
        <p:spPr bwMode="auto">
          <a:xfrm>
            <a:off x="552450" y="1981811"/>
            <a:ext cx="446088" cy="128628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chemeClr val="bg1">
              <a:lumMod val="5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733" name="Freeform 13"/>
          <p:cNvSpPr/>
          <p:nvPr/>
        </p:nvSpPr>
        <p:spPr bwMode="auto">
          <a:xfrm>
            <a:off x="552450" y="2177135"/>
            <a:ext cx="446088" cy="128627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chemeClr val="bg1">
              <a:lumMod val="5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734" name="Freeform 14"/>
          <p:cNvSpPr/>
          <p:nvPr/>
        </p:nvSpPr>
        <p:spPr bwMode="auto">
          <a:xfrm>
            <a:off x="552450" y="2372457"/>
            <a:ext cx="446088" cy="128628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bg1">
              <a:lumMod val="5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735" name="Freeform 15"/>
          <p:cNvSpPr/>
          <p:nvPr/>
        </p:nvSpPr>
        <p:spPr bwMode="auto">
          <a:xfrm>
            <a:off x="552450" y="2567781"/>
            <a:ext cx="446088" cy="128627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36" name="Freeform 16"/>
          <p:cNvSpPr/>
          <p:nvPr/>
        </p:nvSpPr>
        <p:spPr bwMode="auto">
          <a:xfrm>
            <a:off x="552450" y="2763103"/>
            <a:ext cx="446088" cy="12703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37" name="Freeform 17"/>
          <p:cNvSpPr/>
          <p:nvPr/>
        </p:nvSpPr>
        <p:spPr bwMode="auto">
          <a:xfrm>
            <a:off x="552450" y="2958426"/>
            <a:ext cx="446088" cy="12703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38" name="Freeform 18"/>
          <p:cNvSpPr/>
          <p:nvPr/>
        </p:nvSpPr>
        <p:spPr bwMode="auto">
          <a:xfrm>
            <a:off x="552450" y="3153748"/>
            <a:ext cx="446088" cy="12703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39" name="Freeform 19"/>
          <p:cNvSpPr/>
          <p:nvPr/>
        </p:nvSpPr>
        <p:spPr bwMode="auto">
          <a:xfrm>
            <a:off x="552450" y="3349071"/>
            <a:ext cx="446088" cy="12703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40" name="Freeform 20"/>
          <p:cNvSpPr/>
          <p:nvPr/>
        </p:nvSpPr>
        <p:spPr bwMode="auto">
          <a:xfrm>
            <a:off x="552450" y="3542806"/>
            <a:ext cx="446088" cy="128627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41" name="Freeform 21"/>
          <p:cNvSpPr/>
          <p:nvPr/>
        </p:nvSpPr>
        <p:spPr bwMode="auto">
          <a:xfrm>
            <a:off x="552450" y="3738128"/>
            <a:ext cx="446088" cy="128628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42" name="Freeform 22"/>
          <p:cNvSpPr/>
          <p:nvPr/>
        </p:nvSpPr>
        <p:spPr bwMode="auto">
          <a:xfrm>
            <a:off x="1125539" y="1981811"/>
            <a:ext cx="446087" cy="128628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chemeClr val="bg1">
              <a:lumMod val="5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743" name="Freeform 23"/>
          <p:cNvSpPr/>
          <p:nvPr/>
        </p:nvSpPr>
        <p:spPr bwMode="auto">
          <a:xfrm>
            <a:off x="1125539" y="2177135"/>
            <a:ext cx="446087" cy="128627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44" name="Freeform 24"/>
          <p:cNvSpPr/>
          <p:nvPr/>
        </p:nvSpPr>
        <p:spPr bwMode="auto">
          <a:xfrm>
            <a:off x="1125539" y="2372457"/>
            <a:ext cx="446087" cy="128628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45" name="Freeform 25"/>
          <p:cNvSpPr/>
          <p:nvPr/>
        </p:nvSpPr>
        <p:spPr bwMode="auto">
          <a:xfrm>
            <a:off x="1125539" y="2567781"/>
            <a:ext cx="446087" cy="128627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46" name="Freeform 26"/>
          <p:cNvSpPr/>
          <p:nvPr/>
        </p:nvSpPr>
        <p:spPr bwMode="auto">
          <a:xfrm>
            <a:off x="1125539" y="2763103"/>
            <a:ext cx="446087" cy="12703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47" name="Freeform 27"/>
          <p:cNvSpPr/>
          <p:nvPr/>
        </p:nvSpPr>
        <p:spPr bwMode="auto">
          <a:xfrm>
            <a:off x="1125539" y="2958426"/>
            <a:ext cx="446087" cy="12703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48" name="Freeform 28"/>
          <p:cNvSpPr/>
          <p:nvPr/>
        </p:nvSpPr>
        <p:spPr bwMode="auto">
          <a:xfrm>
            <a:off x="1125539" y="3153748"/>
            <a:ext cx="446087" cy="12703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49" name="Freeform 29"/>
          <p:cNvSpPr/>
          <p:nvPr/>
        </p:nvSpPr>
        <p:spPr bwMode="auto">
          <a:xfrm>
            <a:off x="1125539" y="3349071"/>
            <a:ext cx="446087" cy="12703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50" name="Freeform 30"/>
          <p:cNvSpPr/>
          <p:nvPr/>
        </p:nvSpPr>
        <p:spPr bwMode="auto">
          <a:xfrm>
            <a:off x="1125539" y="3542806"/>
            <a:ext cx="446087" cy="128627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51" name="Freeform 31"/>
          <p:cNvSpPr/>
          <p:nvPr/>
        </p:nvSpPr>
        <p:spPr bwMode="auto">
          <a:xfrm>
            <a:off x="1125539" y="3738128"/>
            <a:ext cx="446087" cy="128628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52" name="Freeform 32"/>
          <p:cNvSpPr/>
          <p:nvPr/>
        </p:nvSpPr>
        <p:spPr bwMode="auto">
          <a:xfrm>
            <a:off x="1700214" y="1981811"/>
            <a:ext cx="446087" cy="128628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chemeClr val="bg1">
              <a:lumMod val="5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753" name="Freeform 33"/>
          <p:cNvSpPr/>
          <p:nvPr/>
        </p:nvSpPr>
        <p:spPr bwMode="auto">
          <a:xfrm>
            <a:off x="1700214" y="2177135"/>
            <a:ext cx="446087" cy="128627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chemeClr val="bg1">
              <a:lumMod val="5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754" name="Freeform 34"/>
          <p:cNvSpPr/>
          <p:nvPr/>
        </p:nvSpPr>
        <p:spPr bwMode="auto">
          <a:xfrm>
            <a:off x="1700214" y="2372457"/>
            <a:ext cx="446087" cy="128628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bg1">
              <a:lumMod val="5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755" name="Freeform 35"/>
          <p:cNvSpPr/>
          <p:nvPr/>
        </p:nvSpPr>
        <p:spPr bwMode="auto">
          <a:xfrm>
            <a:off x="1700214" y="2567781"/>
            <a:ext cx="446087" cy="128627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bg1">
              <a:lumMod val="5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756" name="Freeform 36"/>
          <p:cNvSpPr/>
          <p:nvPr/>
        </p:nvSpPr>
        <p:spPr bwMode="auto">
          <a:xfrm>
            <a:off x="1700214" y="2763103"/>
            <a:ext cx="446087" cy="12703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bg1">
              <a:lumMod val="5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757" name="Freeform 37"/>
          <p:cNvSpPr/>
          <p:nvPr/>
        </p:nvSpPr>
        <p:spPr bwMode="auto">
          <a:xfrm>
            <a:off x="1700214" y="2958426"/>
            <a:ext cx="446087" cy="12703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58" name="Freeform 38"/>
          <p:cNvSpPr/>
          <p:nvPr/>
        </p:nvSpPr>
        <p:spPr bwMode="auto">
          <a:xfrm>
            <a:off x="1700214" y="3153748"/>
            <a:ext cx="446087" cy="12703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59" name="Freeform 39"/>
          <p:cNvSpPr/>
          <p:nvPr/>
        </p:nvSpPr>
        <p:spPr bwMode="auto">
          <a:xfrm>
            <a:off x="1700214" y="3349071"/>
            <a:ext cx="446087" cy="12703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60" name="Freeform 40"/>
          <p:cNvSpPr/>
          <p:nvPr/>
        </p:nvSpPr>
        <p:spPr bwMode="auto">
          <a:xfrm>
            <a:off x="1700214" y="3542806"/>
            <a:ext cx="446087" cy="128627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61" name="Freeform 41"/>
          <p:cNvSpPr/>
          <p:nvPr/>
        </p:nvSpPr>
        <p:spPr bwMode="auto">
          <a:xfrm>
            <a:off x="1700214" y="3738128"/>
            <a:ext cx="446087" cy="128628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62" name="Freeform 42"/>
          <p:cNvSpPr/>
          <p:nvPr/>
        </p:nvSpPr>
        <p:spPr bwMode="auto">
          <a:xfrm>
            <a:off x="2273300" y="1981811"/>
            <a:ext cx="446088" cy="128628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chemeClr val="bg1">
              <a:lumMod val="5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763" name="Freeform 43"/>
          <p:cNvSpPr/>
          <p:nvPr/>
        </p:nvSpPr>
        <p:spPr bwMode="auto">
          <a:xfrm>
            <a:off x="2273300" y="2177135"/>
            <a:ext cx="446088" cy="128627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chemeClr val="bg1">
              <a:lumMod val="5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764" name="Freeform 44"/>
          <p:cNvSpPr/>
          <p:nvPr/>
        </p:nvSpPr>
        <p:spPr bwMode="auto">
          <a:xfrm>
            <a:off x="2273300" y="2372457"/>
            <a:ext cx="446088" cy="128628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bg1">
              <a:lumMod val="5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765" name="Freeform 45"/>
          <p:cNvSpPr/>
          <p:nvPr/>
        </p:nvSpPr>
        <p:spPr bwMode="auto">
          <a:xfrm>
            <a:off x="2273300" y="2567781"/>
            <a:ext cx="446088" cy="128627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66" name="Freeform 46"/>
          <p:cNvSpPr/>
          <p:nvPr/>
        </p:nvSpPr>
        <p:spPr bwMode="auto">
          <a:xfrm>
            <a:off x="2273300" y="2763103"/>
            <a:ext cx="446088" cy="12703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67" name="Freeform 47"/>
          <p:cNvSpPr/>
          <p:nvPr/>
        </p:nvSpPr>
        <p:spPr bwMode="auto">
          <a:xfrm>
            <a:off x="2273300" y="2958426"/>
            <a:ext cx="446088" cy="12703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68" name="Freeform 48"/>
          <p:cNvSpPr/>
          <p:nvPr/>
        </p:nvSpPr>
        <p:spPr bwMode="auto">
          <a:xfrm>
            <a:off x="2273300" y="3153748"/>
            <a:ext cx="446088" cy="12703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69" name="Freeform 49"/>
          <p:cNvSpPr/>
          <p:nvPr/>
        </p:nvSpPr>
        <p:spPr bwMode="auto">
          <a:xfrm>
            <a:off x="2273300" y="3349071"/>
            <a:ext cx="446088" cy="12703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70" name="Freeform 50"/>
          <p:cNvSpPr/>
          <p:nvPr/>
        </p:nvSpPr>
        <p:spPr bwMode="auto">
          <a:xfrm>
            <a:off x="2273300" y="3542806"/>
            <a:ext cx="446088" cy="128627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71" name="Freeform 51"/>
          <p:cNvSpPr/>
          <p:nvPr/>
        </p:nvSpPr>
        <p:spPr bwMode="auto">
          <a:xfrm>
            <a:off x="2273300" y="3738128"/>
            <a:ext cx="446088" cy="128628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72" name="Freeform 52"/>
          <p:cNvSpPr/>
          <p:nvPr/>
        </p:nvSpPr>
        <p:spPr bwMode="auto">
          <a:xfrm>
            <a:off x="2847975" y="1981811"/>
            <a:ext cx="446088" cy="128628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chemeClr val="bg1">
              <a:lumMod val="5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773" name="Freeform 53"/>
          <p:cNvSpPr/>
          <p:nvPr/>
        </p:nvSpPr>
        <p:spPr bwMode="auto">
          <a:xfrm>
            <a:off x="2847975" y="2177135"/>
            <a:ext cx="446088" cy="128627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74" name="Freeform 54"/>
          <p:cNvSpPr/>
          <p:nvPr/>
        </p:nvSpPr>
        <p:spPr bwMode="auto">
          <a:xfrm>
            <a:off x="2847975" y="2372457"/>
            <a:ext cx="446088" cy="128628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75" name="Freeform 55"/>
          <p:cNvSpPr/>
          <p:nvPr/>
        </p:nvSpPr>
        <p:spPr bwMode="auto">
          <a:xfrm>
            <a:off x="2847975" y="2567781"/>
            <a:ext cx="446088" cy="128627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76" name="Freeform 56"/>
          <p:cNvSpPr/>
          <p:nvPr/>
        </p:nvSpPr>
        <p:spPr bwMode="auto">
          <a:xfrm>
            <a:off x="2847975" y="2763103"/>
            <a:ext cx="446088" cy="12703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77" name="Freeform 57"/>
          <p:cNvSpPr/>
          <p:nvPr/>
        </p:nvSpPr>
        <p:spPr bwMode="auto">
          <a:xfrm>
            <a:off x="2847975" y="2958426"/>
            <a:ext cx="446088" cy="12703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78" name="Freeform 58"/>
          <p:cNvSpPr/>
          <p:nvPr/>
        </p:nvSpPr>
        <p:spPr bwMode="auto">
          <a:xfrm>
            <a:off x="2847975" y="3153748"/>
            <a:ext cx="446088" cy="12703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79" name="Freeform 59"/>
          <p:cNvSpPr/>
          <p:nvPr/>
        </p:nvSpPr>
        <p:spPr bwMode="auto">
          <a:xfrm>
            <a:off x="2847975" y="3349071"/>
            <a:ext cx="446088" cy="12703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80" name="Freeform 60"/>
          <p:cNvSpPr/>
          <p:nvPr/>
        </p:nvSpPr>
        <p:spPr bwMode="auto">
          <a:xfrm>
            <a:off x="2847975" y="3542806"/>
            <a:ext cx="446088" cy="128627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81" name="Freeform 61"/>
          <p:cNvSpPr/>
          <p:nvPr/>
        </p:nvSpPr>
        <p:spPr bwMode="auto">
          <a:xfrm>
            <a:off x="2847975" y="3738128"/>
            <a:ext cx="446088" cy="128628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82" name="Freeform 62"/>
          <p:cNvSpPr/>
          <p:nvPr/>
        </p:nvSpPr>
        <p:spPr bwMode="auto">
          <a:xfrm>
            <a:off x="3421064" y="1981811"/>
            <a:ext cx="446087" cy="128628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chemeClr val="bg1">
              <a:lumMod val="5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783" name="Freeform 63"/>
          <p:cNvSpPr/>
          <p:nvPr/>
        </p:nvSpPr>
        <p:spPr bwMode="auto">
          <a:xfrm>
            <a:off x="3421064" y="2177135"/>
            <a:ext cx="446087" cy="128627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chemeClr val="bg1">
              <a:lumMod val="5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784" name="Freeform 64"/>
          <p:cNvSpPr/>
          <p:nvPr/>
        </p:nvSpPr>
        <p:spPr bwMode="auto">
          <a:xfrm>
            <a:off x="3421064" y="2372457"/>
            <a:ext cx="446087" cy="128628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85" name="Freeform 65"/>
          <p:cNvSpPr/>
          <p:nvPr/>
        </p:nvSpPr>
        <p:spPr bwMode="auto">
          <a:xfrm>
            <a:off x="3421064" y="2567781"/>
            <a:ext cx="446087" cy="128627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86" name="Freeform 66"/>
          <p:cNvSpPr/>
          <p:nvPr/>
        </p:nvSpPr>
        <p:spPr bwMode="auto">
          <a:xfrm>
            <a:off x="3421064" y="2763103"/>
            <a:ext cx="446087" cy="12703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87" name="Freeform 67"/>
          <p:cNvSpPr/>
          <p:nvPr/>
        </p:nvSpPr>
        <p:spPr bwMode="auto">
          <a:xfrm>
            <a:off x="3421064" y="2958426"/>
            <a:ext cx="446087" cy="12703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88" name="Freeform 68"/>
          <p:cNvSpPr/>
          <p:nvPr/>
        </p:nvSpPr>
        <p:spPr bwMode="auto">
          <a:xfrm>
            <a:off x="3421064" y="3153748"/>
            <a:ext cx="446087" cy="12703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89" name="Freeform 69"/>
          <p:cNvSpPr/>
          <p:nvPr/>
        </p:nvSpPr>
        <p:spPr bwMode="auto">
          <a:xfrm>
            <a:off x="3421064" y="3349071"/>
            <a:ext cx="446087" cy="12703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90" name="Freeform 70"/>
          <p:cNvSpPr/>
          <p:nvPr/>
        </p:nvSpPr>
        <p:spPr bwMode="auto">
          <a:xfrm>
            <a:off x="3421064" y="3542806"/>
            <a:ext cx="446087" cy="128627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91" name="Freeform 71"/>
          <p:cNvSpPr/>
          <p:nvPr/>
        </p:nvSpPr>
        <p:spPr bwMode="auto">
          <a:xfrm>
            <a:off x="3421064" y="3738128"/>
            <a:ext cx="446087" cy="128628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92" name="Freeform 72"/>
          <p:cNvSpPr/>
          <p:nvPr/>
        </p:nvSpPr>
        <p:spPr bwMode="auto">
          <a:xfrm>
            <a:off x="3995739" y="1981811"/>
            <a:ext cx="446087" cy="128628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chemeClr val="bg1">
              <a:lumMod val="5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793" name="Freeform 73"/>
          <p:cNvSpPr/>
          <p:nvPr/>
        </p:nvSpPr>
        <p:spPr bwMode="auto">
          <a:xfrm>
            <a:off x="3995739" y="2177135"/>
            <a:ext cx="446087" cy="128627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chemeClr val="bg1">
              <a:lumMod val="5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794" name="Freeform 74"/>
          <p:cNvSpPr/>
          <p:nvPr/>
        </p:nvSpPr>
        <p:spPr bwMode="auto">
          <a:xfrm>
            <a:off x="3995739" y="2372457"/>
            <a:ext cx="446087" cy="128628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bg1">
              <a:lumMod val="5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795" name="Freeform 75"/>
          <p:cNvSpPr/>
          <p:nvPr/>
        </p:nvSpPr>
        <p:spPr bwMode="auto">
          <a:xfrm>
            <a:off x="3995739" y="2567781"/>
            <a:ext cx="446087" cy="128627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bg1">
              <a:lumMod val="5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796" name="Freeform 76"/>
          <p:cNvSpPr/>
          <p:nvPr/>
        </p:nvSpPr>
        <p:spPr bwMode="auto">
          <a:xfrm>
            <a:off x="3995739" y="2763103"/>
            <a:ext cx="446087" cy="12703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97" name="Freeform 77"/>
          <p:cNvSpPr/>
          <p:nvPr/>
        </p:nvSpPr>
        <p:spPr bwMode="auto">
          <a:xfrm>
            <a:off x="3995739" y="2958426"/>
            <a:ext cx="446087" cy="12703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98" name="Freeform 78"/>
          <p:cNvSpPr/>
          <p:nvPr/>
        </p:nvSpPr>
        <p:spPr bwMode="auto">
          <a:xfrm>
            <a:off x="3995739" y="3153748"/>
            <a:ext cx="446087" cy="12703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99" name="Freeform 79"/>
          <p:cNvSpPr/>
          <p:nvPr/>
        </p:nvSpPr>
        <p:spPr bwMode="auto">
          <a:xfrm>
            <a:off x="3995739" y="3349071"/>
            <a:ext cx="446087" cy="12703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800" name="Freeform 80"/>
          <p:cNvSpPr/>
          <p:nvPr/>
        </p:nvSpPr>
        <p:spPr bwMode="auto">
          <a:xfrm>
            <a:off x="3995739" y="3542806"/>
            <a:ext cx="446087" cy="128627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801" name="Freeform 81"/>
          <p:cNvSpPr/>
          <p:nvPr/>
        </p:nvSpPr>
        <p:spPr bwMode="auto">
          <a:xfrm>
            <a:off x="3995739" y="3738128"/>
            <a:ext cx="446087" cy="128628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802" name="Rectangle 82"/>
          <p:cNvSpPr>
            <a:spLocks noChangeArrowheads="1"/>
          </p:cNvSpPr>
          <p:nvPr/>
        </p:nvSpPr>
        <p:spPr bwMode="auto">
          <a:xfrm>
            <a:off x="667277" y="3995383"/>
            <a:ext cx="21961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SUN</a:t>
            </a:r>
            <a:endParaRPr lang="en-US" altLang="zh-CN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803" name="Rectangle 83"/>
          <p:cNvSpPr>
            <a:spLocks noChangeArrowheads="1"/>
          </p:cNvSpPr>
          <p:nvPr/>
        </p:nvSpPr>
        <p:spPr bwMode="auto">
          <a:xfrm>
            <a:off x="1235368" y="3995383"/>
            <a:ext cx="26770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MON</a:t>
            </a:r>
            <a:endParaRPr lang="en-US" altLang="zh-CN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804" name="Rectangle 84"/>
          <p:cNvSpPr>
            <a:spLocks noChangeArrowheads="1"/>
          </p:cNvSpPr>
          <p:nvPr/>
        </p:nvSpPr>
        <p:spPr bwMode="auto">
          <a:xfrm>
            <a:off x="1828800" y="3995383"/>
            <a:ext cx="190500" cy="122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TUE</a:t>
            </a:r>
            <a:endParaRPr lang="en-US" altLang="zh-CN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805" name="Rectangle 85"/>
          <p:cNvSpPr>
            <a:spLocks noChangeArrowheads="1"/>
          </p:cNvSpPr>
          <p:nvPr/>
        </p:nvSpPr>
        <p:spPr bwMode="auto">
          <a:xfrm>
            <a:off x="2381250" y="3995383"/>
            <a:ext cx="236538" cy="122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WED</a:t>
            </a:r>
            <a:endParaRPr lang="en-US" altLang="zh-CN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806" name="Rectangle 86"/>
          <p:cNvSpPr>
            <a:spLocks noChangeArrowheads="1"/>
          </p:cNvSpPr>
          <p:nvPr/>
        </p:nvSpPr>
        <p:spPr bwMode="auto">
          <a:xfrm>
            <a:off x="2988216" y="3995383"/>
            <a:ext cx="21640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THU</a:t>
            </a:r>
            <a:endParaRPr lang="en-US" altLang="zh-CN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807" name="Rectangle 87"/>
          <p:cNvSpPr>
            <a:spLocks noChangeArrowheads="1"/>
          </p:cNvSpPr>
          <p:nvPr/>
        </p:nvSpPr>
        <p:spPr bwMode="auto">
          <a:xfrm>
            <a:off x="3556851" y="3995383"/>
            <a:ext cx="15228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FRI</a:t>
            </a:r>
            <a:endParaRPr lang="en-US" altLang="zh-CN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808" name="Rectangle 88"/>
          <p:cNvSpPr>
            <a:spLocks noChangeArrowheads="1"/>
          </p:cNvSpPr>
          <p:nvPr/>
        </p:nvSpPr>
        <p:spPr bwMode="auto">
          <a:xfrm>
            <a:off x="4127501" y="3995383"/>
            <a:ext cx="188913" cy="122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</a:t>
            </a:r>
            <a:endParaRPr lang="en-US" altLang="zh-CN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809" name="Rectangle 89"/>
          <p:cNvSpPr>
            <a:spLocks noChangeArrowheads="1"/>
          </p:cNvSpPr>
          <p:nvPr/>
        </p:nvSpPr>
        <p:spPr bwMode="auto">
          <a:xfrm>
            <a:off x="4932364" y="1707090"/>
            <a:ext cx="3671887" cy="1218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dirty="0">
                <a:solidFill>
                  <a:schemeClr val="accent1"/>
                </a:solidFill>
              </a:rPr>
              <a:t>WHAT MAKES US</a:t>
            </a:r>
            <a:r>
              <a:rPr lang="zh-CN" altLang="en-US" sz="1000" b="1" dirty="0">
                <a:solidFill>
                  <a:schemeClr val="accent1"/>
                </a:solidFill>
              </a:rPr>
              <a:t> DIFFERENT</a:t>
            </a:r>
            <a:r>
              <a:rPr lang="zh-CN" altLang="en-US" sz="1000" dirty="0">
                <a:solidFill>
                  <a:schemeClr val="accent1"/>
                </a:solidFill>
              </a:rPr>
              <a:t>？</a:t>
            </a:r>
            <a:endParaRPr lang="zh-CN" altLang="zh-CN" sz="1000" dirty="0">
              <a:solidFill>
                <a:schemeClr val="accent1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zh-CN" sz="8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810" name="Text Box 90"/>
          <p:cNvSpPr txBox="1">
            <a:spLocks noChangeArrowheads="1"/>
          </p:cNvSpPr>
          <p:nvPr/>
        </p:nvSpPr>
        <p:spPr bwMode="auto">
          <a:xfrm>
            <a:off x="5035550" y="3123577"/>
            <a:ext cx="98296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chemeClr val="accent1"/>
                </a:solidFill>
              </a:rPr>
              <a:t>75%</a:t>
            </a:r>
          </a:p>
        </p:txBody>
      </p:sp>
      <p:sp>
        <p:nvSpPr>
          <p:cNvPr id="30811" name="Rectangle 91"/>
          <p:cNvSpPr>
            <a:spLocks noChangeArrowheads="1"/>
          </p:cNvSpPr>
          <p:nvPr/>
        </p:nvSpPr>
        <p:spPr bwMode="auto">
          <a:xfrm>
            <a:off x="4819650" y="3757185"/>
            <a:ext cx="1512888" cy="519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Weekday Sales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30812" name="Text Box 92"/>
          <p:cNvSpPr txBox="1">
            <a:spLocks noChangeArrowheads="1"/>
          </p:cNvSpPr>
          <p:nvPr/>
        </p:nvSpPr>
        <p:spPr bwMode="auto">
          <a:xfrm>
            <a:off x="6750050" y="3123577"/>
            <a:ext cx="98296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chemeClr val="accent1"/>
                </a:solidFill>
              </a:rPr>
              <a:t>89%</a:t>
            </a:r>
          </a:p>
        </p:txBody>
      </p:sp>
      <p:sp>
        <p:nvSpPr>
          <p:cNvPr id="30813" name="Rectangle 93"/>
          <p:cNvSpPr>
            <a:spLocks noChangeArrowheads="1"/>
          </p:cNvSpPr>
          <p:nvPr/>
        </p:nvSpPr>
        <p:spPr bwMode="auto">
          <a:xfrm>
            <a:off x="6534150" y="3757185"/>
            <a:ext cx="1512888" cy="519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Weekend Sales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87" name="Text Box 42"/>
          <p:cNvSpPr txBox="1">
            <a:spLocks noChangeArrowheads="1"/>
          </p:cNvSpPr>
          <p:nvPr/>
        </p:nvSpPr>
        <p:spPr bwMode="auto">
          <a:xfrm>
            <a:off x="3248561" y="290122"/>
            <a:ext cx="2646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  <a:endParaRPr lang="en-US" altLang="zh-CN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Text Box 43"/>
          <p:cNvSpPr txBox="1">
            <a:spLocks noChangeArrowheads="1"/>
          </p:cNvSpPr>
          <p:nvPr/>
        </p:nvSpPr>
        <p:spPr bwMode="auto">
          <a:xfrm>
            <a:off x="3511352" y="716976"/>
            <a:ext cx="2113079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 is a good space for a short subtitle</a:t>
            </a:r>
          </a:p>
        </p:txBody>
      </p:sp>
      <p:cxnSp>
        <p:nvCxnSpPr>
          <p:cNvPr id="89" name="直接连接符 88"/>
          <p:cNvCxnSpPr/>
          <p:nvPr/>
        </p:nvCxnSpPr>
        <p:spPr>
          <a:xfrm>
            <a:off x="4226801" y="974973"/>
            <a:ext cx="690398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椭圆 54"/>
          <p:cNvSpPr/>
          <p:nvPr/>
        </p:nvSpPr>
        <p:spPr>
          <a:xfrm>
            <a:off x="935367" y="1850389"/>
            <a:ext cx="663792" cy="663792"/>
          </a:xfrm>
          <a:prstGeom prst="ellipse">
            <a:avLst/>
          </a:prstGeom>
          <a:solidFill>
            <a:srgbClr val="4A5F74"/>
          </a:solidFill>
          <a:ln w="50800">
            <a:solidFill>
              <a:schemeClr val="accent2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="1">
              <a:solidFill>
                <a:schemeClr val="tx1"/>
              </a:solidFill>
            </a:endParaRPr>
          </a:p>
        </p:txBody>
      </p:sp>
      <p:sp>
        <p:nvSpPr>
          <p:cNvPr id="583" name="椭圆 582"/>
          <p:cNvSpPr/>
          <p:nvPr/>
        </p:nvSpPr>
        <p:spPr>
          <a:xfrm>
            <a:off x="7552261" y="1850389"/>
            <a:ext cx="663792" cy="663792"/>
          </a:xfrm>
          <a:prstGeom prst="ellipse">
            <a:avLst/>
          </a:prstGeom>
          <a:solidFill>
            <a:srgbClr val="4A5F74"/>
          </a:solidFill>
          <a:ln w="50800">
            <a:solidFill>
              <a:schemeClr val="accent2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="1">
              <a:solidFill>
                <a:schemeClr val="tx1"/>
              </a:solidFill>
            </a:endParaRPr>
          </a:p>
        </p:txBody>
      </p:sp>
      <p:sp>
        <p:nvSpPr>
          <p:cNvPr id="582" name="椭圆 581"/>
          <p:cNvSpPr/>
          <p:nvPr/>
        </p:nvSpPr>
        <p:spPr>
          <a:xfrm>
            <a:off x="5899568" y="1850389"/>
            <a:ext cx="663792" cy="663792"/>
          </a:xfrm>
          <a:prstGeom prst="ellipse">
            <a:avLst/>
          </a:prstGeom>
          <a:solidFill>
            <a:srgbClr val="4A5F74"/>
          </a:solidFill>
          <a:ln w="50800">
            <a:solidFill>
              <a:schemeClr val="accent2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="1">
              <a:solidFill>
                <a:schemeClr val="tx1"/>
              </a:solidFill>
            </a:endParaRPr>
          </a:p>
        </p:txBody>
      </p:sp>
      <p:sp>
        <p:nvSpPr>
          <p:cNvPr id="581" name="椭圆 580"/>
          <p:cNvSpPr/>
          <p:nvPr/>
        </p:nvSpPr>
        <p:spPr>
          <a:xfrm>
            <a:off x="4240104" y="1850389"/>
            <a:ext cx="663792" cy="663792"/>
          </a:xfrm>
          <a:prstGeom prst="ellipse">
            <a:avLst/>
          </a:prstGeom>
          <a:solidFill>
            <a:srgbClr val="4A5F74"/>
          </a:solidFill>
          <a:ln w="50800">
            <a:solidFill>
              <a:schemeClr val="accent2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="1">
              <a:solidFill>
                <a:schemeClr val="tx1"/>
              </a:solidFill>
            </a:endParaRPr>
          </a:p>
        </p:txBody>
      </p:sp>
      <p:sp>
        <p:nvSpPr>
          <p:cNvPr id="580" name="椭圆 579"/>
          <p:cNvSpPr/>
          <p:nvPr/>
        </p:nvSpPr>
        <p:spPr>
          <a:xfrm>
            <a:off x="2587409" y="1850389"/>
            <a:ext cx="663792" cy="663792"/>
          </a:xfrm>
          <a:prstGeom prst="ellipse">
            <a:avLst/>
          </a:prstGeom>
          <a:solidFill>
            <a:srgbClr val="4A5F74"/>
          </a:solidFill>
          <a:ln w="50800">
            <a:solidFill>
              <a:schemeClr val="accent2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="1">
              <a:solidFill>
                <a:schemeClr val="tx1"/>
              </a:solidFill>
            </a:endParaRPr>
          </a:p>
        </p:txBody>
      </p:sp>
      <p:sp>
        <p:nvSpPr>
          <p:cNvPr id="569" name="矩形 568"/>
          <p:cNvSpPr/>
          <p:nvPr/>
        </p:nvSpPr>
        <p:spPr>
          <a:xfrm>
            <a:off x="3787169" y="2787774"/>
            <a:ext cx="15696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200" dirty="0">
                <a:ln w="6350">
                  <a:noFill/>
                </a:ln>
                <a:latin typeface="微软雅黑" panose="020B0503020204020204" pitchFamily="34" charset="-122"/>
                <a:ea typeface="微软雅黑" panose="020B0503020204020204" pitchFamily="34" charset="-122"/>
              </a:rPr>
              <a:t>关键技术与实践难点</a:t>
            </a:r>
          </a:p>
        </p:txBody>
      </p:sp>
      <p:sp>
        <p:nvSpPr>
          <p:cNvPr id="570" name="矩形 569"/>
          <p:cNvSpPr/>
          <p:nvPr/>
        </p:nvSpPr>
        <p:spPr>
          <a:xfrm>
            <a:off x="2288363" y="2787774"/>
            <a:ext cx="12618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200" dirty="0">
                <a:ln w="6350">
                  <a:noFill/>
                </a:ln>
                <a:latin typeface="微软雅黑" panose="020B0503020204020204" pitchFamily="34" charset="-122"/>
                <a:ea typeface="微软雅黑" panose="020B0503020204020204" pitchFamily="34" charset="-122"/>
              </a:rPr>
              <a:t>研究思路与方法</a:t>
            </a:r>
          </a:p>
        </p:txBody>
      </p:sp>
      <p:sp>
        <p:nvSpPr>
          <p:cNvPr id="571" name="矩形 570"/>
          <p:cNvSpPr/>
          <p:nvPr/>
        </p:nvSpPr>
        <p:spPr>
          <a:xfrm>
            <a:off x="697527" y="2787774"/>
            <a:ext cx="11381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ln w="6350">
                  <a:noFill/>
                </a:ln>
                <a:latin typeface="微软雅黑" panose="020B0503020204020204" pitchFamily="34" charset="-122"/>
                <a:ea typeface="微软雅黑" panose="020B0503020204020204" pitchFamily="34" charset="-122"/>
              </a:rPr>
              <a:t>绪论</a:t>
            </a:r>
          </a:p>
        </p:txBody>
      </p:sp>
      <p:sp>
        <p:nvSpPr>
          <p:cNvPr id="572" name="矩形 571"/>
          <p:cNvSpPr/>
          <p:nvPr/>
        </p:nvSpPr>
        <p:spPr>
          <a:xfrm>
            <a:off x="7099328" y="2787774"/>
            <a:ext cx="15696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200" dirty="0">
                <a:ln w="6350">
                  <a:noFill/>
                </a:ln>
                <a:latin typeface="微软雅黑" panose="020B0503020204020204" pitchFamily="34" charset="-122"/>
                <a:ea typeface="微软雅黑" panose="020B0503020204020204" pitchFamily="34" charset="-122"/>
              </a:rPr>
              <a:t>相关建议与论文总结</a:t>
            </a:r>
          </a:p>
        </p:txBody>
      </p:sp>
      <p:sp>
        <p:nvSpPr>
          <p:cNvPr id="573" name="矩形 572"/>
          <p:cNvSpPr/>
          <p:nvPr/>
        </p:nvSpPr>
        <p:spPr>
          <a:xfrm>
            <a:off x="5600522" y="2787774"/>
            <a:ext cx="12618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200" dirty="0">
                <a:ln w="6350">
                  <a:noFill/>
                </a:ln>
                <a:latin typeface="微软雅黑" panose="020B0503020204020204" pitchFamily="34" charset="-122"/>
                <a:ea typeface="微软雅黑" panose="020B0503020204020204" pitchFamily="34" charset="-122"/>
              </a:rPr>
              <a:t>研究成果与应用</a:t>
            </a:r>
          </a:p>
        </p:txBody>
      </p:sp>
      <p:sp>
        <p:nvSpPr>
          <p:cNvPr id="584" name="矩形 583"/>
          <p:cNvSpPr/>
          <p:nvPr/>
        </p:nvSpPr>
        <p:spPr>
          <a:xfrm>
            <a:off x="4094945" y="3258657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关键技术</a:t>
            </a:r>
          </a:p>
          <a:p>
            <a:pPr algn="ctr">
              <a:lnSpc>
                <a:spcPct val="150000"/>
              </a:lnSpc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实践难点</a:t>
            </a:r>
          </a:p>
          <a:p>
            <a:pPr algn="ctr">
              <a:lnSpc>
                <a:spcPct val="150000"/>
              </a:lnSpc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市场调研分析</a:t>
            </a:r>
          </a:p>
          <a:p>
            <a:pPr algn="ctr">
              <a:lnSpc>
                <a:spcPct val="150000"/>
              </a:lnSpc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案例对比分析</a:t>
            </a:r>
          </a:p>
        </p:txBody>
      </p:sp>
      <p:sp>
        <p:nvSpPr>
          <p:cNvPr id="585" name="矩形 584"/>
          <p:cNvSpPr/>
          <p:nvPr/>
        </p:nvSpPr>
        <p:spPr>
          <a:xfrm>
            <a:off x="2249890" y="3258657"/>
            <a:ext cx="1338828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研究思路</a:t>
            </a:r>
          </a:p>
          <a:p>
            <a:pPr algn="ctr">
              <a:lnSpc>
                <a:spcPct val="150000"/>
              </a:lnSpc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研究方法</a:t>
            </a:r>
          </a:p>
          <a:p>
            <a:pPr algn="ctr">
              <a:lnSpc>
                <a:spcPct val="150000"/>
              </a:lnSpc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研究方案可行性说明</a:t>
            </a:r>
          </a:p>
        </p:txBody>
      </p:sp>
      <p:sp>
        <p:nvSpPr>
          <p:cNvPr id="586" name="矩形 585"/>
          <p:cNvSpPr/>
          <p:nvPr/>
        </p:nvSpPr>
        <p:spPr>
          <a:xfrm>
            <a:off x="597196" y="3258657"/>
            <a:ext cx="133882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选题背景</a:t>
            </a:r>
          </a:p>
          <a:p>
            <a:pPr algn="ctr">
              <a:lnSpc>
                <a:spcPct val="150000"/>
              </a:lnSpc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国内外相关研究综述</a:t>
            </a:r>
          </a:p>
          <a:p>
            <a:pPr algn="ctr">
              <a:lnSpc>
                <a:spcPct val="150000"/>
              </a:lnSpc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理论基础与文献综述</a:t>
            </a:r>
          </a:p>
          <a:p>
            <a:pPr algn="ctr">
              <a:lnSpc>
                <a:spcPct val="150000"/>
              </a:lnSpc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主要贡献与创新</a:t>
            </a:r>
          </a:p>
        </p:txBody>
      </p:sp>
      <p:sp>
        <p:nvSpPr>
          <p:cNvPr id="587" name="矩形 586"/>
          <p:cNvSpPr/>
          <p:nvPr/>
        </p:nvSpPr>
        <p:spPr>
          <a:xfrm>
            <a:off x="7471224" y="3258657"/>
            <a:ext cx="82586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问题评估</a:t>
            </a:r>
            <a:endParaRPr lang="en-US" altLang="zh-CN" sz="1000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相关对策</a:t>
            </a:r>
            <a:endParaRPr lang="en-US" altLang="zh-CN" sz="1000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研究总结</a:t>
            </a:r>
            <a:endParaRPr lang="en-US" altLang="zh-CN" sz="1000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成绩与思考</a:t>
            </a:r>
          </a:p>
        </p:txBody>
      </p:sp>
      <p:sp>
        <p:nvSpPr>
          <p:cNvPr id="588" name="矩形 587"/>
          <p:cNvSpPr/>
          <p:nvPr/>
        </p:nvSpPr>
        <p:spPr>
          <a:xfrm>
            <a:off x="5882650" y="3258657"/>
            <a:ext cx="697627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研究目标</a:t>
            </a:r>
            <a:endParaRPr lang="en-US" altLang="zh-CN" sz="1000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成果形式</a:t>
            </a:r>
            <a:endParaRPr lang="en-US" altLang="zh-CN" sz="1000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应用前景</a:t>
            </a:r>
            <a:endParaRPr lang="en-US" altLang="zh-CN" sz="1000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92" name="直接连接符 591"/>
          <p:cNvCxnSpPr/>
          <p:nvPr/>
        </p:nvCxnSpPr>
        <p:spPr>
          <a:xfrm flipH="1">
            <a:off x="3858270" y="3196150"/>
            <a:ext cx="1440160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7" name="直接连接符 596"/>
          <p:cNvCxnSpPr/>
          <p:nvPr/>
        </p:nvCxnSpPr>
        <p:spPr>
          <a:xfrm flipH="1">
            <a:off x="2212350" y="3196150"/>
            <a:ext cx="1440160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8" name="直接连接符 597"/>
          <p:cNvCxnSpPr/>
          <p:nvPr/>
        </p:nvCxnSpPr>
        <p:spPr>
          <a:xfrm flipH="1">
            <a:off x="581670" y="3196150"/>
            <a:ext cx="1440160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9" name="直接连接符 598"/>
          <p:cNvCxnSpPr/>
          <p:nvPr/>
        </p:nvCxnSpPr>
        <p:spPr>
          <a:xfrm flipH="1">
            <a:off x="5534670" y="3196150"/>
            <a:ext cx="1440160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0" name="直接连接符 599"/>
          <p:cNvCxnSpPr/>
          <p:nvPr/>
        </p:nvCxnSpPr>
        <p:spPr>
          <a:xfrm flipH="1">
            <a:off x="7172970" y="3196150"/>
            <a:ext cx="1440160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 Box 42"/>
          <p:cNvSpPr txBox="1">
            <a:spLocks noChangeArrowheads="1"/>
          </p:cNvSpPr>
          <p:nvPr/>
        </p:nvSpPr>
        <p:spPr bwMode="auto">
          <a:xfrm>
            <a:off x="3923928" y="290122"/>
            <a:ext cx="12961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dist"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en-US" altLang="zh-CN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Text Box 43"/>
          <p:cNvSpPr txBox="1">
            <a:spLocks noChangeArrowheads="1"/>
          </p:cNvSpPr>
          <p:nvPr/>
        </p:nvSpPr>
        <p:spPr bwMode="auto">
          <a:xfrm>
            <a:off x="3941231" y="678017"/>
            <a:ext cx="126153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dist">
              <a:buFont typeface="Arial" panose="020B0604020202020204" pitchFamily="34" charset="0"/>
              <a:buNone/>
            </a:pP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</a:p>
        </p:txBody>
      </p:sp>
      <p:cxnSp>
        <p:nvCxnSpPr>
          <p:cNvPr id="53" name="直接连接符 52"/>
          <p:cNvCxnSpPr/>
          <p:nvPr/>
        </p:nvCxnSpPr>
        <p:spPr>
          <a:xfrm>
            <a:off x="4306267" y="987574"/>
            <a:ext cx="54416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 bwMode="auto">
          <a:xfrm>
            <a:off x="6076239" y="2034513"/>
            <a:ext cx="310450" cy="295544"/>
          </a:xfrm>
          <a:custGeom>
            <a:avLst/>
            <a:gdLst>
              <a:gd name="T0" fmla="*/ 102 w 203"/>
              <a:gd name="T1" fmla="*/ 150 h 193"/>
              <a:gd name="T2" fmla="*/ 100 w 203"/>
              <a:gd name="T3" fmla="*/ 150 h 193"/>
              <a:gd name="T4" fmla="*/ 48 w 203"/>
              <a:gd name="T5" fmla="*/ 188 h 193"/>
              <a:gd name="T6" fmla="*/ 40 w 203"/>
              <a:gd name="T7" fmla="*/ 182 h 193"/>
              <a:gd name="T8" fmla="*/ 59 w 203"/>
              <a:gd name="T9" fmla="*/ 121 h 193"/>
              <a:gd name="T10" fmla="*/ 59 w 203"/>
              <a:gd name="T11" fmla="*/ 119 h 193"/>
              <a:gd name="T12" fmla="*/ 7 w 203"/>
              <a:gd name="T13" fmla="*/ 77 h 193"/>
              <a:gd name="T14" fmla="*/ 10 w 203"/>
              <a:gd name="T15" fmla="*/ 67 h 193"/>
              <a:gd name="T16" fmla="*/ 74 w 203"/>
              <a:gd name="T17" fmla="*/ 67 h 193"/>
              <a:gd name="T18" fmla="*/ 76 w 203"/>
              <a:gd name="T19" fmla="*/ 65 h 193"/>
              <a:gd name="T20" fmla="*/ 97 w 203"/>
              <a:gd name="T21" fmla="*/ 8 h 193"/>
              <a:gd name="T22" fmla="*/ 106 w 203"/>
              <a:gd name="T23" fmla="*/ 8 h 193"/>
              <a:gd name="T24" fmla="*/ 127 w 203"/>
              <a:gd name="T25" fmla="*/ 66 h 193"/>
              <a:gd name="T26" fmla="*/ 129 w 203"/>
              <a:gd name="T27" fmla="*/ 67 h 193"/>
              <a:gd name="T28" fmla="*/ 193 w 203"/>
              <a:gd name="T29" fmla="*/ 67 h 193"/>
              <a:gd name="T30" fmla="*/ 196 w 203"/>
              <a:gd name="T31" fmla="*/ 77 h 193"/>
              <a:gd name="T32" fmla="*/ 144 w 203"/>
              <a:gd name="T33" fmla="*/ 119 h 193"/>
              <a:gd name="T34" fmla="*/ 143 w 203"/>
              <a:gd name="T35" fmla="*/ 121 h 193"/>
              <a:gd name="T36" fmla="*/ 163 w 203"/>
              <a:gd name="T37" fmla="*/ 182 h 193"/>
              <a:gd name="T38" fmla="*/ 155 w 203"/>
              <a:gd name="T39" fmla="*/ 188 h 193"/>
              <a:gd name="T40" fmla="*/ 102 w 203"/>
              <a:gd name="T41" fmla="*/ 150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03" h="193">
                <a:moveTo>
                  <a:pt x="102" y="150"/>
                </a:moveTo>
                <a:cubicBezTo>
                  <a:pt x="102" y="150"/>
                  <a:pt x="101" y="150"/>
                  <a:pt x="100" y="150"/>
                </a:cubicBezTo>
                <a:cubicBezTo>
                  <a:pt x="100" y="151"/>
                  <a:pt x="48" y="188"/>
                  <a:pt x="48" y="188"/>
                </a:cubicBezTo>
                <a:cubicBezTo>
                  <a:pt x="41" y="193"/>
                  <a:pt x="37" y="190"/>
                  <a:pt x="40" y="182"/>
                </a:cubicBezTo>
                <a:cubicBezTo>
                  <a:pt x="40" y="182"/>
                  <a:pt x="59" y="121"/>
                  <a:pt x="59" y="121"/>
                </a:cubicBezTo>
                <a:cubicBezTo>
                  <a:pt x="60" y="120"/>
                  <a:pt x="59" y="119"/>
                  <a:pt x="59" y="119"/>
                </a:cubicBezTo>
                <a:cubicBezTo>
                  <a:pt x="58" y="118"/>
                  <a:pt x="7" y="77"/>
                  <a:pt x="7" y="77"/>
                </a:cubicBezTo>
                <a:cubicBezTo>
                  <a:pt x="0" y="72"/>
                  <a:pt x="1" y="67"/>
                  <a:pt x="10" y="67"/>
                </a:cubicBezTo>
                <a:cubicBezTo>
                  <a:pt x="10" y="67"/>
                  <a:pt x="73" y="67"/>
                  <a:pt x="74" y="67"/>
                </a:cubicBezTo>
                <a:cubicBezTo>
                  <a:pt x="75" y="67"/>
                  <a:pt x="76" y="67"/>
                  <a:pt x="76" y="65"/>
                </a:cubicBezTo>
                <a:cubicBezTo>
                  <a:pt x="77" y="64"/>
                  <a:pt x="97" y="8"/>
                  <a:pt x="97" y="8"/>
                </a:cubicBezTo>
                <a:cubicBezTo>
                  <a:pt x="99" y="0"/>
                  <a:pt x="104" y="0"/>
                  <a:pt x="106" y="8"/>
                </a:cubicBezTo>
                <a:cubicBezTo>
                  <a:pt x="106" y="8"/>
                  <a:pt x="126" y="65"/>
                  <a:pt x="127" y="66"/>
                </a:cubicBezTo>
                <a:cubicBezTo>
                  <a:pt x="127" y="67"/>
                  <a:pt x="128" y="67"/>
                  <a:pt x="129" y="67"/>
                </a:cubicBezTo>
                <a:cubicBezTo>
                  <a:pt x="129" y="67"/>
                  <a:pt x="193" y="67"/>
                  <a:pt x="193" y="67"/>
                </a:cubicBezTo>
                <a:cubicBezTo>
                  <a:pt x="202" y="67"/>
                  <a:pt x="203" y="72"/>
                  <a:pt x="196" y="77"/>
                </a:cubicBezTo>
                <a:cubicBezTo>
                  <a:pt x="196" y="77"/>
                  <a:pt x="145" y="118"/>
                  <a:pt x="144" y="119"/>
                </a:cubicBezTo>
                <a:cubicBezTo>
                  <a:pt x="143" y="119"/>
                  <a:pt x="143" y="120"/>
                  <a:pt x="143" y="121"/>
                </a:cubicBezTo>
                <a:cubicBezTo>
                  <a:pt x="144" y="121"/>
                  <a:pt x="163" y="182"/>
                  <a:pt x="163" y="182"/>
                </a:cubicBezTo>
                <a:cubicBezTo>
                  <a:pt x="165" y="190"/>
                  <a:pt x="162" y="193"/>
                  <a:pt x="155" y="188"/>
                </a:cubicBezTo>
                <a:cubicBezTo>
                  <a:pt x="155" y="188"/>
                  <a:pt x="103" y="151"/>
                  <a:pt x="102" y="150"/>
                </a:cubicBezTo>
                <a:close/>
              </a:path>
            </a:pathLst>
          </a:custGeom>
          <a:noFill/>
          <a:ln w="12700" cap="rnd">
            <a:solidFill>
              <a:schemeClr val="bg1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>
          <a:xfrm>
            <a:off x="1147355" y="2030624"/>
            <a:ext cx="238510" cy="303322"/>
            <a:chOff x="476250" y="5340350"/>
            <a:chExt cx="584200" cy="742950"/>
          </a:xfrm>
        </p:grpSpPr>
        <p:sp>
          <p:nvSpPr>
            <p:cNvPr id="8" name="Freeform 7"/>
            <p:cNvSpPr/>
            <p:nvPr/>
          </p:nvSpPr>
          <p:spPr bwMode="auto">
            <a:xfrm>
              <a:off x="476250" y="5340350"/>
              <a:ext cx="584200" cy="742950"/>
            </a:xfrm>
            <a:custGeom>
              <a:avLst/>
              <a:gdLst>
                <a:gd name="T0" fmla="*/ 156 w 156"/>
                <a:gd name="T1" fmla="*/ 26 h 198"/>
                <a:gd name="T2" fmla="*/ 156 w 156"/>
                <a:gd name="T3" fmla="*/ 198 h 198"/>
                <a:gd name="T4" fmla="*/ 29 w 156"/>
                <a:gd name="T5" fmla="*/ 198 h 198"/>
                <a:gd name="T6" fmla="*/ 0 w 156"/>
                <a:gd name="T7" fmla="*/ 177 h 198"/>
                <a:gd name="T8" fmla="*/ 0 w 156"/>
                <a:gd name="T9" fmla="*/ 28 h 198"/>
                <a:gd name="T10" fmla="*/ 42 w 156"/>
                <a:gd name="T11" fmla="*/ 0 h 198"/>
                <a:gd name="T12" fmla="*/ 156 w 156"/>
                <a:gd name="T13" fmla="*/ 1 h 198"/>
                <a:gd name="T14" fmla="*/ 156 w 156"/>
                <a:gd name="T15" fmla="*/ 157 h 198"/>
                <a:gd name="T16" fmla="*/ 26 w 156"/>
                <a:gd name="T17" fmla="*/ 156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98">
                  <a:moveTo>
                    <a:pt x="156" y="26"/>
                  </a:moveTo>
                  <a:cubicBezTo>
                    <a:pt x="156" y="198"/>
                    <a:pt x="156" y="198"/>
                    <a:pt x="156" y="198"/>
                  </a:cubicBezTo>
                  <a:cubicBezTo>
                    <a:pt x="156" y="198"/>
                    <a:pt x="58" y="198"/>
                    <a:pt x="29" y="198"/>
                  </a:cubicBezTo>
                  <a:cubicBezTo>
                    <a:pt x="1" y="198"/>
                    <a:pt x="0" y="186"/>
                    <a:pt x="0" y="177"/>
                  </a:cubicBezTo>
                  <a:cubicBezTo>
                    <a:pt x="0" y="167"/>
                    <a:pt x="0" y="28"/>
                    <a:pt x="0" y="28"/>
                  </a:cubicBezTo>
                  <a:cubicBezTo>
                    <a:pt x="0" y="9"/>
                    <a:pt x="14" y="0"/>
                    <a:pt x="42" y="0"/>
                  </a:cubicBezTo>
                  <a:cubicBezTo>
                    <a:pt x="156" y="1"/>
                    <a:pt x="156" y="1"/>
                    <a:pt x="156" y="1"/>
                  </a:cubicBezTo>
                  <a:cubicBezTo>
                    <a:pt x="156" y="157"/>
                    <a:pt x="156" y="157"/>
                    <a:pt x="156" y="157"/>
                  </a:cubicBezTo>
                  <a:cubicBezTo>
                    <a:pt x="26" y="156"/>
                    <a:pt x="26" y="156"/>
                    <a:pt x="26" y="156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 flipH="1">
              <a:off x="573088" y="6005513"/>
              <a:ext cx="487362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2767645" y="2047704"/>
            <a:ext cx="303320" cy="303320"/>
            <a:chOff x="1866900" y="5243513"/>
            <a:chExt cx="742950" cy="742950"/>
          </a:xfrm>
        </p:grpSpPr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1866900" y="5243513"/>
              <a:ext cx="544512" cy="544513"/>
            </a:xfrm>
            <a:prstGeom prst="ellips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1941513" y="5318125"/>
              <a:ext cx="200025" cy="195263"/>
            </a:xfrm>
            <a:custGeom>
              <a:avLst/>
              <a:gdLst>
                <a:gd name="T0" fmla="*/ 0 w 53"/>
                <a:gd name="T1" fmla="*/ 52 h 52"/>
                <a:gd name="T2" fmla="*/ 53 w 53"/>
                <a:gd name="T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3" h="52">
                  <a:moveTo>
                    <a:pt x="0" y="52"/>
                  </a:moveTo>
                  <a:cubicBezTo>
                    <a:pt x="0" y="24"/>
                    <a:pt x="24" y="0"/>
                    <a:pt x="53" y="0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2332038" y="5705475"/>
              <a:ext cx="277812" cy="280988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502182" y="2035808"/>
            <a:ext cx="151662" cy="292954"/>
            <a:chOff x="3851275" y="5348288"/>
            <a:chExt cx="371475" cy="717550"/>
          </a:xfrm>
        </p:grpSpPr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3986213" y="5438775"/>
              <a:ext cx="101600" cy="101600"/>
            </a:xfrm>
            <a:prstGeom prst="ellips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3876675" y="5873750"/>
              <a:ext cx="319087" cy="33338"/>
            </a:xfrm>
            <a:custGeom>
              <a:avLst/>
              <a:gdLst>
                <a:gd name="T0" fmla="*/ 0 w 85"/>
                <a:gd name="T1" fmla="*/ 0 h 9"/>
                <a:gd name="T2" fmla="*/ 43 w 85"/>
                <a:gd name="T3" fmla="*/ 9 h 9"/>
                <a:gd name="T4" fmla="*/ 85 w 85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9">
                  <a:moveTo>
                    <a:pt x="0" y="0"/>
                  </a:moveTo>
                  <a:cubicBezTo>
                    <a:pt x="13" y="6"/>
                    <a:pt x="27" y="9"/>
                    <a:pt x="43" y="9"/>
                  </a:cubicBezTo>
                  <a:cubicBezTo>
                    <a:pt x="58" y="9"/>
                    <a:pt x="72" y="6"/>
                    <a:pt x="85" y="0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 flipH="1" flipV="1">
              <a:off x="4060825" y="5532438"/>
              <a:ext cx="161925" cy="5334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 flipV="1">
              <a:off x="3851275" y="5532438"/>
              <a:ext cx="160337" cy="5334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 flipV="1">
              <a:off x="4038600" y="5348288"/>
              <a:ext cx="0" cy="90488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772357" y="2026057"/>
            <a:ext cx="223600" cy="302024"/>
            <a:chOff x="5591175" y="5337175"/>
            <a:chExt cx="547687" cy="739776"/>
          </a:xfrm>
        </p:grpSpPr>
        <p:sp>
          <p:nvSpPr>
            <p:cNvPr id="18" name="Freeform 17"/>
            <p:cNvSpPr/>
            <p:nvPr/>
          </p:nvSpPr>
          <p:spPr bwMode="auto">
            <a:xfrm>
              <a:off x="5692775" y="5667375"/>
              <a:ext cx="347662" cy="214313"/>
            </a:xfrm>
            <a:custGeom>
              <a:avLst/>
              <a:gdLst>
                <a:gd name="T0" fmla="*/ 0 w 219"/>
                <a:gd name="T1" fmla="*/ 50 h 135"/>
                <a:gd name="T2" fmla="*/ 85 w 219"/>
                <a:gd name="T3" fmla="*/ 135 h 135"/>
                <a:gd name="T4" fmla="*/ 219 w 219"/>
                <a:gd name="T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" h="135">
                  <a:moveTo>
                    <a:pt x="0" y="50"/>
                  </a:moveTo>
                  <a:lnTo>
                    <a:pt x="85" y="135"/>
                  </a:lnTo>
                  <a:lnTo>
                    <a:pt x="219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5591175" y="5453063"/>
              <a:ext cx="547687" cy="623888"/>
            </a:xfrm>
            <a:custGeom>
              <a:avLst/>
              <a:gdLst>
                <a:gd name="T0" fmla="*/ 16 w 146"/>
                <a:gd name="T1" fmla="*/ 0 h 166"/>
                <a:gd name="T2" fmla="*/ 6 w 146"/>
                <a:gd name="T3" fmla="*/ 0 h 166"/>
                <a:gd name="T4" fmla="*/ 0 w 146"/>
                <a:gd name="T5" fmla="*/ 5 h 166"/>
                <a:gd name="T6" fmla="*/ 0 w 146"/>
                <a:gd name="T7" fmla="*/ 161 h 166"/>
                <a:gd name="T8" fmla="*/ 6 w 146"/>
                <a:gd name="T9" fmla="*/ 166 h 166"/>
                <a:gd name="T10" fmla="*/ 141 w 146"/>
                <a:gd name="T11" fmla="*/ 166 h 166"/>
                <a:gd name="T12" fmla="*/ 146 w 146"/>
                <a:gd name="T13" fmla="*/ 161 h 166"/>
                <a:gd name="T14" fmla="*/ 146 w 146"/>
                <a:gd name="T15" fmla="*/ 5 h 166"/>
                <a:gd name="T16" fmla="*/ 141 w 146"/>
                <a:gd name="T17" fmla="*/ 0 h 166"/>
                <a:gd name="T18" fmla="*/ 131 w 146"/>
                <a:gd name="T1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" h="166">
                  <a:moveTo>
                    <a:pt x="1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4"/>
                    <a:pt x="3" y="166"/>
                    <a:pt x="6" y="166"/>
                  </a:cubicBezTo>
                  <a:cubicBezTo>
                    <a:pt x="141" y="166"/>
                    <a:pt x="141" y="166"/>
                    <a:pt x="141" y="166"/>
                  </a:cubicBezTo>
                  <a:cubicBezTo>
                    <a:pt x="144" y="166"/>
                    <a:pt x="146" y="164"/>
                    <a:pt x="146" y="161"/>
                  </a:cubicBezTo>
                  <a:cubicBezTo>
                    <a:pt x="146" y="5"/>
                    <a:pt x="146" y="5"/>
                    <a:pt x="146" y="5"/>
                  </a:cubicBezTo>
                  <a:cubicBezTo>
                    <a:pt x="146" y="2"/>
                    <a:pt x="144" y="0"/>
                    <a:pt x="141" y="0"/>
                  </a:cubicBezTo>
                  <a:cubicBezTo>
                    <a:pt x="131" y="0"/>
                    <a:pt x="131" y="0"/>
                    <a:pt x="131" y="0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5711825" y="5337175"/>
              <a:ext cx="311150" cy="153988"/>
            </a:xfrm>
            <a:custGeom>
              <a:avLst/>
              <a:gdLst>
                <a:gd name="T0" fmla="*/ 36 w 83"/>
                <a:gd name="T1" fmla="*/ 0 h 41"/>
                <a:gd name="T2" fmla="*/ 30 w 83"/>
                <a:gd name="T3" fmla="*/ 5 h 41"/>
                <a:gd name="T4" fmla="*/ 27 w 83"/>
                <a:gd name="T5" fmla="*/ 15 h 41"/>
                <a:gd name="T6" fmla="*/ 21 w 83"/>
                <a:gd name="T7" fmla="*/ 20 h 41"/>
                <a:gd name="T8" fmla="*/ 10 w 83"/>
                <a:gd name="T9" fmla="*/ 20 h 41"/>
                <a:gd name="T10" fmla="*/ 4 w 83"/>
                <a:gd name="T11" fmla="*/ 25 h 41"/>
                <a:gd name="T12" fmla="*/ 1 w 83"/>
                <a:gd name="T13" fmla="*/ 36 h 41"/>
                <a:gd name="T14" fmla="*/ 5 w 83"/>
                <a:gd name="T15" fmla="*/ 41 h 41"/>
                <a:gd name="T16" fmla="*/ 78 w 83"/>
                <a:gd name="T17" fmla="*/ 41 h 41"/>
                <a:gd name="T18" fmla="*/ 82 w 83"/>
                <a:gd name="T19" fmla="*/ 36 h 41"/>
                <a:gd name="T20" fmla="*/ 79 w 83"/>
                <a:gd name="T21" fmla="*/ 25 h 41"/>
                <a:gd name="T22" fmla="*/ 73 w 83"/>
                <a:gd name="T23" fmla="*/ 20 h 41"/>
                <a:gd name="T24" fmla="*/ 62 w 83"/>
                <a:gd name="T25" fmla="*/ 20 h 41"/>
                <a:gd name="T26" fmla="*/ 56 w 83"/>
                <a:gd name="T27" fmla="*/ 15 h 41"/>
                <a:gd name="T28" fmla="*/ 53 w 83"/>
                <a:gd name="T29" fmla="*/ 5 h 41"/>
                <a:gd name="T30" fmla="*/ 47 w 83"/>
                <a:gd name="T31" fmla="*/ 0 h 41"/>
                <a:gd name="T32" fmla="*/ 36 w 83"/>
                <a:gd name="T3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" h="41">
                  <a:moveTo>
                    <a:pt x="36" y="0"/>
                  </a:moveTo>
                  <a:cubicBezTo>
                    <a:pt x="33" y="0"/>
                    <a:pt x="30" y="2"/>
                    <a:pt x="30" y="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6" y="18"/>
                    <a:pt x="23" y="20"/>
                    <a:pt x="21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7" y="20"/>
                    <a:pt x="4" y="23"/>
                    <a:pt x="4" y="25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0" y="39"/>
                    <a:pt x="2" y="41"/>
                    <a:pt x="5" y="41"/>
                  </a:cubicBezTo>
                  <a:cubicBezTo>
                    <a:pt x="78" y="41"/>
                    <a:pt x="78" y="41"/>
                    <a:pt x="78" y="41"/>
                  </a:cubicBezTo>
                  <a:cubicBezTo>
                    <a:pt x="81" y="41"/>
                    <a:pt x="83" y="39"/>
                    <a:pt x="82" y="36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8" y="23"/>
                    <a:pt x="76" y="20"/>
                    <a:pt x="73" y="20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59" y="20"/>
                    <a:pt x="56" y="18"/>
                    <a:pt x="56" y="15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52" y="2"/>
                    <a:pt x="49" y="0"/>
                    <a:pt x="47" y="0"/>
                  </a:cubicBezTo>
                  <a:lnTo>
                    <a:pt x="36" y="0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1" name="Oval 13"/>
          <p:cNvSpPr>
            <a:spLocks noChangeArrowheads="1"/>
          </p:cNvSpPr>
          <p:nvPr/>
        </p:nvSpPr>
        <p:spPr bwMode="auto">
          <a:xfrm>
            <a:off x="4857750" y="1743024"/>
            <a:ext cx="546100" cy="5430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785" name="Oval 17"/>
          <p:cNvSpPr>
            <a:spLocks noChangeArrowheads="1"/>
          </p:cNvSpPr>
          <p:nvPr/>
        </p:nvSpPr>
        <p:spPr bwMode="auto">
          <a:xfrm>
            <a:off x="4859338" y="2678349"/>
            <a:ext cx="546100" cy="54309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790" name="Oval 22"/>
          <p:cNvSpPr>
            <a:spLocks noChangeArrowheads="1"/>
          </p:cNvSpPr>
          <p:nvPr/>
        </p:nvSpPr>
        <p:spPr bwMode="auto">
          <a:xfrm>
            <a:off x="4859338" y="3602559"/>
            <a:ext cx="546100" cy="54309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796" name="Rectangle 28"/>
          <p:cNvSpPr>
            <a:spLocks noChangeArrowheads="1"/>
          </p:cNvSpPr>
          <p:nvPr/>
        </p:nvSpPr>
        <p:spPr bwMode="auto">
          <a:xfrm>
            <a:off x="5564188" y="1755727"/>
            <a:ext cx="2951162" cy="51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Head Title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797" name="Rectangle 29"/>
          <p:cNvSpPr>
            <a:spLocks noChangeArrowheads="1"/>
          </p:cNvSpPr>
          <p:nvPr/>
        </p:nvSpPr>
        <p:spPr bwMode="auto">
          <a:xfrm>
            <a:off x="5564188" y="2676761"/>
            <a:ext cx="29511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</a:rPr>
              <a:t>Head Title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798" name="Rectangle 30"/>
          <p:cNvSpPr>
            <a:spLocks noChangeArrowheads="1"/>
          </p:cNvSpPr>
          <p:nvPr/>
        </p:nvSpPr>
        <p:spPr bwMode="auto">
          <a:xfrm>
            <a:off x="5564188" y="3610500"/>
            <a:ext cx="2951162" cy="51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Head Title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780" name="Rectangle 12" descr="star_stareu_177855_11副本"/>
          <p:cNvSpPr>
            <a:spLocks noChangeArrowheads="1"/>
          </p:cNvSpPr>
          <p:nvPr/>
        </p:nvSpPr>
        <p:spPr bwMode="auto">
          <a:xfrm>
            <a:off x="611560" y="1369391"/>
            <a:ext cx="3574387" cy="313401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" name="Text Box 42"/>
          <p:cNvSpPr txBox="1">
            <a:spLocks noChangeArrowheads="1"/>
          </p:cNvSpPr>
          <p:nvPr/>
        </p:nvSpPr>
        <p:spPr bwMode="auto">
          <a:xfrm>
            <a:off x="3248561" y="290122"/>
            <a:ext cx="2646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  <a:endParaRPr lang="en-US" altLang="zh-CN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 Box 43"/>
          <p:cNvSpPr txBox="1">
            <a:spLocks noChangeArrowheads="1"/>
          </p:cNvSpPr>
          <p:nvPr/>
        </p:nvSpPr>
        <p:spPr bwMode="auto">
          <a:xfrm>
            <a:off x="3511352" y="716976"/>
            <a:ext cx="2113079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 is a good space for a short subtitle</a:t>
            </a:r>
          </a:p>
        </p:txBody>
      </p:sp>
      <p:cxnSp>
        <p:nvCxnSpPr>
          <p:cNvPr id="26" name="直接连接符 25"/>
          <p:cNvCxnSpPr/>
          <p:nvPr/>
        </p:nvCxnSpPr>
        <p:spPr>
          <a:xfrm>
            <a:off x="4226801" y="974973"/>
            <a:ext cx="690398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56" name="组合 6155"/>
          <p:cNvGrpSpPr/>
          <p:nvPr/>
        </p:nvGrpSpPr>
        <p:grpSpPr>
          <a:xfrm>
            <a:off x="5048769" y="2834349"/>
            <a:ext cx="170414" cy="231090"/>
            <a:chOff x="9774238" y="912813"/>
            <a:chExt cx="209551" cy="284163"/>
          </a:xfrm>
        </p:grpSpPr>
        <p:sp>
          <p:nvSpPr>
            <p:cNvPr id="20" name="Freeform 22"/>
            <p:cNvSpPr/>
            <p:nvPr/>
          </p:nvSpPr>
          <p:spPr bwMode="auto">
            <a:xfrm>
              <a:off x="9893301" y="912813"/>
              <a:ext cx="90488" cy="90488"/>
            </a:xfrm>
            <a:custGeom>
              <a:avLst/>
              <a:gdLst>
                <a:gd name="T0" fmla="*/ 57 w 57"/>
                <a:gd name="T1" fmla="*/ 57 h 57"/>
                <a:gd name="T2" fmla="*/ 0 w 57"/>
                <a:gd name="T3" fmla="*/ 0 h 57"/>
                <a:gd name="T4" fmla="*/ 0 w 57"/>
                <a:gd name="T5" fmla="*/ 57 h 57"/>
                <a:gd name="T6" fmla="*/ 57 w 57"/>
                <a:gd name="T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57" y="57"/>
                  </a:lnTo>
                  <a:close/>
                </a:path>
              </a:pathLst>
            </a:custGeom>
            <a:noFill/>
            <a:ln w="1270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3"/>
            <p:cNvSpPr/>
            <p:nvPr/>
          </p:nvSpPr>
          <p:spPr bwMode="auto">
            <a:xfrm>
              <a:off x="9774238" y="912813"/>
              <a:ext cx="209550" cy="284163"/>
            </a:xfrm>
            <a:custGeom>
              <a:avLst/>
              <a:gdLst>
                <a:gd name="T0" fmla="*/ 75 w 132"/>
                <a:gd name="T1" fmla="*/ 0 h 179"/>
                <a:gd name="T2" fmla="*/ 0 w 132"/>
                <a:gd name="T3" fmla="*/ 0 h 179"/>
                <a:gd name="T4" fmla="*/ 0 w 132"/>
                <a:gd name="T5" fmla="*/ 179 h 179"/>
                <a:gd name="T6" fmla="*/ 132 w 132"/>
                <a:gd name="T7" fmla="*/ 179 h 179"/>
                <a:gd name="T8" fmla="*/ 132 w 132"/>
                <a:gd name="T9" fmla="*/ 57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79">
                  <a:moveTo>
                    <a:pt x="75" y="0"/>
                  </a:moveTo>
                  <a:lnTo>
                    <a:pt x="0" y="0"/>
                  </a:lnTo>
                  <a:lnTo>
                    <a:pt x="0" y="179"/>
                  </a:lnTo>
                  <a:lnTo>
                    <a:pt x="132" y="179"/>
                  </a:lnTo>
                  <a:lnTo>
                    <a:pt x="132" y="57"/>
                  </a:lnTo>
                </a:path>
              </a:pathLst>
            </a:custGeom>
            <a:noFill/>
            <a:ln w="1270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153" name="组合 6152"/>
          <p:cNvGrpSpPr/>
          <p:nvPr/>
        </p:nvGrpSpPr>
        <p:grpSpPr>
          <a:xfrm>
            <a:off x="5017785" y="3757915"/>
            <a:ext cx="232380" cy="232380"/>
            <a:chOff x="11363326" y="-2538413"/>
            <a:chExt cx="285750" cy="285750"/>
          </a:xfrm>
        </p:grpSpPr>
        <p:sp>
          <p:nvSpPr>
            <p:cNvPr id="32771" name="Oval 31"/>
            <p:cNvSpPr>
              <a:spLocks noChangeArrowheads="1"/>
            </p:cNvSpPr>
            <p:nvPr/>
          </p:nvSpPr>
          <p:spPr bwMode="auto">
            <a:xfrm>
              <a:off x="11423651" y="-2297113"/>
              <a:ext cx="150813" cy="44450"/>
            </a:xfrm>
            <a:prstGeom prst="ellipse">
              <a:avLst/>
            </a:prstGeom>
            <a:noFill/>
            <a:ln w="1270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772" name="Rectangle 32"/>
            <p:cNvSpPr>
              <a:spLocks noChangeArrowheads="1"/>
            </p:cNvSpPr>
            <p:nvPr/>
          </p:nvSpPr>
          <p:spPr bwMode="auto">
            <a:xfrm>
              <a:off x="11363326" y="-2538413"/>
              <a:ext cx="285750" cy="195263"/>
            </a:xfrm>
            <a:prstGeom prst="rect">
              <a:avLst/>
            </a:prstGeom>
            <a:noFill/>
            <a:ln w="1270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773" name="Line 33"/>
            <p:cNvSpPr>
              <a:spLocks noChangeShapeType="1"/>
            </p:cNvSpPr>
            <p:nvPr/>
          </p:nvSpPr>
          <p:spPr bwMode="auto">
            <a:xfrm>
              <a:off x="11401426" y="-2508250"/>
              <a:ext cx="209550" cy="0"/>
            </a:xfrm>
            <a:prstGeom prst="line">
              <a:avLst/>
            </a:prstGeom>
            <a:noFill/>
            <a:ln w="1270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774" name="Line 34"/>
            <p:cNvSpPr>
              <a:spLocks noChangeShapeType="1"/>
            </p:cNvSpPr>
            <p:nvPr/>
          </p:nvSpPr>
          <p:spPr bwMode="auto">
            <a:xfrm>
              <a:off x="11522076" y="-2447925"/>
              <a:ext cx="88900" cy="0"/>
            </a:xfrm>
            <a:prstGeom prst="line">
              <a:avLst/>
            </a:prstGeom>
            <a:noFill/>
            <a:ln w="1270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775" name="Line 35"/>
            <p:cNvSpPr>
              <a:spLocks noChangeShapeType="1"/>
            </p:cNvSpPr>
            <p:nvPr/>
          </p:nvSpPr>
          <p:spPr bwMode="auto">
            <a:xfrm>
              <a:off x="11522076" y="-2417763"/>
              <a:ext cx="88900" cy="0"/>
            </a:xfrm>
            <a:prstGeom prst="line">
              <a:avLst/>
            </a:prstGeom>
            <a:noFill/>
            <a:ln w="1270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776" name="Line 36"/>
            <p:cNvSpPr>
              <a:spLocks noChangeShapeType="1"/>
            </p:cNvSpPr>
            <p:nvPr/>
          </p:nvSpPr>
          <p:spPr bwMode="auto">
            <a:xfrm>
              <a:off x="11522076" y="-2387600"/>
              <a:ext cx="88900" cy="0"/>
            </a:xfrm>
            <a:prstGeom prst="line">
              <a:avLst/>
            </a:prstGeom>
            <a:noFill/>
            <a:ln w="1270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777" name="Line 37"/>
            <p:cNvSpPr>
              <a:spLocks noChangeShapeType="1"/>
            </p:cNvSpPr>
            <p:nvPr/>
          </p:nvSpPr>
          <p:spPr bwMode="auto">
            <a:xfrm flipV="1">
              <a:off x="11393488" y="-2409825"/>
              <a:ext cx="0" cy="30163"/>
            </a:xfrm>
            <a:prstGeom prst="line">
              <a:avLst/>
            </a:prstGeom>
            <a:noFill/>
            <a:ln w="1270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778" name="Line 38"/>
            <p:cNvSpPr>
              <a:spLocks noChangeShapeType="1"/>
            </p:cNvSpPr>
            <p:nvPr/>
          </p:nvSpPr>
          <p:spPr bwMode="auto">
            <a:xfrm flipV="1">
              <a:off x="11423651" y="-2439988"/>
              <a:ext cx="0" cy="60325"/>
            </a:xfrm>
            <a:prstGeom prst="line">
              <a:avLst/>
            </a:prstGeom>
            <a:noFill/>
            <a:ln w="1270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779" name="Line 39"/>
            <p:cNvSpPr>
              <a:spLocks noChangeShapeType="1"/>
            </p:cNvSpPr>
            <p:nvPr/>
          </p:nvSpPr>
          <p:spPr bwMode="auto">
            <a:xfrm flipV="1">
              <a:off x="11453813" y="-2470150"/>
              <a:ext cx="0" cy="90488"/>
            </a:xfrm>
            <a:prstGeom prst="line">
              <a:avLst/>
            </a:prstGeom>
            <a:noFill/>
            <a:ln w="1270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799" name="Line 40"/>
            <p:cNvSpPr>
              <a:spLocks noChangeShapeType="1"/>
            </p:cNvSpPr>
            <p:nvPr/>
          </p:nvSpPr>
          <p:spPr bwMode="auto">
            <a:xfrm flipV="1">
              <a:off x="11483976" y="-2439988"/>
              <a:ext cx="0" cy="60325"/>
            </a:xfrm>
            <a:prstGeom prst="line">
              <a:avLst/>
            </a:prstGeom>
            <a:noFill/>
            <a:ln w="1270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44" name="Line 41"/>
            <p:cNvSpPr>
              <a:spLocks noChangeShapeType="1"/>
            </p:cNvSpPr>
            <p:nvPr/>
          </p:nvSpPr>
          <p:spPr bwMode="auto">
            <a:xfrm flipV="1">
              <a:off x="11498263" y="-2335213"/>
              <a:ext cx="0" cy="60325"/>
            </a:xfrm>
            <a:prstGeom prst="line">
              <a:avLst/>
            </a:prstGeom>
            <a:noFill/>
            <a:ln w="1270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154" name="组合 6153"/>
          <p:cNvGrpSpPr/>
          <p:nvPr/>
        </p:nvGrpSpPr>
        <p:grpSpPr>
          <a:xfrm>
            <a:off x="5016198" y="1910644"/>
            <a:ext cx="232380" cy="207852"/>
            <a:chOff x="7043738" y="-1533525"/>
            <a:chExt cx="285750" cy="255588"/>
          </a:xfrm>
        </p:grpSpPr>
        <p:sp>
          <p:nvSpPr>
            <p:cNvPr id="6145" name="Freeform 42"/>
            <p:cNvSpPr/>
            <p:nvPr/>
          </p:nvSpPr>
          <p:spPr bwMode="auto">
            <a:xfrm>
              <a:off x="7043738" y="-1533525"/>
              <a:ext cx="285750" cy="255588"/>
            </a:xfrm>
            <a:custGeom>
              <a:avLst/>
              <a:gdLst>
                <a:gd name="T0" fmla="*/ 76 w 76"/>
                <a:gd name="T1" fmla="*/ 4 h 68"/>
                <a:gd name="T2" fmla="*/ 72 w 76"/>
                <a:gd name="T3" fmla="*/ 0 h 68"/>
                <a:gd name="T4" fmla="*/ 4 w 76"/>
                <a:gd name="T5" fmla="*/ 0 h 68"/>
                <a:gd name="T6" fmla="*/ 0 w 76"/>
                <a:gd name="T7" fmla="*/ 4 h 68"/>
                <a:gd name="T8" fmla="*/ 0 w 76"/>
                <a:gd name="T9" fmla="*/ 64 h 68"/>
                <a:gd name="T10" fmla="*/ 4 w 76"/>
                <a:gd name="T11" fmla="*/ 68 h 68"/>
                <a:gd name="T12" fmla="*/ 72 w 76"/>
                <a:gd name="T13" fmla="*/ 68 h 68"/>
                <a:gd name="T14" fmla="*/ 76 w 76"/>
                <a:gd name="T15" fmla="*/ 64 h 68"/>
                <a:gd name="T16" fmla="*/ 76 w 76"/>
                <a:gd name="T17" fmla="*/ 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68">
                  <a:moveTo>
                    <a:pt x="76" y="4"/>
                  </a:moveTo>
                  <a:cubicBezTo>
                    <a:pt x="76" y="2"/>
                    <a:pt x="74" y="0"/>
                    <a:pt x="7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6"/>
                    <a:pt x="2" y="68"/>
                    <a:pt x="4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74" y="68"/>
                    <a:pt x="76" y="66"/>
                    <a:pt x="76" y="64"/>
                  </a:cubicBezTo>
                  <a:lnTo>
                    <a:pt x="76" y="4"/>
                  </a:lnTo>
                  <a:close/>
                </a:path>
              </a:pathLst>
            </a:custGeom>
            <a:noFill/>
            <a:ln w="1270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47" name="Oval 43"/>
            <p:cNvSpPr>
              <a:spLocks noChangeArrowheads="1"/>
            </p:cNvSpPr>
            <p:nvPr/>
          </p:nvSpPr>
          <p:spPr bwMode="auto">
            <a:xfrm>
              <a:off x="7089776" y="-1487488"/>
              <a:ext cx="44450" cy="44450"/>
            </a:xfrm>
            <a:prstGeom prst="ellipse">
              <a:avLst/>
            </a:prstGeom>
            <a:noFill/>
            <a:ln w="1270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48" name="Freeform 44"/>
            <p:cNvSpPr/>
            <p:nvPr/>
          </p:nvSpPr>
          <p:spPr bwMode="auto">
            <a:xfrm>
              <a:off x="7067551" y="-1435100"/>
              <a:ext cx="239713" cy="90488"/>
            </a:xfrm>
            <a:custGeom>
              <a:avLst/>
              <a:gdLst>
                <a:gd name="T0" fmla="*/ 0 w 151"/>
                <a:gd name="T1" fmla="*/ 57 h 57"/>
                <a:gd name="T2" fmla="*/ 37 w 151"/>
                <a:gd name="T3" fmla="*/ 28 h 57"/>
                <a:gd name="T4" fmla="*/ 56 w 151"/>
                <a:gd name="T5" fmla="*/ 47 h 57"/>
                <a:gd name="T6" fmla="*/ 103 w 151"/>
                <a:gd name="T7" fmla="*/ 0 h 57"/>
                <a:gd name="T8" fmla="*/ 151 w 151"/>
                <a:gd name="T9" fmla="*/ 4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57">
                  <a:moveTo>
                    <a:pt x="0" y="57"/>
                  </a:moveTo>
                  <a:lnTo>
                    <a:pt x="37" y="28"/>
                  </a:lnTo>
                  <a:lnTo>
                    <a:pt x="56" y="47"/>
                  </a:lnTo>
                  <a:lnTo>
                    <a:pt x="103" y="0"/>
                  </a:lnTo>
                  <a:lnTo>
                    <a:pt x="151" y="47"/>
                  </a:lnTo>
                </a:path>
              </a:pathLst>
            </a:custGeom>
            <a:noFill/>
            <a:ln w="1270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49" name="Line 45"/>
            <p:cNvSpPr>
              <a:spLocks noChangeShapeType="1"/>
            </p:cNvSpPr>
            <p:nvPr/>
          </p:nvSpPr>
          <p:spPr bwMode="auto">
            <a:xfrm flipH="1">
              <a:off x="7202488" y="-1338263"/>
              <a:ext cx="104775" cy="0"/>
            </a:xfrm>
            <a:prstGeom prst="line">
              <a:avLst/>
            </a:prstGeom>
            <a:noFill/>
            <a:ln w="1270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50" name="Line 46"/>
            <p:cNvSpPr>
              <a:spLocks noChangeShapeType="1"/>
            </p:cNvSpPr>
            <p:nvPr/>
          </p:nvSpPr>
          <p:spPr bwMode="auto">
            <a:xfrm flipH="1">
              <a:off x="7142163" y="-1308100"/>
              <a:ext cx="165100" cy="0"/>
            </a:xfrm>
            <a:prstGeom prst="line">
              <a:avLst/>
            </a:prstGeom>
            <a:noFill/>
            <a:ln w="1270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3" name="Oval 11"/>
          <p:cNvSpPr>
            <a:spLocks noChangeArrowheads="1"/>
          </p:cNvSpPr>
          <p:nvPr/>
        </p:nvSpPr>
        <p:spPr bwMode="auto">
          <a:xfrm>
            <a:off x="4181475" y="1635630"/>
            <a:ext cx="768350" cy="767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804" name="Oval 12"/>
          <p:cNvSpPr>
            <a:spLocks noChangeArrowheads="1"/>
          </p:cNvSpPr>
          <p:nvPr/>
        </p:nvSpPr>
        <p:spPr bwMode="auto">
          <a:xfrm>
            <a:off x="4283076" y="2717052"/>
            <a:ext cx="574675" cy="574852"/>
          </a:xfrm>
          <a:prstGeom prst="ellipse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805" name="Oval 13"/>
          <p:cNvSpPr>
            <a:spLocks noChangeArrowheads="1"/>
          </p:cNvSpPr>
          <p:nvPr/>
        </p:nvSpPr>
        <p:spPr bwMode="auto">
          <a:xfrm>
            <a:off x="5162551" y="2617008"/>
            <a:ext cx="766763" cy="767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806" name="Oval 14"/>
          <p:cNvSpPr>
            <a:spLocks noChangeArrowheads="1"/>
          </p:cNvSpPr>
          <p:nvPr/>
        </p:nvSpPr>
        <p:spPr bwMode="auto">
          <a:xfrm>
            <a:off x="3201988" y="2617008"/>
            <a:ext cx="766762" cy="767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807" name="Oval 15"/>
          <p:cNvSpPr>
            <a:spLocks noChangeArrowheads="1"/>
          </p:cNvSpPr>
          <p:nvPr/>
        </p:nvSpPr>
        <p:spPr bwMode="auto">
          <a:xfrm>
            <a:off x="4181475" y="3596798"/>
            <a:ext cx="768350" cy="76858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808" name="Freeform 16"/>
          <p:cNvSpPr/>
          <p:nvPr/>
        </p:nvSpPr>
        <p:spPr bwMode="auto">
          <a:xfrm>
            <a:off x="2824164" y="1721382"/>
            <a:ext cx="1228725" cy="333478"/>
          </a:xfrm>
          <a:custGeom>
            <a:avLst/>
            <a:gdLst>
              <a:gd name="T0" fmla="*/ 774 w 774"/>
              <a:gd name="T1" fmla="*/ 210 h 210"/>
              <a:gd name="T2" fmla="*/ 389 w 774"/>
              <a:gd name="T3" fmla="*/ 210 h 210"/>
              <a:gd name="T4" fmla="*/ 389 w 774"/>
              <a:gd name="T5" fmla="*/ 0 h 210"/>
              <a:gd name="T6" fmla="*/ 0 w 774"/>
              <a:gd name="T7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74" h="210">
                <a:moveTo>
                  <a:pt x="774" y="210"/>
                </a:moveTo>
                <a:lnTo>
                  <a:pt x="389" y="210"/>
                </a:lnTo>
                <a:lnTo>
                  <a:pt x="389" y="0"/>
                </a:lnTo>
                <a:lnTo>
                  <a:pt x="0" y="0"/>
                </a:ln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809" name="Freeform 17"/>
          <p:cNvSpPr/>
          <p:nvPr/>
        </p:nvSpPr>
        <p:spPr bwMode="auto">
          <a:xfrm>
            <a:off x="5570539" y="1721382"/>
            <a:ext cx="568325" cy="765411"/>
          </a:xfrm>
          <a:custGeom>
            <a:avLst/>
            <a:gdLst>
              <a:gd name="T0" fmla="*/ 0 w 358"/>
              <a:gd name="T1" fmla="*/ 482 h 482"/>
              <a:gd name="T2" fmla="*/ 0 w 358"/>
              <a:gd name="T3" fmla="*/ 0 h 482"/>
              <a:gd name="T4" fmla="*/ 358 w 358"/>
              <a:gd name="T5" fmla="*/ 0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58" h="482">
                <a:moveTo>
                  <a:pt x="0" y="482"/>
                </a:moveTo>
                <a:lnTo>
                  <a:pt x="0" y="0"/>
                </a:lnTo>
                <a:lnTo>
                  <a:pt x="358" y="0"/>
                </a:ln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810" name="Freeform 18"/>
          <p:cNvSpPr/>
          <p:nvPr/>
        </p:nvSpPr>
        <p:spPr bwMode="auto">
          <a:xfrm>
            <a:off x="5078413" y="3668257"/>
            <a:ext cx="1014412" cy="333478"/>
          </a:xfrm>
          <a:custGeom>
            <a:avLst/>
            <a:gdLst>
              <a:gd name="T0" fmla="*/ 0 w 639"/>
              <a:gd name="T1" fmla="*/ 210 h 210"/>
              <a:gd name="T2" fmla="*/ 318 w 639"/>
              <a:gd name="T3" fmla="*/ 210 h 210"/>
              <a:gd name="T4" fmla="*/ 318 w 639"/>
              <a:gd name="T5" fmla="*/ 0 h 210"/>
              <a:gd name="T6" fmla="*/ 639 w 639"/>
              <a:gd name="T7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9" h="210">
                <a:moveTo>
                  <a:pt x="0" y="210"/>
                </a:moveTo>
                <a:lnTo>
                  <a:pt x="318" y="210"/>
                </a:lnTo>
                <a:lnTo>
                  <a:pt x="318" y="0"/>
                </a:lnTo>
                <a:lnTo>
                  <a:pt x="639" y="0"/>
                </a:ln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811" name="Freeform 19"/>
          <p:cNvSpPr/>
          <p:nvPr/>
        </p:nvSpPr>
        <p:spPr bwMode="auto">
          <a:xfrm>
            <a:off x="2824163" y="3458643"/>
            <a:ext cx="760412" cy="220731"/>
          </a:xfrm>
          <a:custGeom>
            <a:avLst/>
            <a:gdLst>
              <a:gd name="T0" fmla="*/ 479 w 479"/>
              <a:gd name="T1" fmla="*/ 0 h 139"/>
              <a:gd name="T2" fmla="*/ 479 w 479"/>
              <a:gd name="T3" fmla="*/ 139 h 139"/>
              <a:gd name="T4" fmla="*/ 0 w 479"/>
              <a:gd name="T5" fmla="*/ 139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79" h="139">
                <a:moveTo>
                  <a:pt x="479" y="0"/>
                </a:moveTo>
                <a:lnTo>
                  <a:pt x="479" y="139"/>
                </a:lnTo>
                <a:lnTo>
                  <a:pt x="0" y="139"/>
                </a:ln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812" name="Freeform 20"/>
          <p:cNvSpPr/>
          <p:nvPr/>
        </p:nvSpPr>
        <p:spPr bwMode="auto">
          <a:xfrm>
            <a:off x="5005388" y="2936195"/>
            <a:ext cx="68262" cy="136567"/>
          </a:xfrm>
          <a:custGeom>
            <a:avLst/>
            <a:gdLst>
              <a:gd name="T0" fmla="*/ 0 w 43"/>
              <a:gd name="T1" fmla="*/ 0 h 86"/>
              <a:gd name="T2" fmla="*/ 43 w 43"/>
              <a:gd name="T3" fmla="*/ 43 h 86"/>
              <a:gd name="T4" fmla="*/ 0 w 43"/>
              <a:gd name="T5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" h="86">
                <a:moveTo>
                  <a:pt x="0" y="0"/>
                </a:moveTo>
                <a:lnTo>
                  <a:pt x="43" y="43"/>
                </a:lnTo>
                <a:lnTo>
                  <a:pt x="0" y="86"/>
                </a:lnTo>
              </a:path>
            </a:pathLst>
          </a:custGeom>
          <a:noFill/>
          <a:ln w="12700" cap="flat" cmpd="sng">
            <a:solidFill>
              <a:schemeClr val="bg1">
                <a:lumMod val="50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813" name="Freeform 21"/>
          <p:cNvSpPr/>
          <p:nvPr/>
        </p:nvSpPr>
        <p:spPr bwMode="auto">
          <a:xfrm>
            <a:off x="4057651" y="2936195"/>
            <a:ext cx="68263" cy="136567"/>
          </a:xfrm>
          <a:custGeom>
            <a:avLst/>
            <a:gdLst>
              <a:gd name="T0" fmla="*/ 43 w 43"/>
              <a:gd name="T1" fmla="*/ 86 h 86"/>
              <a:gd name="T2" fmla="*/ 0 w 43"/>
              <a:gd name="T3" fmla="*/ 43 h 86"/>
              <a:gd name="T4" fmla="*/ 43 w 43"/>
              <a:gd name="T5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" h="86">
                <a:moveTo>
                  <a:pt x="43" y="86"/>
                </a:moveTo>
                <a:lnTo>
                  <a:pt x="0" y="43"/>
                </a:lnTo>
                <a:lnTo>
                  <a:pt x="43" y="0"/>
                </a:lnTo>
              </a:path>
            </a:pathLst>
          </a:custGeom>
          <a:noFill/>
          <a:ln w="12700" cap="flat" cmpd="sng">
            <a:solidFill>
              <a:schemeClr val="bg1">
                <a:lumMod val="50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814" name="Freeform 22"/>
          <p:cNvSpPr/>
          <p:nvPr/>
        </p:nvSpPr>
        <p:spPr bwMode="auto">
          <a:xfrm>
            <a:off x="4497389" y="3444351"/>
            <a:ext cx="136525" cy="68283"/>
          </a:xfrm>
          <a:custGeom>
            <a:avLst/>
            <a:gdLst>
              <a:gd name="T0" fmla="*/ 86 w 86"/>
              <a:gd name="T1" fmla="*/ 0 h 43"/>
              <a:gd name="T2" fmla="*/ 43 w 86"/>
              <a:gd name="T3" fmla="*/ 43 h 43"/>
              <a:gd name="T4" fmla="*/ 0 w 86"/>
              <a:gd name="T5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" h="43">
                <a:moveTo>
                  <a:pt x="86" y="0"/>
                </a:moveTo>
                <a:lnTo>
                  <a:pt x="43" y="43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chemeClr val="bg1">
                <a:lumMod val="50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815" name="Freeform 23"/>
          <p:cNvSpPr/>
          <p:nvPr/>
        </p:nvSpPr>
        <p:spPr bwMode="auto">
          <a:xfrm>
            <a:off x="4497389" y="2496321"/>
            <a:ext cx="136525" cy="68284"/>
          </a:xfrm>
          <a:custGeom>
            <a:avLst/>
            <a:gdLst>
              <a:gd name="T0" fmla="*/ 0 w 86"/>
              <a:gd name="T1" fmla="*/ 43 h 43"/>
              <a:gd name="T2" fmla="*/ 43 w 86"/>
              <a:gd name="T3" fmla="*/ 0 h 43"/>
              <a:gd name="T4" fmla="*/ 86 w 86"/>
              <a:gd name="T5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" h="43">
                <a:moveTo>
                  <a:pt x="0" y="43"/>
                </a:moveTo>
                <a:lnTo>
                  <a:pt x="43" y="0"/>
                </a:lnTo>
                <a:lnTo>
                  <a:pt x="86" y="43"/>
                </a:lnTo>
              </a:path>
            </a:pathLst>
          </a:custGeom>
          <a:noFill/>
          <a:ln w="12700" cap="flat" cmpd="sng">
            <a:solidFill>
              <a:schemeClr val="bg1">
                <a:lumMod val="50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6281739" y="1645158"/>
            <a:ext cx="1512887" cy="519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Option 03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33817" name="Rectangle 25"/>
          <p:cNvSpPr>
            <a:spLocks noChangeArrowheads="1"/>
          </p:cNvSpPr>
          <p:nvPr/>
        </p:nvSpPr>
        <p:spPr bwMode="auto">
          <a:xfrm>
            <a:off x="6281739" y="3587270"/>
            <a:ext cx="1512887" cy="51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Option 04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33818" name="Rectangle 26"/>
          <p:cNvSpPr>
            <a:spLocks noChangeArrowheads="1"/>
          </p:cNvSpPr>
          <p:nvPr/>
        </p:nvSpPr>
        <p:spPr bwMode="auto">
          <a:xfrm>
            <a:off x="1160464" y="3587270"/>
            <a:ext cx="1512887" cy="51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Option 02</a:t>
            </a:r>
          </a:p>
          <a:p>
            <a:pPr algn="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33819" name="Rectangle 27"/>
          <p:cNvSpPr>
            <a:spLocks noChangeArrowheads="1"/>
          </p:cNvSpPr>
          <p:nvPr/>
        </p:nvSpPr>
        <p:spPr bwMode="auto">
          <a:xfrm>
            <a:off x="1160464" y="1641982"/>
            <a:ext cx="1512887" cy="519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Option 01</a:t>
            </a:r>
          </a:p>
          <a:p>
            <a:pPr algn="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31" name="Text Box 42"/>
          <p:cNvSpPr txBox="1">
            <a:spLocks noChangeArrowheads="1"/>
          </p:cNvSpPr>
          <p:nvPr/>
        </p:nvSpPr>
        <p:spPr bwMode="auto">
          <a:xfrm>
            <a:off x="3248561" y="290122"/>
            <a:ext cx="2646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  <a:endParaRPr lang="en-US" altLang="zh-CN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 Box 43"/>
          <p:cNvSpPr txBox="1">
            <a:spLocks noChangeArrowheads="1"/>
          </p:cNvSpPr>
          <p:nvPr/>
        </p:nvSpPr>
        <p:spPr bwMode="auto">
          <a:xfrm>
            <a:off x="3511352" y="716976"/>
            <a:ext cx="2113079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 is a good space for a short subtitle</a:t>
            </a:r>
          </a:p>
        </p:txBody>
      </p:sp>
      <p:cxnSp>
        <p:nvCxnSpPr>
          <p:cNvPr id="33" name="直接连接符 32"/>
          <p:cNvCxnSpPr/>
          <p:nvPr/>
        </p:nvCxnSpPr>
        <p:spPr>
          <a:xfrm>
            <a:off x="4226801" y="974973"/>
            <a:ext cx="690398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组合 36"/>
          <p:cNvGrpSpPr/>
          <p:nvPr/>
        </p:nvGrpSpPr>
        <p:grpSpPr>
          <a:xfrm>
            <a:off x="4436947" y="2867853"/>
            <a:ext cx="271704" cy="249328"/>
            <a:chOff x="-849313" y="269875"/>
            <a:chExt cx="269875" cy="247650"/>
          </a:xfrm>
        </p:grpSpPr>
        <p:sp>
          <p:nvSpPr>
            <p:cNvPr id="38" name="Freeform 6"/>
            <p:cNvSpPr/>
            <p:nvPr/>
          </p:nvSpPr>
          <p:spPr bwMode="auto">
            <a:xfrm>
              <a:off x="-849313" y="269875"/>
              <a:ext cx="269875" cy="115888"/>
            </a:xfrm>
            <a:custGeom>
              <a:avLst/>
              <a:gdLst>
                <a:gd name="T0" fmla="*/ 170 w 170"/>
                <a:gd name="T1" fmla="*/ 73 h 73"/>
                <a:gd name="T2" fmla="*/ 144 w 170"/>
                <a:gd name="T3" fmla="*/ 47 h 73"/>
                <a:gd name="T4" fmla="*/ 147 w 170"/>
                <a:gd name="T5" fmla="*/ 45 h 73"/>
                <a:gd name="T6" fmla="*/ 147 w 170"/>
                <a:gd name="T7" fmla="*/ 45 h 73"/>
                <a:gd name="T8" fmla="*/ 147 w 170"/>
                <a:gd name="T9" fmla="*/ 14 h 73"/>
                <a:gd name="T10" fmla="*/ 128 w 170"/>
                <a:gd name="T11" fmla="*/ 14 h 73"/>
                <a:gd name="T12" fmla="*/ 128 w 170"/>
                <a:gd name="T13" fmla="*/ 30 h 73"/>
                <a:gd name="T14" fmla="*/ 128 w 170"/>
                <a:gd name="T15" fmla="*/ 33 h 73"/>
                <a:gd name="T16" fmla="*/ 126 w 170"/>
                <a:gd name="T17" fmla="*/ 33 h 73"/>
                <a:gd name="T18" fmla="*/ 85 w 170"/>
                <a:gd name="T19" fmla="*/ 0 h 73"/>
                <a:gd name="T20" fmla="*/ 0 w 170"/>
                <a:gd name="T21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0" h="73">
                  <a:moveTo>
                    <a:pt x="170" y="73"/>
                  </a:moveTo>
                  <a:lnTo>
                    <a:pt x="144" y="47"/>
                  </a:lnTo>
                  <a:lnTo>
                    <a:pt x="147" y="45"/>
                  </a:lnTo>
                  <a:lnTo>
                    <a:pt x="147" y="45"/>
                  </a:lnTo>
                  <a:lnTo>
                    <a:pt x="147" y="14"/>
                  </a:lnTo>
                  <a:lnTo>
                    <a:pt x="128" y="14"/>
                  </a:lnTo>
                  <a:lnTo>
                    <a:pt x="128" y="30"/>
                  </a:lnTo>
                  <a:lnTo>
                    <a:pt x="128" y="33"/>
                  </a:lnTo>
                  <a:lnTo>
                    <a:pt x="126" y="33"/>
                  </a:lnTo>
                  <a:lnTo>
                    <a:pt x="85" y="0"/>
                  </a:lnTo>
                  <a:lnTo>
                    <a:pt x="0" y="73"/>
                  </a:lnTo>
                </a:path>
              </a:pathLst>
            </a:custGeom>
            <a:noFill/>
            <a:ln w="12700" cap="rnd">
              <a:solidFill>
                <a:schemeClr val="accent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7"/>
            <p:cNvSpPr/>
            <p:nvPr/>
          </p:nvSpPr>
          <p:spPr bwMode="auto">
            <a:xfrm>
              <a:off x="-811213" y="407987"/>
              <a:ext cx="195263" cy="109538"/>
            </a:xfrm>
            <a:custGeom>
              <a:avLst/>
              <a:gdLst>
                <a:gd name="T0" fmla="*/ 0 w 123"/>
                <a:gd name="T1" fmla="*/ 7 h 69"/>
                <a:gd name="T2" fmla="*/ 0 w 123"/>
                <a:gd name="T3" fmla="*/ 0 h 69"/>
                <a:gd name="T4" fmla="*/ 0 w 123"/>
                <a:gd name="T5" fmla="*/ 69 h 69"/>
                <a:gd name="T6" fmla="*/ 38 w 123"/>
                <a:gd name="T7" fmla="*/ 69 h 69"/>
                <a:gd name="T8" fmla="*/ 38 w 123"/>
                <a:gd name="T9" fmla="*/ 21 h 69"/>
                <a:gd name="T10" fmla="*/ 85 w 123"/>
                <a:gd name="T11" fmla="*/ 21 h 69"/>
                <a:gd name="T12" fmla="*/ 85 w 123"/>
                <a:gd name="T13" fmla="*/ 69 h 69"/>
                <a:gd name="T14" fmla="*/ 123 w 123"/>
                <a:gd name="T15" fmla="*/ 69 h 69"/>
                <a:gd name="T16" fmla="*/ 123 w 123"/>
                <a:gd name="T17" fmla="*/ 0 h 69"/>
                <a:gd name="T18" fmla="*/ 123 w 123"/>
                <a:gd name="T19" fmla="*/ 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69">
                  <a:moveTo>
                    <a:pt x="0" y="7"/>
                  </a:moveTo>
                  <a:lnTo>
                    <a:pt x="0" y="0"/>
                  </a:lnTo>
                  <a:lnTo>
                    <a:pt x="0" y="69"/>
                  </a:lnTo>
                  <a:lnTo>
                    <a:pt x="38" y="69"/>
                  </a:lnTo>
                  <a:lnTo>
                    <a:pt x="38" y="21"/>
                  </a:lnTo>
                  <a:lnTo>
                    <a:pt x="85" y="21"/>
                  </a:lnTo>
                  <a:lnTo>
                    <a:pt x="85" y="69"/>
                  </a:lnTo>
                  <a:lnTo>
                    <a:pt x="123" y="69"/>
                  </a:lnTo>
                  <a:lnTo>
                    <a:pt x="123" y="0"/>
                  </a:lnTo>
                  <a:lnTo>
                    <a:pt x="123" y="7"/>
                  </a:lnTo>
                </a:path>
              </a:pathLst>
            </a:custGeom>
            <a:noFill/>
            <a:ln w="12700" cap="rnd">
              <a:solidFill>
                <a:schemeClr val="accent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4430712" y="1892129"/>
            <a:ext cx="269875" cy="254001"/>
            <a:chOff x="12998451" y="-2027238"/>
            <a:chExt cx="269875" cy="254001"/>
          </a:xfrm>
        </p:grpSpPr>
        <p:sp>
          <p:nvSpPr>
            <p:cNvPr id="41" name="Freeform 18"/>
            <p:cNvSpPr/>
            <p:nvPr/>
          </p:nvSpPr>
          <p:spPr bwMode="auto">
            <a:xfrm>
              <a:off x="12998451" y="-2027238"/>
              <a:ext cx="134938" cy="112713"/>
            </a:xfrm>
            <a:custGeom>
              <a:avLst/>
              <a:gdLst>
                <a:gd name="T0" fmla="*/ 36 w 36"/>
                <a:gd name="T1" fmla="*/ 30 h 30"/>
                <a:gd name="T2" fmla="*/ 36 w 36"/>
                <a:gd name="T3" fmla="*/ 17 h 30"/>
                <a:gd name="T4" fmla="*/ 36 w 36"/>
                <a:gd name="T5" fmla="*/ 17 h 30"/>
                <a:gd name="T6" fmla="*/ 18 w 36"/>
                <a:gd name="T7" fmla="*/ 0 h 30"/>
                <a:gd name="T8" fmla="*/ 0 w 36"/>
                <a:gd name="T9" fmla="*/ 17 h 30"/>
                <a:gd name="T10" fmla="*/ 0 w 36"/>
                <a:gd name="T11" fmla="*/ 20 h 30"/>
                <a:gd name="T12" fmla="*/ 0 w 36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0">
                  <a:moveTo>
                    <a:pt x="36" y="30"/>
                  </a:moveTo>
                  <a:cubicBezTo>
                    <a:pt x="36" y="17"/>
                    <a:pt x="36" y="17"/>
                    <a:pt x="36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6" y="7"/>
                    <a:pt x="28" y="0"/>
                    <a:pt x="18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17"/>
                    <a:pt x="0" y="20"/>
                    <a:pt x="0" y="20"/>
                  </a:cubicBezTo>
                  <a:cubicBezTo>
                    <a:pt x="0" y="30"/>
                    <a:pt x="0" y="30"/>
                    <a:pt x="0" y="30"/>
                  </a:cubicBezTo>
                </a:path>
              </a:pathLst>
            </a:custGeom>
            <a:noFill/>
            <a:ln w="1270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19"/>
            <p:cNvSpPr>
              <a:spLocks noEditPoints="1"/>
            </p:cNvSpPr>
            <p:nvPr/>
          </p:nvSpPr>
          <p:spPr bwMode="auto">
            <a:xfrm>
              <a:off x="13103226" y="-1892300"/>
              <a:ext cx="165100" cy="119063"/>
            </a:xfrm>
            <a:custGeom>
              <a:avLst/>
              <a:gdLst>
                <a:gd name="T0" fmla="*/ 42 w 44"/>
                <a:gd name="T1" fmla="*/ 0 h 32"/>
                <a:gd name="T2" fmla="*/ 2 w 44"/>
                <a:gd name="T3" fmla="*/ 0 h 32"/>
                <a:gd name="T4" fmla="*/ 0 w 44"/>
                <a:gd name="T5" fmla="*/ 2 h 32"/>
                <a:gd name="T6" fmla="*/ 0 w 44"/>
                <a:gd name="T7" fmla="*/ 30 h 32"/>
                <a:gd name="T8" fmla="*/ 2 w 44"/>
                <a:gd name="T9" fmla="*/ 32 h 32"/>
                <a:gd name="T10" fmla="*/ 42 w 44"/>
                <a:gd name="T11" fmla="*/ 32 h 32"/>
                <a:gd name="T12" fmla="*/ 44 w 44"/>
                <a:gd name="T13" fmla="*/ 30 h 32"/>
                <a:gd name="T14" fmla="*/ 44 w 44"/>
                <a:gd name="T15" fmla="*/ 2 h 32"/>
                <a:gd name="T16" fmla="*/ 42 w 44"/>
                <a:gd name="T17" fmla="*/ 0 h 32"/>
                <a:gd name="T18" fmla="*/ 23 w 44"/>
                <a:gd name="T19" fmla="*/ 15 h 32"/>
                <a:gd name="T20" fmla="*/ 24 w 44"/>
                <a:gd name="T21" fmla="*/ 20 h 32"/>
                <a:gd name="T22" fmla="*/ 24 w 44"/>
                <a:gd name="T23" fmla="*/ 21 h 32"/>
                <a:gd name="T24" fmla="*/ 23 w 44"/>
                <a:gd name="T25" fmla="*/ 21 h 32"/>
                <a:gd name="T26" fmla="*/ 21 w 44"/>
                <a:gd name="T27" fmla="*/ 21 h 32"/>
                <a:gd name="T28" fmla="*/ 20 w 44"/>
                <a:gd name="T29" fmla="*/ 21 h 32"/>
                <a:gd name="T30" fmla="*/ 20 w 44"/>
                <a:gd name="T31" fmla="*/ 20 h 32"/>
                <a:gd name="T32" fmla="*/ 21 w 44"/>
                <a:gd name="T33" fmla="*/ 15 h 32"/>
                <a:gd name="T34" fmla="*/ 18 w 44"/>
                <a:gd name="T35" fmla="*/ 12 h 32"/>
                <a:gd name="T36" fmla="*/ 22 w 44"/>
                <a:gd name="T37" fmla="*/ 8 h 32"/>
                <a:gd name="T38" fmla="*/ 26 w 44"/>
                <a:gd name="T39" fmla="*/ 12 h 32"/>
                <a:gd name="T40" fmla="*/ 23 w 44"/>
                <a:gd name="T41" fmla="*/ 1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" h="32">
                  <a:moveTo>
                    <a:pt x="4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1"/>
                    <a:pt x="1" y="32"/>
                    <a:pt x="2" y="32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3" y="32"/>
                    <a:pt x="44" y="31"/>
                    <a:pt x="44" y="30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1"/>
                    <a:pt x="43" y="0"/>
                    <a:pt x="42" y="0"/>
                  </a:cubicBezTo>
                  <a:close/>
                  <a:moveTo>
                    <a:pt x="23" y="15"/>
                  </a:moveTo>
                  <a:cubicBezTo>
                    <a:pt x="24" y="20"/>
                    <a:pt x="24" y="20"/>
                    <a:pt x="24" y="20"/>
                  </a:cubicBezTo>
                  <a:cubicBezTo>
                    <a:pt x="24" y="20"/>
                    <a:pt x="24" y="21"/>
                    <a:pt x="24" y="21"/>
                  </a:cubicBezTo>
                  <a:cubicBezTo>
                    <a:pt x="24" y="21"/>
                    <a:pt x="24" y="21"/>
                    <a:pt x="23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0"/>
                    <a:pt x="20" y="20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19" y="14"/>
                    <a:pt x="18" y="13"/>
                    <a:pt x="18" y="12"/>
                  </a:cubicBezTo>
                  <a:cubicBezTo>
                    <a:pt x="18" y="10"/>
                    <a:pt x="20" y="8"/>
                    <a:pt x="22" y="8"/>
                  </a:cubicBezTo>
                  <a:cubicBezTo>
                    <a:pt x="24" y="8"/>
                    <a:pt x="26" y="10"/>
                    <a:pt x="26" y="12"/>
                  </a:cubicBezTo>
                  <a:cubicBezTo>
                    <a:pt x="26" y="13"/>
                    <a:pt x="25" y="14"/>
                    <a:pt x="23" y="15"/>
                  </a:cubicBezTo>
                  <a:close/>
                </a:path>
              </a:pathLst>
            </a:custGeom>
            <a:noFill/>
            <a:ln w="1270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4460081" y="3846906"/>
            <a:ext cx="211138" cy="284163"/>
            <a:chOff x="9758363" y="1408113"/>
            <a:chExt cx="211138" cy="284163"/>
          </a:xfrm>
        </p:grpSpPr>
        <p:sp>
          <p:nvSpPr>
            <p:cNvPr id="44" name="Freeform 20"/>
            <p:cNvSpPr/>
            <p:nvPr/>
          </p:nvSpPr>
          <p:spPr bwMode="auto">
            <a:xfrm>
              <a:off x="9758363" y="1452563"/>
              <a:ext cx="211138" cy="239713"/>
            </a:xfrm>
            <a:custGeom>
              <a:avLst/>
              <a:gdLst>
                <a:gd name="T0" fmla="*/ 6 w 56"/>
                <a:gd name="T1" fmla="*/ 0 h 64"/>
                <a:gd name="T2" fmla="*/ 2 w 56"/>
                <a:gd name="T3" fmla="*/ 0 h 64"/>
                <a:gd name="T4" fmla="*/ 0 w 56"/>
                <a:gd name="T5" fmla="*/ 2 h 64"/>
                <a:gd name="T6" fmla="*/ 0 w 56"/>
                <a:gd name="T7" fmla="*/ 62 h 64"/>
                <a:gd name="T8" fmla="*/ 2 w 56"/>
                <a:gd name="T9" fmla="*/ 64 h 64"/>
                <a:gd name="T10" fmla="*/ 54 w 56"/>
                <a:gd name="T11" fmla="*/ 64 h 64"/>
                <a:gd name="T12" fmla="*/ 56 w 56"/>
                <a:gd name="T13" fmla="*/ 62 h 64"/>
                <a:gd name="T14" fmla="*/ 56 w 56"/>
                <a:gd name="T15" fmla="*/ 2 h 64"/>
                <a:gd name="T16" fmla="*/ 54 w 56"/>
                <a:gd name="T17" fmla="*/ 0 h 64"/>
                <a:gd name="T18" fmla="*/ 50 w 56"/>
                <a:gd name="T1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64">
                  <a:moveTo>
                    <a:pt x="6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3"/>
                    <a:pt x="1" y="64"/>
                    <a:pt x="2" y="64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5" y="64"/>
                    <a:pt x="56" y="63"/>
                    <a:pt x="56" y="62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1"/>
                    <a:pt x="55" y="0"/>
                    <a:pt x="54" y="0"/>
                  </a:cubicBezTo>
                  <a:cubicBezTo>
                    <a:pt x="50" y="0"/>
                    <a:pt x="50" y="0"/>
                    <a:pt x="50" y="0"/>
                  </a:cubicBezTo>
                </a:path>
              </a:pathLst>
            </a:custGeom>
            <a:noFill/>
            <a:ln w="1270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21"/>
            <p:cNvSpPr/>
            <p:nvPr/>
          </p:nvSpPr>
          <p:spPr bwMode="auto">
            <a:xfrm>
              <a:off x="9804401" y="1408113"/>
              <a:ext cx="119063" cy="60325"/>
            </a:xfrm>
            <a:custGeom>
              <a:avLst/>
              <a:gdLst>
                <a:gd name="T0" fmla="*/ 14 w 32"/>
                <a:gd name="T1" fmla="*/ 0 h 16"/>
                <a:gd name="T2" fmla="*/ 12 w 32"/>
                <a:gd name="T3" fmla="*/ 2 h 16"/>
                <a:gd name="T4" fmla="*/ 10 w 32"/>
                <a:gd name="T5" fmla="*/ 6 h 16"/>
                <a:gd name="T6" fmla="*/ 8 w 32"/>
                <a:gd name="T7" fmla="*/ 8 h 16"/>
                <a:gd name="T8" fmla="*/ 4 w 32"/>
                <a:gd name="T9" fmla="*/ 8 h 16"/>
                <a:gd name="T10" fmla="*/ 2 w 32"/>
                <a:gd name="T11" fmla="*/ 10 h 16"/>
                <a:gd name="T12" fmla="*/ 0 w 32"/>
                <a:gd name="T13" fmla="*/ 14 h 16"/>
                <a:gd name="T14" fmla="*/ 2 w 32"/>
                <a:gd name="T15" fmla="*/ 16 h 16"/>
                <a:gd name="T16" fmla="*/ 30 w 32"/>
                <a:gd name="T17" fmla="*/ 16 h 16"/>
                <a:gd name="T18" fmla="*/ 32 w 32"/>
                <a:gd name="T19" fmla="*/ 14 h 16"/>
                <a:gd name="T20" fmla="*/ 30 w 32"/>
                <a:gd name="T21" fmla="*/ 10 h 16"/>
                <a:gd name="T22" fmla="*/ 28 w 32"/>
                <a:gd name="T23" fmla="*/ 8 h 16"/>
                <a:gd name="T24" fmla="*/ 24 w 32"/>
                <a:gd name="T25" fmla="*/ 8 h 16"/>
                <a:gd name="T26" fmla="*/ 22 w 32"/>
                <a:gd name="T27" fmla="*/ 6 h 16"/>
                <a:gd name="T28" fmla="*/ 20 w 32"/>
                <a:gd name="T29" fmla="*/ 2 h 16"/>
                <a:gd name="T30" fmla="*/ 18 w 32"/>
                <a:gd name="T31" fmla="*/ 0 h 16"/>
                <a:gd name="T32" fmla="*/ 14 w 32"/>
                <a:gd name="T3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16">
                  <a:moveTo>
                    <a:pt x="14" y="0"/>
                  </a:moveTo>
                  <a:cubicBezTo>
                    <a:pt x="13" y="0"/>
                    <a:pt x="12" y="1"/>
                    <a:pt x="12" y="2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7"/>
                    <a:pt x="9" y="8"/>
                    <a:pt x="8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2" y="9"/>
                    <a:pt x="2" y="1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1" y="16"/>
                    <a:pt x="32" y="15"/>
                    <a:pt x="32" y="14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9"/>
                    <a:pt x="29" y="8"/>
                    <a:pt x="28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3" y="8"/>
                    <a:pt x="22" y="7"/>
                    <a:pt x="22" y="6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19" y="0"/>
                    <a:pt x="18" y="0"/>
                  </a:cubicBezTo>
                  <a:lnTo>
                    <a:pt x="14" y="0"/>
                  </a:lnTo>
                  <a:close/>
                </a:path>
              </a:pathLst>
            </a:custGeom>
            <a:noFill/>
            <a:ln w="1270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2998451" y="-1547813"/>
            <a:ext cx="255588" cy="285750"/>
            <a:chOff x="12998451" y="-1547813"/>
            <a:chExt cx="255588" cy="285750"/>
          </a:xfrm>
        </p:grpSpPr>
        <p:sp>
          <p:nvSpPr>
            <p:cNvPr id="47" name="Freeform 17"/>
            <p:cNvSpPr/>
            <p:nvPr/>
          </p:nvSpPr>
          <p:spPr bwMode="auto">
            <a:xfrm>
              <a:off x="12998451" y="-1547813"/>
              <a:ext cx="255588" cy="285750"/>
            </a:xfrm>
            <a:custGeom>
              <a:avLst/>
              <a:gdLst>
                <a:gd name="T0" fmla="*/ 64 w 68"/>
                <a:gd name="T1" fmla="*/ 0 h 76"/>
                <a:gd name="T2" fmla="*/ 4 w 68"/>
                <a:gd name="T3" fmla="*/ 0 h 76"/>
                <a:gd name="T4" fmla="*/ 0 w 68"/>
                <a:gd name="T5" fmla="*/ 5 h 76"/>
                <a:gd name="T6" fmla="*/ 8 w 68"/>
                <a:gd name="T7" fmla="*/ 71 h 76"/>
                <a:gd name="T8" fmla="*/ 13 w 68"/>
                <a:gd name="T9" fmla="*/ 76 h 76"/>
                <a:gd name="T10" fmla="*/ 55 w 68"/>
                <a:gd name="T11" fmla="*/ 76 h 76"/>
                <a:gd name="T12" fmla="*/ 60 w 68"/>
                <a:gd name="T13" fmla="*/ 71 h 76"/>
                <a:gd name="T14" fmla="*/ 68 w 68"/>
                <a:gd name="T15" fmla="*/ 5 h 76"/>
                <a:gd name="T16" fmla="*/ 64 w 68"/>
                <a:gd name="T1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76">
                  <a:moveTo>
                    <a:pt x="6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8" y="74"/>
                    <a:pt x="11" y="76"/>
                    <a:pt x="13" y="76"/>
                  </a:cubicBezTo>
                  <a:cubicBezTo>
                    <a:pt x="55" y="76"/>
                    <a:pt x="55" y="76"/>
                    <a:pt x="55" y="76"/>
                  </a:cubicBezTo>
                  <a:cubicBezTo>
                    <a:pt x="57" y="76"/>
                    <a:pt x="60" y="74"/>
                    <a:pt x="60" y="71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2"/>
                    <a:pt x="66" y="0"/>
                    <a:pt x="64" y="0"/>
                  </a:cubicBezTo>
                  <a:close/>
                </a:path>
              </a:pathLst>
            </a:custGeom>
            <a:noFill/>
            <a:ln w="1270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Line 27"/>
            <p:cNvSpPr>
              <a:spLocks noChangeShapeType="1"/>
            </p:cNvSpPr>
            <p:nvPr/>
          </p:nvSpPr>
          <p:spPr bwMode="auto">
            <a:xfrm>
              <a:off x="13003213" y="-1503363"/>
              <a:ext cx="246063" cy="0"/>
            </a:xfrm>
            <a:prstGeom prst="line">
              <a:avLst/>
            </a:prstGeom>
            <a:noFill/>
            <a:ln w="1270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Line 28"/>
            <p:cNvSpPr>
              <a:spLocks noChangeShapeType="1"/>
            </p:cNvSpPr>
            <p:nvPr/>
          </p:nvSpPr>
          <p:spPr bwMode="auto">
            <a:xfrm>
              <a:off x="13028613" y="-1308100"/>
              <a:ext cx="195263" cy="0"/>
            </a:xfrm>
            <a:prstGeom prst="line">
              <a:avLst/>
            </a:prstGeom>
            <a:noFill/>
            <a:ln w="1270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3434589" y="2849033"/>
            <a:ext cx="301560" cy="301560"/>
            <a:chOff x="11363326" y="-2538413"/>
            <a:chExt cx="285750" cy="285750"/>
          </a:xfrm>
        </p:grpSpPr>
        <p:sp>
          <p:nvSpPr>
            <p:cNvPr id="57" name="Oval 31"/>
            <p:cNvSpPr>
              <a:spLocks noChangeArrowheads="1"/>
            </p:cNvSpPr>
            <p:nvPr/>
          </p:nvSpPr>
          <p:spPr bwMode="auto">
            <a:xfrm>
              <a:off x="11423651" y="-2297113"/>
              <a:ext cx="150813" cy="44450"/>
            </a:xfrm>
            <a:prstGeom prst="ellipse">
              <a:avLst/>
            </a:prstGeom>
            <a:noFill/>
            <a:ln w="1270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Rectangle 32"/>
            <p:cNvSpPr>
              <a:spLocks noChangeArrowheads="1"/>
            </p:cNvSpPr>
            <p:nvPr/>
          </p:nvSpPr>
          <p:spPr bwMode="auto">
            <a:xfrm>
              <a:off x="11363326" y="-2538413"/>
              <a:ext cx="285750" cy="195263"/>
            </a:xfrm>
            <a:prstGeom prst="rect">
              <a:avLst/>
            </a:prstGeom>
            <a:noFill/>
            <a:ln w="1270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Line 33"/>
            <p:cNvSpPr>
              <a:spLocks noChangeShapeType="1"/>
            </p:cNvSpPr>
            <p:nvPr/>
          </p:nvSpPr>
          <p:spPr bwMode="auto">
            <a:xfrm>
              <a:off x="11401426" y="-2508250"/>
              <a:ext cx="209550" cy="0"/>
            </a:xfrm>
            <a:prstGeom prst="line">
              <a:avLst/>
            </a:prstGeom>
            <a:noFill/>
            <a:ln w="1270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Line 34"/>
            <p:cNvSpPr>
              <a:spLocks noChangeShapeType="1"/>
            </p:cNvSpPr>
            <p:nvPr/>
          </p:nvSpPr>
          <p:spPr bwMode="auto">
            <a:xfrm>
              <a:off x="11522076" y="-2447925"/>
              <a:ext cx="88900" cy="0"/>
            </a:xfrm>
            <a:prstGeom prst="line">
              <a:avLst/>
            </a:prstGeom>
            <a:noFill/>
            <a:ln w="1270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Line 35"/>
            <p:cNvSpPr>
              <a:spLocks noChangeShapeType="1"/>
            </p:cNvSpPr>
            <p:nvPr/>
          </p:nvSpPr>
          <p:spPr bwMode="auto">
            <a:xfrm>
              <a:off x="11522076" y="-2417763"/>
              <a:ext cx="88900" cy="0"/>
            </a:xfrm>
            <a:prstGeom prst="line">
              <a:avLst/>
            </a:prstGeom>
            <a:noFill/>
            <a:ln w="1270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Line 36"/>
            <p:cNvSpPr>
              <a:spLocks noChangeShapeType="1"/>
            </p:cNvSpPr>
            <p:nvPr/>
          </p:nvSpPr>
          <p:spPr bwMode="auto">
            <a:xfrm>
              <a:off x="11522076" y="-2387600"/>
              <a:ext cx="88900" cy="0"/>
            </a:xfrm>
            <a:prstGeom prst="line">
              <a:avLst/>
            </a:prstGeom>
            <a:noFill/>
            <a:ln w="1270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Line 37"/>
            <p:cNvSpPr>
              <a:spLocks noChangeShapeType="1"/>
            </p:cNvSpPr>
            <p:nvPr/>
          </p:nvSpPr>
          <p:spPr bwMode="auto">
            <a:xfrm flipV="1">
              <a:off x="11393488" y="-2409825"/>
              <a:ext cx="0" cy="30163"/>
            </a:xfrm>
            <a:prstGeom prst="line">
              <a:avLst/>
            </a:prstGeom>
            <a:noFill/>
            <a:ln w="1270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Line 38"/>
            <p:cNvSpPr>
              <a:spLocks noChangeShapeType="1"/>
            </p:cNvSpPr>
            <p:nvPr/>
          </p:nvSpPr>
          <p:spPr bwMode="auto">
            <a:xfrm flipV="1">
              <a:off x="11423651" y="-2439988"/>
              <a:ext cx="0" cy="60325"/>
            </a:xfrm>
            <a:prstGeom prst="line">
              <a:avLst/>
            </a:prstGeom>
            <a:noFill/>
            <a:ln w="1270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Line 39"/>
            <p:cNvSpPr>
              <a:spLocks noChangeShapeType="1"/>
            </p:cNvSpPr>
            <p:nvPr/>
          </p:nvSpPr>
          <p:spPr bwMode="auto">
            <a:xfrm flipV="1">
              <a:off x="11453813" y="-2470150"/>
              <a:ext cx="0" cy="90488"/>
            </a:xfrm>
            <a:prstGeom prst="line">
              <a:avLst/>
            </a:prstGeom>
            <a:noFill/>
            <a:ln w="1270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Line 40"/>
            <p:cNvSpPr>
              <a:spLocks noChangeShapeType="1"/>
            </p:cNvSpPr>
            <p:nvPr/>
          </p:nvSpPr>
          <p:spPr bwMode="auto">
            <a:xfrm flipV="1">
              <a:off x="11483976" y="-2439988"/>
              <a:ext cx="0" cy="60325"/>
            </a:xfrm>
            <a:prstGeom prst="line">
              <a:avLst/>
            </a:prstGeom>
            <a:noFill/>
            <a:ln w="1270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Line 41"/>
            <p:cNvSpPr>
              <a:spLocks noChangeShapeType="1"/>
            </p:cNvSpPr>
            <p:nvPr/>
          </p:nvSpPr>
          <p:spPr bwMode="auto">
            <a:xfrm flipV="1">
              <a:off x="11498263" y="-2335213"/>
              <a:ext cx="0" cy="60325"/>
            </a:xfrm>
            <a:prstGeom prst="line">
              <a:avLst/>
            </a:prstGeom>
            <a:noFill/>
            <a:ln w="12700" cap="rnd">
              <a:solidFill>
                <a:schemeClr val="bg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5414366" y="2823999"/>
            <a:ext cx="264758" cy="315568"/>
            <a:chOff x="6932613" y="-3332163"/>
            <a:chExt cx="314325" cy="374650"/>
          </a:xfrm>
        </p:grpSpPr>
        <p:sp>
          <p:nvSpPr>
            <p:cNvPr id="69" name="Oval 28"/>
            <p:cNvSpPr>
              <a:spLocks noChangeArrowheads="1"/>
            </p:cNvSpPr>
            <p:nvPr/>
          </p:nvSpPr>
          <p:spPr bwMode="auto">
            <a:xfrm>
              <a:off x="6932613" y="-3271838"/>
              <a:ext cx="314325" cy="314325"/>
            </a:xfrm>
            <a:prstGeom prst="ellips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Line 29"/>
            <p:cNvSpPr>
              <a:spLocks noChangeShapeType="1"/>
            </p:cNvSpPr>
            <p:nvPr/>
          </p:nvSpPr>
          <p:spPr bwMode="auto">
            <a:xfrm flipV="1">
              <a:off x="7089775" y="-3241675"/>
              <a:ext cx="0" cy="1270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Line 30"/>
            <p:cNvSpPr>
              <a:spLocks noChangeShapeType="1"/>
            </p:cNvSpPr>
            <p:nvPr/>
          </p:nvSpPr>
          <p:spPr bwMode="auto">
            <a:xfrm>
              <a:off x="7089775" y="-3321050"/>
              <a:ext cx="0" cy="381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Line 31"/>
            <p:cNvSpPr>
              <a:spLocks noChangeShapeType="1"/>
            </p:cNvSpPr>
            <p:nvPr/>
          </p:nvSpPr>
          <p:spPr bwMode="auto">
            <a:xfrm>
              <a:off x="7059613" y="-3332163"/>
              <a:ext cx="60325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Line 32"/>
            <p:cNvSpPr>
              <a:spLocks noChangeShapeType="1"/>
            </p:cNvSpPr>
            <p:nvPr/>
          </p:nvSpPr>
          <p:spPr bwMode="auto">
            <a:xfrm flipV="1">
              <a:off x="7089775" y="-3208338"/>
              <a:ext cx="93662" cy="93663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Line 33"/>
            <p:cNvSpPr>
              <a:spLocks noChangeShapeType="1"/>
            </p:cNvSpPr>
            <p:nvPr/>
          </p:nvSpPr>
          <p:spPr bwMode="auto">
            <a:xfrm flipV="1">
              <a:off x="7213600" y="-3271838"/>
              <a:ext cx="33337" cy="33338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2"/>
          <p:cNvGrpSpPr/>
          <p:nvPr/>
        </p:nvGrpSpPr>
        <p:grpSpPr bwMode="auto">
          <a:xfrm>
            <a:off x="2409825" y="1491123"/>
            <a:ext cx="4324350" cy="2913961"/>
            <a:chOff x="0" y="0"/>
            <a:chExt cx="2724" cy="1835"/>
          </a:xfrm>
        </p:grpSpPr>
        <p:sp>
          <p:nvSpPr>
            <p:cNvPr id="34819" name="Oval 3"/>
            <p:cNvSpPr>
              <a:spLocks noChangeArrowheads="1"/>
            </p:cNvSpPr>
            <p:nvPr/>
          </p:nvSpPr>
          <p:spPr bwMode="auto">
            <a:xfrm flipV="1">
              <a:off x="0" y="1755"/>
              <a:ext cx="2724" cy="8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34820" name="Group 4"/>
            <p:cNvGrpSpPr/>
            <p:nvPr/>
          </p:nvGrpSpPr>
          <p:grpSpPr bwMode="auto">
            <a:xfrm>
              <a:off x="240" y="0"/>
              <a:ext cx="2246" cy="1810"/>
              <a:chOff x="0" y="0"/>
              <a:chExt cx="2556" cy="1958"/>
            </a:xfrm>
          </p:grpSpPr>
          <p:pic>
            <p:nvPicPr>
              <p:cNvPr id="34821" name="Picture 5" descr="apple icons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0"/>
                <a:ext cx="2556" cy="19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822" name="Rectangle 6" descr="13"/>
              <p:cNvSpPr>
                <a:spLocks noChangeArrowheads="1"/>
              </p:cNvSpPr>
              <p:nvPr/>
            </p:nvSpPr>
            <p:spPr bwMode="auto">
              <a:xfrm>
                <a:off x="99" y="100"/>
                <a:ext cx="2358" cy="1336"/>
              </a:xfrm>
              <a:prstGeom prst="rect">
                <a:avLst/>
              </a:prstGeom>
              <a:blipFill dpi="0" rotWithShape="1">
                <a:blip r:embed="rId3" cstate="print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34864" name="Group 48"/>
          <p:cNvGrpSpPr/>
          <p:nvPr/>
        </p:nvGrpSpPr>
        <p:grpSpPr bwMode="auto">
          <a:xfrm>
            <a:off x="5937251" y="3636497"/>
            <a:ext cx="207963" cy="1507003"/>
            <a:chOff x="3740" y="2290"/>
            <a:chExt cx="131" cy="949"/>
          </a:xfrm>
        </p:grpSpPr>
        <p:sp>
          <p:nvSpPr>
            <p:cNvPr id="34834" name="Line 18"/>
            <p:cNvSpPr>
              <a:spLocks noChangeShapeType="1"/>
            </p:cNvSpPr>
            <p:nvPr/>
          </p:nvSpPr>
          <p:spPr bwMode="auto">
            <a:xfrm flipV="1">
              <a:off x="3806" y="2422"/>
              <a:ext cx="0" cy="817"/>
            </a:xfrm>
            <a:prstGeom prst="line">
              <a:avLst/>
            </a:prstGeom>
            <a:noFill/>
            <a:ln w="6350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35" name="Oval 19"/>
            <p:cNvSpPr>
              <a:spLocks noChangeArrowheads="1"/>
            </p:cNvSpPr>
            <p:nvPr/>
          </p:nvSpPr>
          <p:spPr bwMode="auto">
            <a:xfrm>
              <a:off x="3762" y="2311"/>
              <a:ext cx="89" cy="8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accent1">
                  <a:lumMod val="60000"/>
                  <a:lumOff val="40000"/>
                </a:schemeClr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36" name="Oval 20"/>
            <p:cNvSpPr>
              <a:spLocks noChangeArrowheads="1"/>
            </p:cNvSpPr>
            <p:nvPr/>
          </p:nvSpPr>
          <p:spPr bwMode="auto">
            <a:xfrm>
              <a:off x="3740" y="2290"/>
              <a:ext cx="131" cy="132"/>
            </a:xfrm>
            <a:prstGeom prst="ellipse">
              <a:avLst/>
            </a:prstGeom>
            <a:noFill/>
            <a:ln w="6350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4837" name="Freeform 21"/>
          <p:cNvSpPr/>
          <p:nvPr/>
        </p:nvSpPr>
        <p:spPr bwMode="auto">
          <a:xfrm>
            <a:off x="5435601" y="2993362"/>
            <a:ext cx="1211263" cy="587556"/>
          </a:xfrm>
          <a:custGeom>
            <a:avLst/>
            <a:gdLst>
              <a:gd name="T0" fmla="*/ 465 w 488"/>
              <a:gd name="T1" fmla="*/ 0 h 237"/>
              <a:gd name="T2" fmla="*/ 23 w 488"/>
              <a:gd name="T3" fmla="*/ 0 h 237"/>
              <a:gd name="T4" fmla="*/ 0 w 488"/>
              <a:gd name="T5" fmla="*/ 22 h 237"/>
              <a:gd name="T6" fmla="*/ 0 w 488"/>
              <a:gd name="T7" fmla="*/ 184 h 237"/>
              <a:gd name="T8" fmla="*/ 23 w 488"/>
              <a:gd name="T9" fmla="*/ 207 h 237"/>
              <a:gd name="T10" fmla="*/ 227 w 488"/>
              <a:gd name="T11" fmla="*/ 207 h 237"/>
              <a:gd name="T12" fmla="*/ 235 w 488"/>
              <a:gd name="T13" fmla="*/ 220 h 237"/>
              <a:gd name="T14" fmla="*/ 244 w 488"/>
              <a:gd name="T15" fmla="*/ 237 h 237"/>
              <a:gd name="T16" fmla="*/ 254 w 488"/>
              <a:gd name="T17" fmla="*/ 220 h 237"/>
              <a:gd name="T18" fmla="*/ 262 w 488"/>
              <a:gd name="T19" fmla="*/ 207 h 237"/>
              <a:gd name="T20" fmla="*/ 465 w 488"/>
              <a:gd name="T21" fmla="*/ 207 h 237"/>
              <a:gd name="T22" fmla="*/ 488 w 488"/>
              <a:gd name="T23" fmla="*/ 184 h 237"/>
              <a:gd name="T24" fmla="*/ 488 w 488"/>
              <a:gd name="T25" fmla="*/ 22 h 237"/>
              <a:gd name="T26" fmla="*/ 465 w 488"/>
              <a:gd name="T27" fmla="*/ 0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88" h="237">
                <a:moveTo>
                  <a:pt x="465" y="0"/>
                </a:moveTo>
                <a:cubicBezTo>
                  <a:pt x="23" y="0"/>
                  <a:pt x="23" y="0"/>
                  <a:pt x="23" y="0"/>
                </a:cubicBezTo>
                <a:cubicBezTo>
                  <a:pt x="10" y="0"/>
                  <a:pt x="0" y="10"/>
                  <a:pt x="0" y="22"/>
                </a:cubicBezTo>
                <a:cubicBezTo>
                  <a:pt x="0" y="184"/>
                  <a:pt x="0" y="184"/>
                  <a:pt x="0" y="184"/>
                </a:cubicBezTo>
                <a:cubicBezTo>
                  <a:pt x="0" y="197"/>
                  <a:pt x="10" y="207"/>
                  <a:pt x="23" y="207"/>
                </a:cubicBezTo>
                <a:cubicBezTo>
                  <a:pt x="227" y="207"/>
                  <a:pt x="227" y="207"/>
                  <a:pt x="227" y="207"/>
                </a:cubicBezTo>
                <a:cubicBezTo>
                  <a:pt x="235" y="220"/>
                  <a:pt x="235" y="220"/>
                  <a:pt x="235" y="220"/>
                </a:cubicBezTo>
                <a:cubicBezTo>
                  <a:pt x="244" y="237"/>
                  <a:pt x="244" y="237"/>
                  <a:pt x="244" y="237"/>
                </a:cubicBezTo>
                <a:cubicBezTo>
                  <a:pt x="254" y="220"/>
                  <a:pt x="254" y="220"/>
                  <a:pt x="254" y="220"/>
                </a:cubicBezTo>
                <a:cubicBezTo>
                  <a:pt x="262" y="207"/>
                  <a:pt x="262" y="207"/>
                  <a:pt x="262" y="207"/>
                </a:cubicBezTo>
                <a:cubicBezTo>
                  <a:pt x="465" y="207"/>
                  <a:pt x="465" y="207"/>
                  <a:pt x="465" y="207"/>
                </a:cubicBezTo>
                <a:cubicBezTo>
                  <a:pt x="478" y="207"/>
                  <a:pt x="488" y="197"/>
                  <a:pt x="488" y="184"/>
                </a:cubicBezTo>
                <a:cubicBezTo>
                  <a:pt x="488" y="22"/>
                  <a:pt x="488" y="22"/>
                  <a:pt x="488" y="22"/>
                </a:cubicBezTo>
                <a:cubicBezTo>
                  <a:pt x="488" y="10"/>
                  <a:pt x="478" y="0"/>
                  <a:pt x="465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34863" name="Group 47"/>
          <p:cNvGrpSpPr/>
          <p:nvPr/>
        </p:nvGrpSpPr>
        <p:grpSpPr bwMode="auto">
          <a:xfrm>
            <a:off x="1320800" y="3636497"/>
            <a:ext cx="211138" cy="1507003"/>
            <a:chOff x="832" y="2290"/>
            <a:chExt cx="133" cy="949"/>
          </a:xfrm>
        </p:grpSpPr>
        <p:sp>
          <p:nvSpPr>
            <p:cNvPr id="34839" name="Line 23"/>
            <p:cNvSpPr>
              <a:spLocks noChangeShapeType="1"/>
            </p:cNvSpPr>
            <p:nvPr/>
          </p:nvSpPr>
          <p:spPr bwMode="auto">
            <a:xfrm flipV="1">
              <a:off x="900" y="2422"/>
              <a:ext cx="0" cy="817"/>
            </a:xfrm>
            <a:prstGeom prst="line">
              <a:avLst/>
            </a:prstGeom>
            <a:noFill/>
            <a:ln w="6350">
              <a:solidFill>
                <a:schemeClr val="accent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40" name="Oval 24"/>
            <p:cNvSpPr>
              <a:spLocks noChangeArrowheads="1"/>
            </p:cNvSpPr>
            <p:nvPr/>
          </p:nvSpPr>
          <p:spPr bwMode="auto">
            <a:xfrm>
              <a:off x="854" y="2311"/>
              <a:ext cx="89" cy="8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41" name="Oval 25"/>
            <p:cNvSpPr>
              <a:spLocks noChangeArrowheads="1"/>
            </p:cNvSpPr>
            <p:nvPr/>
          </p:nvSpPr>
          <p:spPr bwMode="auto">
            <a:xfrm>
              <a:off x="832" y="2290"/>
              <a:ext cx="133" cy="132"/>
            </a:xfrm>
            <a:prstGeom prst="ellipse">
              <a:avLst/>
            </a:prstGeom>
            <a:noFill/>
            <a:ln w="6350">
              <a:solidFill>
                <a:schemeClr val="accent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4842" name="Freeform 26"/>
          <p:cNvSpPr/>
          <p:nvPr/>
        </p:nvSpPr>
        <p:spPr bwMode="auto">
          <a:xfrm>
            <a:off x="822326" y="2993362"/>
            <a:ext cx="1211263" cy="587556"/>
          </a:xfrm>
          <a:custGeom>
            <a:avLst/>
            <a:gdLst>
              <a:gd name="T0" fmla="*/ 465 w 488"/>
              <a:gd name="T1" fmla="*/ 0 h 237"/>
              <a:gd name="T2" fmla="*/ 22 w 488"/>
              <a:gd name="T3" fmla="*/ 0 h 237"/>
              <a:gd name="T4" fmla="*/ 0 w 488"/>
              <a:gd name="T5" fmla="*/ 22 h 237"/>
              <a:gd name="T6" fmla="*/ 0 w 488"/>
              <a:gd name="T7" fmla="*/ 184 h 237"/>
              <a:gd name="T8" fmla="*/ 22 w 488"/>
              <a:gd name="T9" fmla="*/ 207 h 237"/>
              <a:gd name="T10" fmla="*/ 226 w 488"/>
              <a:gd name="T11" fmla="*/ 207 h 237"/>
              <a:gd name="T12" fmla="*/ 234 w 488"/>
              <a:gd name="T13" fmla="*/ 220 h 237"/>
              <a:gd name="T14" fmla="*/ 244 w 488"/>
              <a:gd name="T15" fmla="*/ 237 h 237"/>
              <a:gd name="T16" fmla="*/ 253 w 488"/>
              <a:gd name="T17" fmla="*/ 220 h 237"/>
              <a:gd name="T18" fmla="*/ 261 w 488"/>
              <a:gd name="T19" fmla="*/ 207 h 237"/>
              <a:gd name="T20" fmla="*/ 465 w 488"/>
              <a:gd name="T21" fmla="*/ 207 h 237"/>
              <a:gd name="T22" fmla="*/ 488 w 488"/>
              <a:gd name="T23" fmla="*/ 184 h 237"/>
              <a:gd name="T24" fmla="*/ 488 w 488"/>
              <a:gd name="T25" fmla="*/ 22 h 237"/>
              <a:gd name="T26" fmla="*/ 465 w 488"/>
              <a:gd name="T27" fmla="*/ 0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88" h="237">
                <a:moveTo>
                  <a:pt x="465" y="0"/>
                </a:moveTo>
                <a:cubicBezTo>
                  <a:pt x="22" y="0"/>
                  <a:pt x="22" y="0"/>
                  <a:pt x="22" y="0"/>
                </a:cubicBezTo>
                <a:cubicBezTo>
                  <a:pt x="10" y="0"/>
                  <a:pt x="0" y="10"/>
                  <a:pt x="0" y="22"/>
                </a:cubicBezTo>
                <a:cubicBezTo>
                  <a:pt x="0" y="184"/>
                  <a:pt x="0" y="184"/>
                  <a:pt x="0" y="184"/>
                </a:cubicBezTo>
                <a:cubicBezTo>
                  <a:pt x="0" y="197"/>
                  <a:pt x="10" y="207"/>
                  <a:pt x="22" y="207"/>
                </a:cubicBezTo>
                <a:cubicBezTo>
                  <a:pt x="226" y="207"/>
                  <a:pt x="226" y="207"/>
                  <a:pt x="226" y="207"/>
                </a:cubicBezTo>
                <a:cubicBezTo>
                  <a:pt x="234" y="220"/>
                  <a:pt x="234" y="220"/>
                  <a:pt x="234" y="220"/>
                </a:cubicBezTo>
                <a:cubicBezTo>
                  <a:pt x="244" y="237"/>
                  <a:pt x="244" y="237"/>
                  <a:pt x="244" y="237"/>
                </a:cubicBezTo>
                <a:cubicBezTo>
                  <a:pt x="253" y="220"/>
                  <a:pt x="253" y="220"/>
                  <a:pt x="253" y="220"/>
                </a:cubicBezTo>
                <a:cubicBezTo>
                  <a:pt x="261" y="207"/>
                  <a:pt x="261" y="207"/>
                  <a:pt x="261" y="207"/>
                </a:cubicBezTo>
                <a:cubicBezTo>
                  <a:pt x="465" y="207"/>
                  <a:pt x="465" y="207"/>
                  <a:pt x="465" y="207"/>
                </a:cubicBezTo>
                <a:cubicBezTo>
                  <a:pt x="477" y="207"/>
                  <a:pt x="488" y="197"/>
                  <a:pt x="488" y="184"/>
                </a:cubicBezTo>
                <a:cubicBezTo>
                  <a:pt x="488" y="22"/>
                  <a:pt x="488" y="22"/>
                  <a:pt x="488" y="22"/>
                </a:cubicBezTo>
                <a:cubicBezTo>
                  <a:pt x="488" y="10"/>
                  <a:pt x="477" y="0"/>
                  <a:pt x="46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34865" name="Group 49"/>
          <p:cNvGrpSpPr/>
          <p:nvPr/>
        </p:nvGrpSpPr>
        <p:grpSpPr bwMode="auto">
          <a:xfrm>
            <a:off x="7515226" y="2599541"/>
            <a:ext cx="207963" cy="2543960"/>
            <a:chOff x="4734" y="1637"/>
            <a:chExt cx="131" cy="1602"/>
          </a:xfrm>
        </p:grpSpPr>
        <p:sp>
          <p:nvSpPr>
            <p:cNvPr id="34844" name="Line 28"/>
            <p:cNvSpPr>
              <a:spLocks noChangeShapeType="1"/>
            </p:cNvSpPr>
            <p:nvPr/>
          </p:nvSpPr>
          <p:spPr bwMode="auto">
            <a:xfrm flipV="1">
              <a:off x="4800" y="1770"/>
              <a:ext cx="0" cy="1469"/>
            </a:xfrm>
            <a:prstGeom prst="line">
              <a:avLst/>
            </a:prstGeom>
            <a:noFill/>
            <a:ln w="6350">
              <a:solidFill>
                <a:schemeClr val="accent1">
                  <a:lumMod val="75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45" name="Oval 29"/>
            <p:cNvSpPr>
              <a:spLocks noChangeArrowheads="1"/>
            </p:cNvSpPr>
            <p:nvPr/>
          </p:nvSpPr>
          <p:spPr bwMode="auto">
            <a:xfrm>
              <a:off x="4756" y="1659"/>
              <a:ext cx="89" cy="8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accent1">
                  <a:lumMod val="75000"/>
                </a:schemeClr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46" name="Oval 30"/>
            <p:cNvSpPr>
              <a:spLocks noChangeArrowheads="1"/>
            </p:cNvSpPr>
            <p:nvPr/>
          </p:nvSpPr>
          <p:spPr bwMode="auto">
            <a:xfrm>
              <a:off x="4734" y="1637"/>
              <a:ext cx="131" cy="133"/>
            </a:xfrm>
            <a:prstGeom prst="ellipse">
              <a:avLst/>
            </a:prstGeom>
            <a:noFill/>
            <a:ln w="6350">
              <a:solidFill>
                <a:schemeClr val="accent1">
                  <a:lumMod val="75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4847" name="Freeform 31"/>
          <p:cNvSpPr/>
          <p:nvPr/>
        </p:nvSpPr>
        <p:spPr bwMode="auto">
          <a:xfrm>
            <a:off x="6811964" y="1764257"/>
            <a:ext cx="1576387" cy="781291"/>
          </a:xfrm>
          <a:custGeom>
            <a:avLst/>
            <a:gdLst>
              <a:gd name="T0" fmla="*/ 612 w 635"/>
              <a:gd name="T1" fmla="*/ 0 h 315"/>
              <a:gd name="T2" fmla="*/ 23 w 635"/>
              <a:gd name="T3" fmla="*/ 0 h 315"/>
              <a:gd name="T4" fmla="*/ 0 w 635"/>
              <a:gd name="T5" fmla="*/ 23 h 315"/>
              <a:gd name="T6" fmla="*/ 0 w 635"/>
              <a:gd name="T7" fmla="*/ 262 h 315"/>
              <a:gd name="T8" fmla="*/ 23 w 635"/>
              <a:gd name="T9" fmla="*/ 285 h 315"/>
              <a:gd name="T10" fmla="*/ 308 w 635"/>
              <a:gd name="T11" fmla="*/ 285 h 315"/>
              <a:gd name="T12" fmla="*/ 316 w 635"/>
              <a:gd name="T13" fmla="*/ 298 h 315"/>
              <a:gd name="T14" fmla="*/ 325 w 635"/>
              <a:gd name="T15" fmla="*/ 315 h 315"/>
              <a:gd name="T16" fmla="*/ 335 w 635"/>
              <a:gd name="T17" fmla="*/ 298 h 315"/>
              <a:gd name="T18" fmla="*/ 343 w 635"/>
              <a:gd name="T19" fmla="*/ 285 h 315"/>
              <a:gd name="T20" fmla="*/ 612 w 635"/>
              <a:gd name="T21" fmla="*/ 285 h 315"/>
              <a:gd name="T22" fmla="*/ 635 w 635"/>
              <a:gd name="T23" fmla="*/ 262 h 315"/>
              <a:gd name="T24" fmla="*/ 635 w 635"/>
              <a:gd name="T25" fmla="*/ 23 h 315"/>
              <a:gd name="T26" fmla="*/ 612 w 635"/>
              <a:gd name="T27" fmla="*/ 0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35" h="315">
                <a:moveTo>
                  <a:pt x="612" y="0"/>
                </a:moveTo>
                <a:cubicBezTo>
                  <a:pt x="23" y="0"/>
                  <a:pt x="23" y="0"/>
                  <a:pt x="23" y="0"/>
                </a:cubicBezTo>
                <a:cubicBezTo>
                  <a:pt x="10" y="0"/>
                  <a:pt x="0" y="10"/>
                  <a:pt x="0" y="23"/>
                </a:cubicBezTo>
                <a:cubicBezTo>
                  <a:pt x="0" y="262"/>
                  <a:pt x="0" y="262"/>
                  <a:pt x="0" y="262"/>
                </a:cubicBezTo>
                <a:cubicBezTo>
                  <a:pt x="0" y="275"/>
                  <a:pt x="10" y="285"/>
                  <a:pt x="23" y="285"/>
                </a:cubicBezTo>
                <a:cubicBezTo>
                  <a:pt x="308" y="285"/>
                  <a:pt x="308" y="285"/>
                  <a:pt x="308" y="285"/>
                </a:cubicBezTo>
                <a:cubicBezTo>
                  <a:pt x="316" y="298"/>
                  <a:pt x="316" y="298"/>
                  <a:pt x="316" y="298"/>
                </a:cubicBezTo>
                <a:cubicBezTo>
                  <a:pt x="325" y="315"/>
                  <a:pt x="325" y="315"/>
                  <a:pt x="325" y="315"/>
                </a:cubicBezTo>
                <a:cubicBezTo>
                  <a:pt x="335" y="298"/>
                  <a:pt x="335" y="298"/>
                  <a:pt x="335" y="298"/>
                </a:cubicBezTo>
                <a:cubicBezTo>
                  <a:pt x="343" y="285"/>
                  <a:pt x="343" y="285"/>
                  <a:pt x="343" y="285"/>
                </a:cubicBezTo>
                <a:cubicBezTo>
                  <a:pt x="612" y="285"/>
                  <a:pt x="612" y="285"/>
                  <a:pt x="612" y="285"/>
                </a:cubicBezTo>
                <a:cubicBezTo>
                  <a:pt x="624" y="285"/>
                  <a:pt x="635" y="275"/>
                  <a:pt x="635" y="262"/>
                </a:cubicBezTo>
                <a:cubicBezTo>
                  <a:pt x="635" y="23"/>
                  <a:pt x="635" y="23"/>
                  <a:pt x="635" y="23"/>
                </a:cubicBezTo>
                <a:cubicBezTo>
                  <a:pt x="635" y="10"/>
                  <a:pt x="624" y="0"/>
                  <a:pt x="612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48" name="Rectangle 32"/>
          <p:cNvSpPr>
            <a:spLocks noChangeArrowheads="1"/>
          </p:cNvSpPr>
          <p:nvPr/>
        </p:nvSpPr>
        <p:spPr bwMode="auto">
          <a:xfrm>
            <a:off x="6965950" y="1880181"/>
            <a:ext cx="1295400" cy="460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</a:p>
        </p:txBody>
      </p:sp>
      <p:sp>
        <p:nvSpPr>
          <p:cNvPr id="34849" name="Rectangle 33"/>
          <p:cNvSpPr>
            <a:spLocks noChangeArrowheads="1"/>
          </p:cNvSpPr>
          <p:nvPr/>
        </p:nvSpPr>
        <p:spPr bwMode="auto">
          <a:xfrm>
            <a:off x="790575" y="3004478"/>
            <a:ext cx="1295400" cy="460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</a:p>
        </p:txBody>
      </p:sp>
      <p:sp>
        <p:nvSpPr>
          <p:cNvPr id="34850" name="Rectangle 34"/>
          <p:cNvSpPr>
            <a:spLocks noChangeArrowheads="1"/>
          </p:cNvSpPr>
          <p:nvPr/>
        </p:nvSpPr>
        <p:spPr bwMode="auto">
          <a:xfrm>
            <a:off x="5400675" y="2994950"/>
            <a:ext cx="1295400" cy="460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</a:p>
        </p:txBody>
      </p:sp>
      <p:sp>
        <p:nvSpPr>
          <p:cNvPr id="28" name="Text Box 42"/>
          <p:cNvSpPr txBox="1">
            <a:spLocks noChangeArrowheads="1"/>
          </p:cNvSpPr>
          <p:nvPr/>
        </p:nvSpPr>
        <p:spPr bwMode="auto">
          <a:xfrm>
            <a:off x="3248561" y="290122"/>
            <a:ext cx="2646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  <a:endParaRPr lang="en-US" altLang="zh-CN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 Box 43"/>
          <p:cNvSpPr txBox="1">
            <a:spLocks noChangeArrowheads="1"/>
          </p:cNvSpPr>
          <p:nvPr/>
        </p:nvSpPr>
        <p:spPr bwMode="auto">
          <a:xfrm>
            <a:off x="3511352" y="716976"/>
            <a:ext cx="2113079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 is a good space for a short subtitle</a:t>
            </a:r>
          </a:p>
        </p:txBody>
      </p:sp>
      <p:cxnSp>
        <p:nvCxnSpPr>
          <p:cNvPr id="30" name="直接连接符 29"/>
          <p:cNvCxnSpPr/>
          <p:nvPr/>
        </p:nvCxnSpPr>
        <p:spPr>
          <a:xfrm>
            <a:off x="4226801" y="974973"/>
            <a:ext cx="690398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35"/>
          <p:cNvSpPr>
            <a:spLocks noChangeArrowheads="1"/>
          </p:cNvSpPr>
          <p:nvPr/>
        </p:nvSpPr>
        <p:spPr bwMode="auto">
          <a:xfrm>
            <a:off x="2609443" y="1826957"/>
            <a:ext cx="6534557" cy="1515190"/>
          </a:xfrm>
          <a:custGeom>
            <a:avLst/>
            <a:gdLst/>
            <a:ahLst/>
            <a:cxnLst/>
            <a:rect l="l" t="t" r="r" b="b"/>
            <a:pathLst>
              <a:path w="6534557" h="1515190">
                <a:moveTo>
                  <a:pt x="756065" y="0"/>
                </a:moveTo>
                <a:lnTo>
                  <a:pt x="6534557" y="0"/>
                </a:lnTo>
                <a:lnTo>
                  <a:pt x="6534557" y="1515190"/>
                </a:lnTo>
                <a:lnTo>
                  <a:pt x="756065" y="1515190"/>
                </a:lnTo>
                <a:cubicBezTo>
                  <a:pt x="338502" y="1515190"/>
                  <a:pt x="0" y="1176003"/>
                  <a:pt x="0" y="757595"/>
                </a:cubicBezTo>
                <a:cubicBezTo>
                  <a:pt x="0" y="339187"/>
                  <a:pt x="338502" y="0"/>
                  <a:pt x="75606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55" name="Oval 35"/>
          <p:cNvSpPr>
            <a:spLocks noChangeArrowheads="1"/>
          </p:cNvSpPr>
          <p:nvPr/>
        </p:nvSpPr>
        <p:spPr bwMode="auto">
          <a:xfrm>
            <a:off x="2725702" y="1943451"/>
            <a:ext cx="1279612" cy="128220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4572558" y="2275559"/>
            <a:ext cx="998991" cy="9884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000" dirty="0">
                <a:ln w="6350">
                  <a:noFill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问题评估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000" dirty="0">
                <a:ln w="6350">
                  <a:noFill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相关对策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000" dirty="0">
                <a:ln w="6350">
                  <a:noFill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研究总结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000" dirty="0">
                <a:ln w="6350">
                  <a:noFill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成绩与思考</a:t>
            </a:r>
          </a:p>
        </p:txBody>
      </p:sp>
      <p:sp>
        <p:nvSpPr>
          <p:cNvPr id="13" name="矩形 12"/>
          <p:cNvSpPr/>
          <p:nvPr/>
        </p:nvSpPr>
        <p:spPr>
          <a:xfrm>
            <a:off x="4572558" y="1875449"/>
            <a:ext cx="25197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ln w="6350">
                  <a:noFill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相关建议与论文总结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3126310" y="2243981"/>
            <a:ext cx="478396" cy="646186"/>
            <a:chOff x="5591175" y="5337175"/>
            <a:chExt cx="547687" cy="739776"/>
          </a:xfrm>
        </p:grpSpPr>
        <p:sp>
          <p:nvSpPr>
            <p:cNvPr id="11" name="Freeform 17"/>
            <p:cNvSpPr/>
            <p:nvPr/>
          </p:nvSpPr>
          <p:spPr bwMode="auto">
            <a:xfrm>
              <a:off x="5692775" y="5667375"/>
              <a:ext cx="347662" cy="214313"/>
            </a:xfrm>
            <a:custGeom>
              <a:avLst/>
              <a:gdLst>
                <a:gd name="T0" fmla="*/ 0 w 219"/>
                <a:gd name="T1" fmla="*/ 50 h 135"/>
                <a:gd name="T2" fmla="*/ 85 w 219"/>
                <a:gd name="T3" fmla="*/ 135 h 135"/>
                <a:gd name="T4" fmla="*/ 219 w 219"/>
                <a:gd name="T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" h="135">
                  <a:moveTo>
                    <a:pt x="0" y="50"/>
                  </a:moveTo>
                  <a:lnTo>
                    <a:pt x="85" y="135"/>
                  </a:lnTo>
                  <a:lnTo>
                    <a:pt x="219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8"/>
            <p:cNvSpPr/>
            <p:nvPr/>
          </p:nvSpPr>
          <p:spPr bwMode="auto">
            <a:xfrm>
              <a:off x="5591175" y="5453063"/>
              <a:ext cx="547687" cy="623888"/>
            </a:xfrm>
            <a:custGeom>
              <a:avLst/>
              <a:gdLst>
                <a:gd name="T0" fmla="*/ 16 w 146"/>
                <a:gd name="T1" fmla="*/ 0 h 166"/>
                <a:gd name="T2" fmla="*/ 6 w 146"/>
                <a:gd name="T3" fmla="*/ 0 h 166"/>
                <a:gd name="T4" fmla="*/ 0 w 146"/>
                <a:gd name="T5" fmla="*/ 5 h 166"/>
                <a:gd name="T6" fmla="*/ 0 w 146"/>
                <a:gd name="T7" fmla="*/ 161 h 166"/>
                <a:gd name="T8" fmla="*/ 6 w 146"/>
                <a:gd name="T9" fmla="*/ 166 h 166"/>
                <a:gd name="T10" fmla="*/ 141 w 146"/>
                <a:gd name="T11" fmla="*/ 166 h 166"/>
                <a:gd name="T12" fmla="*/ 146 w 146"/>
                <a:gd name="T13" fmla="*/ 161 h 166"/>
                <a:gd name="T14" fmla="*/ 146 w 146"/>
                <a:gd name="T15" fmla="*/ 5 h 166"/>
                <a:gd name="T16" fmla="*/ 141 w 146"/>
                <a:gd name="T17" fmla="*/ 0 h 166"/>
                <a:gd name="T18" fmla="*/ 131 w 146"/>
                <a:gd name="T1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" h="166">
                  <a:moveTo>
                    <a:pt x="1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4"/>
                    <a:pt x="3" y="166"/>
                    <a:pt x="6" y="166"/>
                  </a:cubicBezTo>
                  <a:cubicBezTo>
                    <a:pt x="141" y="166"/>
                    <a:pt x="141" y="166"/>
                    <a:pt x="141" y="166"/>
                  </a:cubicBezTo>
                  <a:cubicBezTo>
                    <a:pt x="144" y="166"/>
                    <a:pt x="146" y="164"/>
                    <a:pt x="146" y="161"/>
                  </a:cubicBezTo>
                  <a:cubicBezTo>
                    <a:pt x="146" y="5"/>
                    <a:pt x="146" y="5"/>
                    <a:pt x="146" y="5"/>
                  </a:cubicBezTo>
                  <a:cubicBezTo>
                    <a:pt x="146" y="2"/>
                    <a:pt x="144" y="0"/>
                    <a:pt x="141" y="0"/>
                  </a:cubicBezTo>
                  <a:cubicBezTo>
                    <a:pt x="131" y="0"/>
                    <a:pt x="131" y="0"/>
                    <a:pt x="131" y="0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9"/>
            <p:cNvSpPr/>
            <p:nvPr/>
          </p:nvSpPr>
          <p:spPr bwMode="auto">
            <a:xfrm>
              <a:off x="5711825" y="5337175"/>
              <a:ext cx="311150" cy="153988"/>
            </a:xfrm>
            <a:custGeom>
              <a:avLst/>
              <a:gdLst>
                <a:gd name="T0" fmla="*/ 36 w 83"/>
                <a:gd name="T1" fmla="*/ 0 h 41"/>
                <a:gd name="T2" fmla="*/ 30 w 83"/>
                <a:gd name="T3" fmla="*/ 5 h 41"/>
                <a:gd name="T4" fmla="*/ 27 w 83"/>
                <a:gd name="T5" fmla="*/ 15 h 41"/>
                <a:gd name="T6" fmla="*/ 21 w 83"/>
                <a:gd name="T7" fmla="*/ 20 h 41"/>
                <a:gd name="T8" fmla="*/ 10 w 83"/>
                <a:gd name="T9" fmla="*/ 20 h 41"/>
                <a:gd name="T10" fmla="*/ 4 w 83"/>
                <a:gd name="T11" fmla="*/ 25 h 41"/>
                <a:gd name="T12" fmla="*/ 1 w 83"/>
                <a:gd name="T13" fmla="*/ 36 h 41"/>
                <a:gd name="T14" fmla="*/ 5 w 83"/>
                <a:gd name="T15" fmla="*/ 41 h 41"/>
                <a:gd name="T16" fmla="*/ 78 w 83"/>
                <a:gd name="T17" fmla="*/ 41 h 41"/>
                <a:gd name="T18" fmla="*/ 82 w 83"/>
                <a:gd name="T19" fmla="*/ 36 h 41"/>
                <a:gd name="T20" fmla="*/ 79 w 83"/>
                <a:gd name="T21" fmla="*/ 25 h 41"/>
                <a:gd name="T22" fmla="*/ 73 w 83"/>
                <a:gd name="T23" fmla="*/ 20 h 41"/>
                <a:gd name="T24" fmla="*/ 62 w 83"/>
                <a:gd name="T25" fmla="*/ 20 h 41"/>
                <a:gd name="T26" fmla="*/ 56 w 83"/>
                <a:gd name="T27" fmla="*/ 15 h 41"/>
                <a:gd name="T28" fmla="*/ 53 w 83"/>
                <a:gd name="T29" fmla="*/ 5 h 41"/>
                <a:gd name="T30" fmla="*/ 47 w 83"/>
                <a:gd name="T31" fmla="*/ 0 h 41"/>
                <a:gd name="T32" fmla="*/ 36 w 83"/>
                <a:gd name="T3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" h="41">
                  <a:moveTo>
                    <a:pt x="36" y="0"/>
                  </a:moveTo>
                  <a:cubicBezTo>
                    <a:pt x="33" y="0"/>
                    <a:pt x="30" y="2"/>
                    <a:pt x="30" y="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6" y="18"/>
                    <a:pt x="23" y="20"/>
                    <a:pt x="21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7" y="20"/>
                    <a:pt x="4" y="23"/>
                    <a:pt x="4" y="25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0" y="39"/>
                    <a:pt x="2" y="41"/>
                    <a:pt x="5" y="41"/>
                  </a:cubicBezTo>
                  <a:cubicBezTo>
                    <a:pt x="78" y="41"/>
                    <a:pt x="78" y="41"/>
                    <a:pt x="78" y="41"/>
                  </a:cubicBezTo>
                  <a:cubicBezTo>
                    <a:pt x="81" y="41"/>
                    <a:pt x="83" y="39"/>
                    <a:pt x="82" y="36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8" y="23"/>
                    <a:pt x="76" y="20"/>
                    <a:pt x="73" y="20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59" y="20"/>
                    <a:pt x="56" y="18"/>
                    <a:pt x="56" y="15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52" y="2"/>
                    <a:pt x="49" y="0"/>
                    <a:pt x="47" y="0"/>
                  </a:cubicBezTo>
                  <a:lnTo>
                    <a:pt x="36" y="0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2" name="Oval 12"/>
          <p:cNvSpPr>
            <a:spLocks noChangeArrowheads="1"/>
          </p:cNvSpPr>
          <p:nvPr/>
        </p:nvSpPr>
        <p:spPr bwMode="auto">
          <a:xfrm>
            <a:off x="1457326" y="1883357"/>
            <a:ext cx="974725" cy="9766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853" name="Freeform 13"/>
          <p:cNvSpPr/>
          <p:nvPr/>
        </p:nvSpPr>
        <p:spPr bwMode="auto">
          <a:xfrm>
            <a:off x="1944689" y="1676917"/>
            <a:ext cx="688975" cy="693952"/>
          </a:xfrm>
          <a:custGeom>
            <a:avLst/>
            <a:gdLst>
              <a:gd name="T0" fmla="*/ 184 w 184"/>
              <a:gd name="T1" fmla="*/ 185 h 185"/>
              <a:gd name="T2" fmla="*/ 0 w 184"/>
              <a:gd name="T3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4" h="185">
                <a:moveTo>
                  <a:pt x="184" y="185"/>
                </a:moveTo>
                <a:cubicBezTo>
                  <a:pt x="184" y="83"/>
                  <a:pt x="102" y="0"/>
                  <a:pt x="0" y="0"/>
                </a:cubicBez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head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854" name="Oval 14"/>
          <p:cNvSpPr>
            <a:spLocks noChangeArrowheads="1"/>
          </p:cNvSpPr>
          <p:nvPr/>
        </p:nvSpPr>
        <p:spPr bwMode="auto">
          <a:xfrm>
            <a:off x="5010150" y="1883357"/>
            <a:ext cx="971550" cy="9766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855" name="Freeform 15"/>
          <p:cNvSpPr/>
          <p:nvPr/>
        </p:nvSpPr>
        <p:spPr bwMode="auto">
          <a:xfrm>
            <a:off x="5499100" y="1676917"/>
            <a:ext cx="688975" cy="693952"/>
          </a:xfrm>
          <a:custGeom>
            <a:avLst/>
            <a:gdLst>
              <a:gd name="T0" fmla="*/ 184 w 184"/>
              <a:gd name="T1" fmla="*/ 185 h 185"/>
              <a:gd name="T2" fmla="*/ 0 w 184"/>
              <a:gd name="T3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4" h="185">
                <a:moveTo>
                  <a:pt x="184" y="185"/>
                </a:moveTo>
                <a:cubicBezTo>
                  <a:pt x="184" y="83"/>
                  <a:pt x="101" y="0"/>
                  <a:pt x="0" y="0"/>
                </a:cubicBez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head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856" name="Oval 16"/>
          <p:cNvSpPr>
            <a:spLocks noChangeArrowheads="1"/>
          </p:cNvSpPr>
          <p:nvPr/>
        </p:nvSpPr>
        <p:spPr bwMode="auto">
          <a:xfrm>
            <a:off x="3171826" y="2915550"/>
            <a:ext cx="974725" cy="97502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857" name="Freeform 17"/>
          <p:cNvSpPr/>
          <p:nvPr/>
        </p:nvSpPr>
        <p:spPr bwMode="auto">
          <a:xfrm>
            <a:off x="3659189" y="3403064"/>
            <a:ext cx="693737" cy="693951"/>
          </a:xfrm>
          <a:custGeom>
            <a:avLst/>
            <a:gdLst>
              <a:gd name="T0" fmla="*/ 0 w 185"/>
              <a:gd name="T1" fmla="*/ 185 h 185"/>
              <a:gd name="T2" fmla="*/ 185 w 185"/>
              <a:gd name="T3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5" h="185">
                <a:moveTo>
                  <a:pt x="0" y="185"/>
                </a:moveTo>
                <a:cubicBezTo>
                  <a:pt x="102" y="185"/>
                  <a:pt x="185" y="102"/>
                  <a:pt x="185" y="0"/>
                </a:cubicBez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858" name="Oval 18"/>
          <p:cNvSpPr>
            <a:spLocks noChangeArrowheads="1"/>
          </p:cNvSpPr>
          <p:nvPr/>
        </p:nvSpPr>
        <p:spPr bwMode="auto">
          <a:xfrm>
            <a:off x="6778626" y="2915550"/>
            <a:ext cx="976313" cy="97502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859" name="Freeform 19"/>
          <p:cNvSpPr/>
          <p:nvPr/>
        </p:nvSpPr>
        <p:spPr bwMode="auto">
          <a:xfrm>
            <a:off x="7265988" y="3403064"/>
            <a:ext cx="690562" cy="693951"/>
          </a:xfrm>
          <a:custGeom>
            <a:avLst/>
            <a:gdLst>
              <a:gd name="T0" fmla="*/ 0 w 184"/>
              <a:gd name="T1" fmla="*/ 185 h 185"/>
              <a:gd name="T2" fmla="*/ 184 w 184"/>
              <a:gd name="T3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4" h="185">
                <a:moveTo>
                  <a:pt x="0" y="185"/>
                </a:moveTo>
                <a:cubicBezTo>
                  <a:pt x="102" y="185"/>
                  <a:pt x="184" y="102"/>
                  <a:pt x="184" y="0"/>
                </a:cubicBez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872" name="Rectangle 32"/>
          <p:cNvSpPr>
            <a:spLocks noChangeArrowheads="1"/>
          </p:cNvSpPr>
          <p:nvPr/>
        </p:nvSpPr>
        <p:spPr bwMode="auto">
          <a:xfrm>
            <a:off x="2914650" y="2085031"/>
            <a:ext cx="1512888" cy="51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Step 02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35873" name="Rectangle 33"/>
          <p:cNvSpPr>
            <a:spLocks noChangeArrowheads="1"/>
          </p:cNvSpPr>
          <p:nvPr/>
        </p:nvSpPr>
        <p:spPr bwMode="auto">
          <a:xfrm>
            <a:off x="1187450" y="3164865"/>
            <a:ext cx="1512888" cy="51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Step 01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35874" name="Rectangle 34"/>
          <p:cNvSpPr>
            <a:spLocks noChangeArrowheads="1"/>
          </p:cNvSpPr>
          <p:nvPr/>
        </p:nvSpPr>
        <p:spPr bwMode="auto">
          <a:xfrm>
            <a:off x="6443664" y="2085031"/>
            <a:ext cx="1512887" cy="51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Step 04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35875" name="Rectangle 35"/>
          <p:cNvSpPr>
            <a:spLocks noChangeArrowheads="1"/>
          </p:cNvSpPr>
          <p:nvPr/>
        </p:nvSpPr>
        <p:spPr bwMode="auto">
          <a:xfrm>
            <a:off x="4716464" y="3164865"/>
            <a:ext cx="1512887" cy="51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Step 03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29" name="Text Box 42"/>
          <p:cNvSpPr txBox="1">
            <a:spLocks noChangeArrowheads="1"/>
          </p:cNvSpPr>
          <p:nvPr/>
        </p:nvSpPr>
        <p:spPr bwMode="auto">
          <a:xfrm>
            <a:off x="3248561" y="290122"/>
            <a:ext cx="2646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  <a:endParaRPr lang="en-US" altLang="zh-CN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 Box 43"/>
          <p:cNvSpPr txBox="1">
            <a:spLocks noChangeArrowheads="1"/>
          </p:cNvSpPr>
          <p:nvPr/>
        </p:nvSpPr>
        <p:spPr bwMode="auto">
          <a:xfrm>
            <a:off x="3511352" y="716976"/>
            <a:ext cx="2113079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 is a good space for a short subtitle</a:t>
            </a:r>
          </a:p>
        </p:txBody>
      </p:sp>
      <p:cxnSp>
        <p:nvCxnSpPr>
          <p:cNvPr id="31" name="直接连接符 30"/>
          <p:cNvCxnSpPr/>
          <p:nvPr/>
        </p:nvCxnSpPr>
        <p:spPr>
          <a:xfrm>
            <a:off x="4226801" y="974973"/>
            <a:ext cx="690398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组合 34"/>
          <p:cNvGrpSpPr/>
          <p:nvPr/>
        </p:nvGrpSpPr>
        <p:grpSpPr>
          <a:xfrm>
            <a:off x="7126834" y="3187065"/>
            <a:ext cx="278308" cy="431998"/>
            <a:chOff x="8402638" y="-3309938"/>
            <a:chExt cx="212725" cy="330201"/>
          </a:xfrm>
        </p:grpSpPr>
        <p:sp>
          <p:nvSpPr>
            <p:cNvPr id="36" name="Freeform 6"/>
            <p:cNvSpPr/>
            <p:nvPr/>
          </p:nvSpPr>
          <p:spPr bwMode="auto">
            <a:xfrm>
              <a:off x="8420100" y="-3309938"/>
              <a:ext cx="176212" cy="146050"/>
            </a:xfrm>
            <a:custGeom>
              <a:avLst/>
              <a:gdLst>
                <a:gd name="T0" fmla="*/ 47 w 47"/>
                <a:gd name="T1" fmla="*/ 39 h 39"/>
                <a:gd name="T2" fmla="*/ 47 w 47"/>
                <a:gd name="T3" fmla="*/ 21 h 39"/>
                <a:gd name="T4" fmla="*/ 47 w 47"/>
                <a:gd name="T5" fmla="*/ 21 h 39"/>
                <a:gd name="T6" fmla="*/ 24 w 47"/>
                <a:gd name="T7" fmla="*/ 0 h 39"/>
                <a:gd name="T8" fmla="*/ 0 w 47"/>
                <a:gd name="T9" fmla="*/ 21 h 39"/>
                <a:gd name="T10" fmla="*/ 0 w 47"/>
                <a:gd name="T11" fmla="*/ 26 h 39"/>
                <a:gd name="T12" fmla="*/ 0 w 47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39">
                  <a:moveTo>
                    <a:pt x="47" y="39"/>
                  </a:moveTo>
                  <a:cubicBezTo>
                    <a:pt x="47" y="21"/>
                    <a:pt x="47" y="21"/>
                    <a:pt x="47" y="21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9"/>
                    <a:pt x="36" y="0"/>
                    <a:pt x="24" y="0"/>
                  </a:cubicBezTo>
                  <a:cubicBezTo>
                    <a:pt x="11" y="0"/>
                    <a:pt x="0" y="9"/>
                    <a:pt x="0" y="21"/>
                  </a:cubicBezTo>
                  <a:cubicBezTo>
                    <a:pt x="0" y="21"/>
                    <a:pt x="0" y="26"/>
                    <a:pt x="0" y="26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7"/>
            <p:cNvSpPr>
              <a:spLocks noEditPoints="1"/>
            </p:cNvSpPr>
            <p:nvPr/>
          </p:nvSpPr>
          <p:spPr bwMode="auto">
            <a:xfrm>
              <a:off x="8402638" y="-3133725"/>
              <a:ext cx="212725" cy="153988"/>
            </a:xfrm>
            <a:custGeom>
              <a:avLst/>
              <a:gdLst>
                <a:gd name="T0" fmla="*/ 55 w 57"/>
                <a:gd name="T1" fmla="*/ 0 h 41"/>
                <a:gd name="T2" fmla="*/ 3 w 57"/>
                <a:gd name="T3" fmla="*/ 0 h 41"/>
                <a:gd name="T4" fmla="*/ 0 w 57"/>
                <a:gd name="T5" fmla="*/ 2 h 41"/>
                <a:gd name="T6" fmla="*/ 0 w 57"/>
                <a:gd name="T7" fmla="*/ 39 h 41"/>
                <a:gd name="T8" fmla="*/ 3 w 57"/>
                <a:gd name="T9" fmla="*/ 41 h 41"/>
                <a:gd name="T10" fmla="*/ 55 w 57"/>
                <a:gd name="T11" fmla="*/ 41 h 41"/>
                <a:gd name="T12" fmla="*/ 57 w 57"/>
                <a:gd name="T13" fmla="*/ 39 h 41"/>
                <a:gd name="T14" fmla="*/ 57 w 57"/>
                <a:gd name="T15" fmla="*/ 2 h 41"/>
                <a:gd name="T16" fmla="*/ 55 w 57"/>
                <a:gd name="T17" fmla="*/ 0 h 41"/>
                <a:gd name="T18" fmla="*/ 30 w 57"/>
                <a:gd name="T19" fmla="*/ 19 h 41"/>
                <a:gd name="T20" fmla="*/ 32 w 57"/>
                <a:gd name="T21" fmla="*/ 26 h 41"/>
                <a:gd name="T22" fmla="*/ 31 w 57"/>
                <a:gd name="T23" fmla="*/ 27 h 41"/>
                <a:gd name="T24" fmla="*/ 30 w 57"/>
                <a:gd name="T25" fmla="*/ 27 h 41"/>
                <a:gd name="T26" fmla="*/ 27 w 57"/>
                <a:gd name="T27" fmla="*/ 27 h 41"/>
                <a:gd name="T28" fmla="*/ 26 w 57"/>
                <a:gd name="T29" fmla="*/ 27 h 41"/>
                <a:gd name="T30" fmla="*/ 26 w 57"/>
                <a:gd name="T31" fmla="*/ 26 h 41"/>
                <a:gd name="T32" fmla="*/ 27 w 57"/>
                <a:gd name="T33" fmla="*/ 19 h 41"/>
                <a:gd name="T34" fmla="*/ 24 w 57"/>
                <a:gd name="T35" fmla="*/ 15 h 41"/>
                <a:gd name="T36" fmla="*/ 29 w 57"/>
                <a:gd name="T37" fmla="*/ 10 h 41"/>
                <a:gd name="T38" fmla="*/ 33 w 57"/>
                <a:gd name="T39" fmla="*/ 15 h 41"/>
                <a:gd name="T40" fmla="*/ 30 w 57"/>
                <a:gd name="T41" fmla="*/ 1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41">
                  <a:moveTo>
                    <a:pt x="55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0"/>
                    <a:pt x="1" y="41"/>
                    <a:pt x="3" y="41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56" y="41"/>
                    <a:pt x="57" y="40"/>
                    <a:pt x="57" y="39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57" y="1"/>
                    <a:pt x="56" y="0"/>
                    <a:pt x="55" y="0"/>
                  </a:cubicBezTo>
                  <a:close/>
                  <a:moveTo>
                    <a:pt x="30" y="19"/>
                  </a:move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7"/>
                    <a:pt x="31" y="27"/>
                  </a:cubicBezTo>
                  <a:cubicBezTo>
                    <a:pt x="31" y="27"/>
                    <a:pt x="31" y="27"/>
                    <a:pt x="30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6" y="27"/>
                    <a:pt x="26" y="27"/>
                  </a:cubicBezTo>
                  <a:cubicBezTo>
                    <a:pt x="26" y="27"/>
                    <a:pt x="26" y="26"/>
                    <a:pt x="26" y="26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5" y="18"/>
                    <a:pt x="24" y="17"/>
                    <a:pt x="24" y="15"/>
                  </a:cubicBezTo>
                  <a:cubicBezTo>
                    <a:pt x="24" y="12"/>
                    <a:pt x="26" y="10"/>
                    <a:pt x="29" y="10"/>
                  </a:cubicBezTo>
                  <a:cubicBezTo>
                    <a:pt x="31" y="10"/>
                    <a:pt x="33" y="12"/>
                    <a:pt x="33" y="15"/>
                  </a:cubicBezTo>
                  <a:cubicBezTo>
                    <a:pt x="33" y="17"/>
                    <a:pt x="32" y="18"/>
                    <a:pt x="30" y="19"/>
                  </a:cubicBez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8" name="Freeform 14"/>
          <p:cNvSpPr/>
          <p:nvPr/>
        </p:nvSpPr>
        <p:spPr bwMode="auto">
          <a:xfrm>
            <a:off x="5317331" y="2171846"/>
            <a:ext cx="363537" cy="390525"/>
          </a:xfrm>
          <a:custGeom>
            <a:avLst/>
            <a:gdLst>
              <a:gd name="T0" fmla="*/ 91 w 97"/>
              <a:gd name="T1" fmla="*/ 56 h 104"/>
              <a:gd name="T2" fmla="*/ 53 w 97"/>
              <a:gd name="T3" fmla="*/ 93 h 104"/>
              <a:gd name="T4" fmla="*/ 11 w 97"/>
              <a:gd name="T5" fmla="*/ 93 h 104"/>
              <a:gd name="T6" fmla="*/ 11 w 97"/>
              <a:gd name="T7" fmla="*/ 53 h 104"/>
              <a:gd name="T8" fmla="*/ 59 w 97"/>
              <a:gd name="T9" fmla="*/ 8 h 104"/>
              <a:gd name="T10" fmla="*/ 88 w 97"/>
              <a:gd name="T11" fmla="*/ 8 h 104"/>
              <a:gd name="T12" fmla="*/ 88 w 97"/>
              <a:gd name="T13" fmla="*/ 36 h 104"/>
              <a:gd name="T14" fmla="*/ 47 w 97"/>
              <a:gd name="T15" fmla="*/ 76 h 104"/>
              <a:gd name="T16" fmla="*/ 29 w 97"/>
              <a:gd name="T17" fmla="*/ 76 h 104"/>
              <a:gd name="T18" fmla="*/ 29 w 97"/>
              <a:gd name="T19" fmla="*/ 59 h 104"/>
              <a:gd name="T20" fmla="*/ 62 w 97"/>
              <a:gd name="T21" fmla="*/ 27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7" h="104">
                <a:moveTo>
                  <a:pt x="91" y="56"/>
                </a:moveTo>
                <a:cubicBezTo>
                  <a:pt x="53" y="93"/>
                  <a:pt x="53" y="93"/>
                  <a:pt x="53" y="93"/>
                </a:cubicBezTo>
                <a:cubicBezTo>
                  <a:pt x="42" y="104"/>
                  <a:pt x="23" y="104"/>
                  <a:pt x="11" y="93"/>
                </a:cubicBezTo>
                <a:cubicBezTo>
                  <a:pt x="0" y="82"/>
                  <a:pt x="0" y="64"/>
                  <a:pt x="11" y="53"/>
                </a:cubicBezTo>
                <a:cubicBezTo>
                  <a:pt x="59" y="8"/>
                  <a:pt x="59" y="8"/>
                  <a:pt x="59" y="8"/>
                </a:cubicBezTo>
                <a:cubicBezTo>
                  <a:pt x="67" y="0"/>
                  <a:pt x="80" y="0"/>
                  <a:pt x="88" y="8"/>
                </a:cubicBezTo>
                <a:cubicBezTo>
                  <a:pt x="97" y="15"/>
                  <a:pt x="97" y="28"/>
                  <a:pt x="88" y="36"/>
                </a:cubicBezTo>
                <a:cubicBezTo>
                  <a:pt x="47" y="76"/>
                  <a:pt x="47" y="76"/>
                  <a:pt x="47" y="76"/>
                </a:cubicBezTo>
                <a:cubicBezTo>
                  <a:pt x="42" y="80"/>
                  <a:pt x="34" y="80"/>
                  <a:pt x="29" y="76"/>
                </a:cubicBezTo>
                <a:cubicBezTo>
                  <a:pt x="24" y="71"/>
                  <a:pt x="24" y="63"/>
                  <a:pt x="29" y="59"/>
                </a:cubicBezTo>
                <a:cubicBezTo>
                  <a:pt x="62" y="27"/>
                  <a:pt x="62" y="27"/>
                  <a:pt x="62" y="27"/>
                </a:cubicBezTo>
              </a:path>
            </a:pathLst>
          </a:custGeom>
          <a:noFill/>
          <a:ln w="12700" cap="rnd">
            <a:solidFill>
              <a:schemeClr val="bg1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" name="Freeform 27"/>
          <p:cNvSpPr/>
          <p:nvPr/>
        </p:nvSpPr>
        <p:spPr bwMode="auto">
          <a:xfrm>
            <a:off x="1758951" y="2201007"/>
            <a:ext cx="371475" cy="341313"/>
          </a:xfrm>
          <a:custGeom>
            <a:avLst/>
            <a:gdLst>
              <a:gd name="T0" fmla="*/ 71 w 99"/>
              <a:gd name="T1" fmla="*/ 0 h 91"/>
              <a:gd name="T2" fmla="*/ 50 w 99"/>
              <a:gd name="T3" fmla="*/ 12 h 91"/>
              <a:gd name="T4" fmla="*/ 28 w 99"/>
              <a:gd name="T5" fmla="*/ 0 h 91"/>
              <a:gd name="T6" fmla="*/ 0 w 99"/>
              <a:gd name="T7" fmla="*/ 28 h 91"/>
              <a:gd name="T8" fmla="*/ 50 w 99"/>
              <a:gd name="T9" fmla="*/ 91 h 91"/>
              <a:gd name="T10" fmla="*/ 99 w 99"/>
              <a:gd name="T11" fmla="*/ 28 h 91"/>
              <a:gd name="T12" fmla="*/ 71 w 99"/>
              <a:gd name="T13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9" h="91">
                <a:moveTo>
                  <a:pt x="71" y="0"/>
                </a:moveTo>
                <a:cubicBezTo>
                  <a:pt x="60" y="0"/>
                  <a:pt x="50" y="12"/>
                  <a:pt x="50" y="12"/>
                </a:cubicBezTo>
                <a:cubicBezTo>
                  <a:pt x="50" y="12"/>
                  <a:pt x="40" y="0"/>
                  <a:pt x="28" y="0"/>
                </a:cubicBezTo>
                <a:cubicBezTo>
                  <a:pt x="16" y="0"/>
                  <a:pt x="0" y="8"/>
                  <a:pt x="0" y="28"/>
                </a:cubicBezTo>
                <a:cubicBezTo>
                  <a:pt x="0" y="52"/>
                  <a:pt x="34" y="83"/>
                  <a:pt x="50" y="91"/>
                </a:cubicBezTo>
                <a:cubicBezTo>
                  <a:pt x="65" y="83"/>
                  <a:pt x="99" y="52"/>
                  <a:pt x="99" y="28"/>
                </a:cubicBezTo>
                <a:cubicBezTo>
                  <a:pt x="99" y="8"/>
                  <a:pt x="83" y="0"/>
                  <a:pt x="71" y="0"/>
                </a:cubicBezTo>
                <a:close/>
              </a:path>
            </a:pathLst>
          </a:custGeom>
          <a:noFill/>
          <a:ln w="12700" cap="rnd">
            <a:solidFill>
              <a:schemeClr val="bg1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40" name="组合 39"/>
          <p:cNvGrpSpPr/>
          <p:nvPr/>
        </p:nvGrpSpPr>
        <p:grpSpPr>
          <a:xfrm>
            <a:off x="3502025" y="3215739"/>
            <a:ext cx="314325" cy="374650"/>
            <a:chOff x="6932613" y="-3332163"/>
            <a:chExt cx="314325" cy="374650"/>
          </a:xfrm>
        </p:grpSpPr>
        <p:sp>
          <p:nvSpPr>
            <p:cNvPr id="41" name="Oval 28"/>
            <p:cNvSpPr>
              <a:spLocks noChangeArrowheads="1"/>
            </p:cNvSpPr>
            <p:nvPr/>
          </p:nvSpPr>
          <p:spPr bwMode="auto">
            <a:xfrm>
              <a:off x="6932613" y="-3271838"/>
              <a:ext cx="314325" cy="314325"/>
            </a:xfrm>
            <a:prstGeom prst="ellips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Line 29"/>
            <p:cNvSpPr>
              <a:spLocks noChangeShapeType="1"/>
            </p:cNvSpPr>
            <p:nvPr/>
          </p:nvSpPr>
          <p:spPr bwMode="auto">
            <a:xfrm flipV="1">
              <a:off x="7089775" y="-3241675"/>
              <a:ext cx="0" cy="1270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Line 30"/>
            <p:cNvSpPr>
              <a:spLocks noChangeShapeType="1"/>
            </p:cNvSpPr>
            <p:nvPr/>
          </p:nvSpPr>
          <p:spPr bwMode="auto">
            <a:xfrm>
              <a:off x="7089775" y="-3321050"/>
              <a:ext cx="0" cy="381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Line 31"/>
            <p:cNvSpPr>
              <a:spLocks noChangeShapeType="1"/>
            </p:cNvSpPr>
            <p:nvPr/>
          </p:nvSpPr>
          <p:spPr bwMode="auto">
            <a:xfrm>
              <a:off x="7059613" y="-3332163"/>
              <a:ext cx="60325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Line 32"/>
            <p:cNvSpPr>
              <a:spLocks noChangeShapeType="1"/>
            </p:cNvSpPr>
            <p:nvPr/>
          </p:nvSpPr>
          <p:spPr bwMode="auto">
            <a:xfrm flipV="1">
              <a:off x="7089775" y="-3208338"/>
              <a:ext cx="93662" cy="93663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Line 33"/>
            <p:cNvSpPr>
              <a:spLocks noChangeShapeType="1"/>
            </p:cNvSpPr>
            <p:nvPr/>
          </p:nvSpPr>
          <p:spPr bwMode="auto">
            <a:xfrm flipV="1">
              <a:off x="7213600" y="-3271838"/>
              <a:ext cx="33337" cy="33338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6" name="Rectangle 12" descr="12993780_112311424000_2"/>
          <p:cNvSpPr>
            <a:spLocks noChangeArrowheads="1"/>
          </p:cNvSpPr>
          <p:nvPr/>
        </p:nvSpPr>
        <p:spPr bwMode="auto">
          <a:xfrm>
            <a:off x="3384551" y="1502822"/>
            <a:ext cx="2557463" cy="150859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877" name="Rectangle 13" descr="20130813141439_hkVZZ"/>
          <p:cNvSpPr>
            <a:spLocks noChangeArrowheads="1"/>
          </p:cNvSpPr>
          <p:nvPr/>
        </p:nvSpPr>
        <p:spPr bwMode="auto">
          <a:xfrm>
            <a:off x="5942014" y="1502822"/>
            <a:ext cx="2555875" cy="150859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878" name="Rectangle 14" descr="public-domain-images-free-stock-photos-high-quality-resolution-downloads-public-domain-archive-10-1000x750-160436_1000x675"/>
          <p:cNvSpPr>
            <a:spLocks noChangeArrowheads="1"/>
          </p:cNvSpPr>
          <p:nvPr/>
        </p:nvSpPr>
        <p:spPr bwMode="auto">
          <a:xfrm>
            <a:off x="3384551" y="3011412"/>
            <a:ext cx="2557463" cy="150859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879" name="Rectangle 15" descr="12"/>
          <p:cNvSpPr>
            <a:spLocks noChangeArrowheads="1"/>
          </p:cNvSpPr>
          <p:nvPr/>
        </p:nvSpPr>
        <p:spPr bwMode="auto">
          <a:xfrm>
            <a:off x="5942014" y="3011412"/>
            <a:ext cx="2555875" cy="1508590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827088" y="1498058"/>
            <a:ext cx="2557462" cy="302670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36884" name="Group 20"/>
          <p:cNvGrpSpPr/>
          <p:nvPr/>
        </p:nvGrpSpPr>
        <p:grpSpPr bwMode="auto">
          <a:xfrm flipH="1">
            <a:off x="1296988" y="2652526"/>
            <a:ext cx="1638300" cy="69872"/>
            <a:chOff x="0" y="0"/>
            <a:chExt cx="1044" cy="0"/>
          </a:xfrm>
        </p:grpSpPr>
        <p:sp>
          <p:nvSpPr>
            <p:cNvPr id="36885" name="Line 21"/>
            <p:cNvSpPr>
              <a:spLocks noChangeShapeType="1"/>
            </p:cNvSpPr>
            <p:nvPr/>
          </p:nvSpPr>
          <p:spPr bwMode="auto">
            <a:xfrm rot="5400000">
              <a:off x="395" y="-395"/>
              <a:ext cx="0" cy="78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86" name="Line 22"/>
            <p:cNvSpPr>
              <a:spLocks noChangeShapeType="1"/>
            </p:cNvSpPr>
            <p:nvPr/>
          </p:nvSpPr>
          <p:spPr bwMode="auto">
            <a:xfrm rot="5400000">
              <a:off x="889" y="-155"/>
              <a:ext cx="0" cy="31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971551" y="3011412"/>
            <a:ext cx="228917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chemeClr val="bg1"/>
                </a:solidFill>
              </a:rPr>
              <a:t>WHAT MAKES US</a:t>
            </a:r>
            <a:r>
              <a:rPr lang="zh-CN" altLang="en-US" sz="1000" b="1">
                <a:solidFill>
                  <a:schemeClr val="bg1"/>
                </a:solidFill>
              </a:rPr>
              <a:t> DIFFERENT</a:t>
            </a:r>
            <a:r>
              <a:rPr lang="en-US" altLang="zh-CN" sz="1000">
                <a:solidFill>
                  <a:schemeClr val="bg1"/>
                </a:solidFill>
              </a:rPr>
              <a:t> </a:t>
            </a:r>
            <a:r>
              <a:rPr lang="zh-CN" altLang="en-US" sz="1000">
                <a:solidFill>
                  <a:schemeClr val="bg1"/>
                </a:solidFill>
              </a:rPr>
              <a:t>？</a:t>
            </a:r>
            <a:endParaRPr lang="en-US" altLang="zh-CN" sz="1000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17" name="Text Box 42"/>
          <p:cNvSpPr txBox="1">
            <a:spLocks noChangeArrowheads="1"/>
          </p:cNvSpPr>
          <p:nvPr/>
        </p:nvSpPr>
        <p:spPr bwMode="auto">
          <a:xfrm>
            <a:off x="3248561" y="290122"/>
            <a:ext cx="2646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  <a:endParaRPr lang="en-US" altLang="zh-CN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 Box 43"/>
          <p:cNvSpPr txBox="1">
            <a:spLocks noChangeArrowheads="1"/>
          </p:cNvSpPr>
          <p:nvPr/>
        </p:nvSpPr>
        <p:spPr bwMode="auto">
          <a:xfrm>
            <a:off x="3511352" y="716976"/>
            <a:ext cx="2113079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 is a good space for a short subtitle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4226801" y="974973"/>
            <a:ext cx="690398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组合 22"/>
          <p:cNvGrpSpPr/>
          <p:nvPr/>
        </p:nvGrpSpPr>
        <p:grpSpPr>
          <a:xfrm>
            <a:off x="1791201" y="1834845"/>
            <a:ext cx="629235" cy="525596"/>
            <a:chOff x="11039476" y="280988"/>
            <a:chExt cx="269875" cy="225425"/>
          </a:xfrm>
        </p:grpSpPr>
        <p:sp>
          <p:nvSpPr>
            <p:cNvPr id="24" name="Rectangle 18"/>
            <p:cNvSpPr>
              <a:spLocks noChangeArrowheads="1"/>
            </p:cNvSpPr>
            <p:nvPr/>
          </p:nvSpPr>
          <p:spPr bwMode="auto">
            <a:xfrm>
              <a:off x="11039476" y="325438"/>
              <a:ext cx="269875" cy="18097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9"/>
            <p:cNvSpPr/>
            <p:nvPr/>
          </p:nvSpPr>
          <p:spPr bwMode="auto">
            <a:xfrm>
              <a:off x="11115676" y="280988"/>
              <a:ext cx="119063" cy="38100"/>
            </a:xfrm>
            <a:custGeom>
              <a:avLst/>
              <a:gdLst>
                <a:gd name="T0" fmla="*/ 75 w 75"/>
                <a:gd name="T1" fmla="*/ 24 h 24"/>
                <a:gd name="T2" fmla="*/ 75 w 75"/>
                <a:gd name="T3" fmla="*/ 0 h 24"/>
                <a:gd name="T4" fmla="*/ 0 w 75"/>
                <a:gd name="T5" fmla="*/ 0 h 24"/>
                <a:gd name="T6" fmla="*/ 0 w 75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4">
                  <a:moveTo>
                    <a:pt x="75" y="24"/>
                  </a:moveTo>
                  <a:lnTo>
                    <a:pt x="75" y="0"/>
                  </a:lnTo>
                  <a:lnTo>
                    <a:pt x="0" y="0"/>
                  </a:lnTo>
                  <a:lnTo>
                    <a:pt x="0" y="24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Line 35"/>
            <p:cNvSpPr>
              <a:spLocks noChangeShapeType="1"/>
            </p:cNvSpPr>
            <p:nvPr/>
          </p:nvSpPr>
          <p:spPr bwMode="auto">
            <a:xfrm>
              <a:off x="11122026" y="415925"/>
              <a:ext cx="104775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Line 36"/>
            <p:cNvSpPr>
              <a:spLocks noChangeShapeType="1"/>
            </p:cNvSpPr>
            <p:nvPr/>
          </p:nvSpPr>
          <p:spPr bwMode="auto">
            <a:xfrm flipV="1">
              <a:off x="11174413" y="363538"/>
              <a:ext cx="0" cy="104775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8" name="Freeform 12"/>
          <p:cNvSpPr/>
          <p:nvPr/>
        </p:nvSpPr>
        <p:spPr bwMode="auto">
          <a:xfrm>
            <a:off x="755651" y="1408548"/>
            <a:ext cx="2894013" cy="1446658"/>
          </a:xfrm>
          <a:custGeom>
            <a:avLst/>
            <a:gdLst>
              <a:gd name="T0" fmla="*/ 512 w 1024"/>
              <a:gd name="T1" fmla="*/ 109 h 512"/>
              <a:gd name="T2" fmla="*/ 914 w 1024"/>
              <a:gd name="T3" fmla="*/ 512 h 512"/>
              <a:gd name="T4" fmla="*/ 1024 w 1024"/>
              <a:gd name="T5" fmla="*/ 512 h 512"/>
              <a:gd name="T6" fmla="*/ 512 w 1024"/>
              <a:gd name="T7" fmla="*/ 0 h 512"/>
              <a:gd name="T8" fmla="*/ 0 w 1024"/>
              <a:gd name="T9" fmla="*/ 512 h 512"/>
              <a:gd name="T10" fmla="*/ 109 w 1024"/>
              <a:gd name="T11" fmla="*/ 512 h 512"/>
              <a:gd name="T12" fmla="*/ 512 w 1024"/>
              <a:gd name="T13" fmla="*/ 109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24" h="512">
                <a:moveTo>
                  <a:pt x="512" y="109"/>
                </a:moveTo>
                <a:cubicBezTo>
                  <a:pt x="734" y="109"/>
                  <a:pt x="914" y="289"/>
                  <a:pt x="914" y="512"/>
                </a:cubicBezTo>
                <a:cubicBezTo>
                  <a:pt x="1024" y="512"/>
                  <a:pt x="1024" y="512"/>
                  <a:pt x="1024" y="512"/>
                </a:cubicBezTo>
                <a:cubicBezTo>
                  <a:pt x="1024" y="229"/>
                  <a:pt x="794" y="0"/>
                  <a:pt x="512" y="0"/>
                </a:cubicBezTo>
                <a:cubicBezTo>
                  <a:pt x="229" y="0"/>
                  <a:pt x="0" y="229"/>
                  <a:pt x="0" y="512"/>
                </a:cubicBezTo>
                <a:cubicBezTo>
                  <a:pt x="109" y="512"/>
                  <a:pt x="109" y="512"/>
                  <a:pt x="109" y="512"/>
                </a:cubicBezTo>
                <a:cubicBezTo>
                  <a:pt x="109" y="289"/>
                  <a:pt x="289" y="109"/>
                  <a:pt x="512" y="10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949" name="Freeform 13"/>
          <p:cNvSpPr/>
          <p:nvPr/>
        </p:nvSpPr>
        <p:spPr bwMode="auto">
          <a:xfrm>
            <a:off x="1139825" y="1792842"/>
            <a:ext cx="2122488" cy="1062365"/>
          </a:xfrm>
          <a:custGeom>
            <a:avLst/>
            <a:gdLst>
              <a:gd name="T0" fmla="*/ 376 w 751"/>
              <a:gd name="T1" fmla="*/ 118 h 376"/>
              <a:gd name="T2" fmla="*/ 633 w 751"/>
              <a:gd name="T3" fmla="*/ 376 h 376"/>
              <a:gd name="T4" fmla="*/ 751 w 751"/>
              <a:gd name="T5" fmla="*/ 376 h 376"/>
              <a:gd name="T6" fmla="*/ 376 w 751"/>
              <a:gd name="T7" fmla="*/ 0 h 376"/>
              <a:gd name="T8" fmla="*/ 0 w 751"/>
              <a:gd name="T9" fmla="*/ 376 h 376"/>
              <a:gd name="T10" fmla="*/ 118 w 751"/>
              <a:gd name="T11" fmla="*/ 376 h 376"/>
              <a:gd name="T12" fmla="*/ 376 w 751"/>
              <a:gd name="T13" fmla="*/ 118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51" h="376">
                <a:moveTo>
                  <a:pt x="376" y="118"/>
                </a:moveTo>
                <a:cubicBezTo>
                  <a:pt x="518" y="118"/>
                  <a:pt x="633" y="234"/>
                  <a:pt x="633" y="376"/>
                </a:cubicBezTo>
                <a:cubicBezTo>
                  <a:pt x="751" y="376"/>
                  <a:pt x="751" y="376"/>
                  <a:pt x="751" y="376"/>
                </a:cubicBezTo>
                <a:cubicBezTo>
                  <a:pt x="751" y="168"/>
                  <a:pt x="583" y="0"/>
                  <a:pt x="376" y="0"/>
                </a:cubicBezTo>
                <a:cubicBezTo>
                  <a:pt x="168" y="0"/>
                  <a:pt x="0" y="168"/>
                  <a:pt x="0" y="376"/>
                </a:cubicBezTo>
                <a:cubicBezTo>
                  <a:pt x="118" y="376"/>
                  <a:pt x="118" y="376"/>
                  <a:pt x="118" y="376"/>
                </a:cubicBezTo>
                <a:cubicBezTo>
                  <a:pt x="118" y="234"/>
                  <a:pt x="234" y="118"/>
                  <a:pt x="376" y="11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950" name="Freeform 14"/>
          <p:cNvSpPr/>
          <p:nvPr/>
        </p:nvSpPr>
        <p:spPr bwMode="auto">
          <a:xfrm>
            <a:off x="1563688" y="2216834"/>
            <a:ext cx="1274762" cy="638372"/>
          </a:xfrm>
          <a:custGeom>
            <a:avLst/>
            <a:gdLst>
              <a:gd name="T0" fmla="*/ 226 w 451"/>
              <a:gd name="T1" fmla="*/ 86 h 226"/>
              <a:gd name="T2" fmla="*/ 365 w 451"/>
              <a:gd name="T3" fmla="*/ 226 h 226"/>
              <a:gd name="T4" fmla="*/ 451 w 451"/>
              <a:gd name="T5" fmla="*/ 226 h 226"/>
              <a:gd name="T6" fmla="*/ 226 w 451"/>
              <a:gd name="T7" fmla="*/ 0 h 226"/>
              <a:gd name="T8" fmla="*/ 0 w 451"/>
              <a:gd name="T9" fmla="*/ 226 h 226"/>
              <a:gd name="T10" fmla="*/ 86 w 451"/>
              <a:gd name="T11" fmla="*/ 226 h 226"/>
              <a:gd name="T12" fmla="*/ 226 w 451"/>
              <a:gd name="T13" fmla="*/ 86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1" h="226">
                <a:moveTo>
                  <a:pt x="226" y="86"/>
                </a:moveTo>
                <a:cubicBezTo>
                  <a:pt x="303" y="86"/>
                  <a:pt x="365" y="149"/>
                  <a:pt x="365" y="226"/>
                </a:cubicBezTo>
                <a:cubicBezTo>
                  <a:pt x="451" y="226"/>
                  <a:pt x="451" y="226"/>
                  <a:pt x="451" y="226"/>
                </a:cubicBezTo>
                <a:cubicBezTo>
                  <a:pt x="451" y="101"/>
                  <a:pt x="350" y="0"/>
                  <a:pt x="226" y="0"/>
                </a:cubicBezTo>
                <a:cubicBezTo>
                  <a:pt x="101" y="0"/>
                  <a:pt x="0" y="101"/>
                  <a:pt x="0" y="226"/>
                </a:cubicBezTo>
                <a:cubicBezTo>
                  <a:pt x="86" y="226"/>
                  <a:pt x="86" y="226"/>
                  <a:pt x="86" y="226"/>
                </a:cubicBezTo>
                <a:cubicBezTo>
                  <a:pt x="86" y="149"/>
                  <a:pt x="149" y="86"/>
                  <a:pt x="226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951" name="Freeform 15"/>
          <p:cNvSpPr/>
          <p:nvPr/>
        </p:nvSpPr>
        <p:spPr bwMode="auto">
          <a:xfrm>
            <a:off x="1882775" y="2536021"/>
            <a:ext cx="636588" cy="319185"/>
          </a:xfrm>
          <a:custGeom>
            <a:avLst/>
            <a:gdLst>
              <a:gd name="T0" fmla="*/ 113 w 225"/>
              <a:gd name="T1" fmla="*/ 65 h 113"/>
              <a:gd name="T2" fmla="*/ 160 w 225"/>
              <a:gd name="T3" fmla="*/ 113 h 113"/>
              <a:gd name="T4" fmla="*/ 225 w 225"/>
              <a:gd name="T5" fmla="*/ 113 h 113"/>
              <a:gd name="T6" fmla="*/ 113 w 225"/>
              <a:gd name="T7" fmla="*/ 0 h 113"/>
              <a:gd name="T8" fmla="*/ 0 w 225"/>
              <a:gd name="T9" fmla="*/ 113 h 113"/>
              <a:gd name="T10" fmla="*/ 65 w 225"/>
              <a:gd name="T11" fmla="*/ 113 h 113"/>
              <a:gd name="T12" fmla="*/ 113 w 225"/>
              <a:gd name="T13" fmla="*/ 65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5" h="113">
                <a:moveTo>
                  <a:pt x="113" y="65"/>
                </a:moveTo>
                <a:cubicBezTo>
                  <a:pt x="139" y="65"/>
                  <a:pt x="160" y="87"/>
                  <a:pt x="160" y="113"/>
                </a:cubicBezTo>
                <a:cubicBezTo>
                  <a:pt x="225" y="113"/>
                  <a:pt x="225" y="113"/>
                  <a:pt x="225" y="113"/>
                </a:cubicBezTo>
                <a:cubicBezTo>
                  <a:pt x="225" y="50"/>
                  <a:pt x="175" y="0"/>
                  <a:pt x="113" y="0"/>
                </a:cubicBezTo>
                <a:cubicBezTo>
                  <a:pt x="50" y="0"/>
                  <a:pt x="0" y="50"/>
                  <a:pt x="0" y="113"/>
                </a:cubicBezTo>
                <a:cubicBezTo>
                  <a:pt x="65" y="113"/>
                  <a:pt x="65" y="113"/>
                  <a:pt x="65" y="113"/>
                </a:cubicBezTo>
                <a:cubicBezTo>
                  <a:pt x="65" y="87"/>
                  <a:pt x="87" y="65"/>
                  <a:pt x="113" y="65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952" name="Freeform 16"/>
          <p:cNvSpPr/>
          <p:nvPr/>
        </p:nvSpPr>
        <p:spPr bwMode="auto">
          <a:xfrm>
            <a:off x="1309688" y="3002889"/>
            <a:ext cx="893762" cy="813051"/>
          </a:xfrm>
          <a:custGeom>
            <a:avLst/>
            <a:gdLst>
              <a:gd name="T0" fmla="*/ 316 w 316"/>
              <a:gd name="T1" fmla="*/ 288 h 288"/>
              <a:gd name="T2" fmla="*/ 0 w 316"/>
              <a:gd name="T3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16" h="288">
                <a:moveTo>
                  <a:pt x="316" y="288"/>
                </a:moveTo>
                <a:cubicBezTo>
                  <a:pt x="150" y="288"/>
                  <a:pt x="15" y="161"/>
                  <a:pt x="0" y="0"/>
                </a:cubicBez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953" name="Freeform 17"/>
          <p:cNvSpPr/>
          <p:nvPr/>
        </p:nvSpPr>
        <p:spPr bwMode="auto">
          <a:xfrm>
            <a:off x="906464" y="3002889"/>
            <a:ext cx="1296987" cy="1217988"/>
          </a:xfrm>
          <a:custGeom>
            <a:avLst/>
            <a:gdLst>
              <a:gd name="T0" fmla="*/ 0 w 459"/>
              <a:gd name="T1" fmla="*/ 0 h 431"/>
              <a:gd name="T2" fmla="*/ 459 w 459"/>
              <a:gd name="T3" fmla="*/ 431 h 43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9" h="431">
                <a:moveTo>
                  <a:pt x="0" y="0"/>
                </a:moveTo>
                <a:cubicBezTo>
                  <a:pt x="15" y="240"/>
                  <a:pt x="214" y="431"/>
                  <a:pt x="459" y="431"/>
                </a:cubicBez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954" name="Freeform 18"/>
          <p:cNvSpPr/>
          <p:nvPr/>
        </p:nvSpPr>
        <p:spPr bwMode="auto">
          <a:xfrm>
            <a:off x="1685926" y="3002890"/>
            <a:ext cx="517525" cy="441461"/>
          </a:xfrm>
          <a:custGeom>
            <a:avLst/>
            <a:gdLst>
              <a:gd name="T0" fmla="*/ 183 w 183"/>
              <a:gd name="T1" fmla="*/ 156 h 156"/>
              <a:gd name="T2" fmla="*/ 0 w 183"/>
              <a:gd name="T3" fmla="*/ 0 h 15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3" h="156">
                <a:moveTo>
                  <a:pt x="183" y="156"/>
                </a:moveTo>
                <a:cubicBezTo>
                  <a:pt x="90" y="156"/>
                  <a:pt x="14" y="88"/>
                  <a:pt x="0" y="0"/>
                </a:cubicBez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955" name="Freeform 19"/>
          <p:cNvSpPr/>
          <p:nvPr/>
        </p:nvSpPr>
        <p:spPr bwMode="auto">
          <a:xfrm>
            <a:off x="1987550" y="3002890"/>
            <a:ext cx="215900" cy="147683"/>
          </a:xfrm>
          <a:custGeom>
            <a:avLst/>
            <a:gdLst>
              <a:gd name="T0" fmla="*/ 76 w 76"/>
              <a:gd name="T1" fmla="*/ 52 h 52"/>
              <a:gd name="T2" fmla="*/ 0 w 76"/>
              <a:gd name="T3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6" h="52">
                <a:moveTo>
                  <a:pt x="76" y="52"/>
                </a:moveTo>
                <a:cubicBezTo>
                  <a:pt x="41" y="52"/>
                  <a:pt x="12" y="30"/>
                  <a:pt x="0" y="0"/>
                </a:cubicBez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956" name="Oval 20"/>
          <p:cNvSpPr>
            <a:spLocks noChangeArrowheads="1"/>
          </p:cNvSpPr>
          <p:nvPr/>
        </p:nvSpPr>
        <p:spPr bwMode="auto">
          <a:xfrm>
            <a:off x="4759323" y="2771043"/>
            <a:ext cx="406400" cy="4081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957" name="Oval 21"/>
          <p:cNvSpPr>
            <a:spLocks noChangeArrowheads="1"/>
          </p:cNvSpPr>
          <p:nvPr/>
        </p:nvSpPr>
        <p:spPr bwMode="auto">
          <a:xfrm>
            <a:off x="5719762" y="2771043"/>
            <a:ext cx="407987" cy="40811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958" name="Oval 22"/>
          <p:cNvSpPr>
            <a:spLocks noChangeArrowheads="1"/>
          </p:cNvSpPr>
          <p:nvPr/>
        </p:nvSpPr>
        <p:spPr bwMode="auto">
          <a:xfrm>
            <a:off x="6751636" y="2771043"/>
            <a:ext cx="406400" cy="40811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959" name="Oval 23"/>
          <p:cNvSpPr>
            <a:spLocks noChangeArrowheads="1"/>
          </p:cNvSpPr>
          <p:nvPr/>
        </p:nvSpPr>
        <p:spPr bwMode="auto">
          <a:xfrm>
            <a:off x="7783511" y="2771043"/>
            <a:ext cx="406400" cy="40811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975" name="Rectangle 39"/>
          <p:cNvSpPr>
            <a:spLocks noChangeArrowheads="1"/>
          </p:cNvSpPr>
          <p:nvPr/>
        </p:nvSpPr>
        <p:spPr bwMode="auto">
          <a:xfrm>
            <a:off x="4567236" y="1346616"/>
            <a:ext cx="3960812" cy="1255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200" dirty="0">
                <a:solidFill>
                  <a:schemeClr val="accent1"/>
                </a:solidFill>
              </a:rPr>
              <a:t>WHAT MAKES US</a:t>
            </a:r>
            <a:r>
              <a:rPr lang="zh-CN" altLang="en-US" sz="1200" b="1" dirty="0">
                <a:solidFill>
                  <a:schemeClr val="accent1"/>
                </a:solidFill>
              </a:rPr>
              <a:t> DIFFERENT</a:t>
            </a:r>
            <a:r>
              <a:rPr lang="en-US" altLang="zh-CN" sz="1200" b="1" dirty="0">
                <a:solidFill>
                  <a:schemeClr val="accent1"/>
                </a:solidFill>
              </a:rPr>
              <a:t> </a:t>
            </a:r>
            <a:r>
              <a:rPr lang="zh-CN" altLang="en-US" sz="1200" dirty="0">
                <a:solidFill>
                  <a:schemeClr val="accent1"/>
                </a:solidFill>
              </a:rPr>
              <a:t>？</a:t>
            </a:r>
            <a:endParaRPr lang="zh-CN" altLang="zh-CN" sz="1200" dirty="0">
              <a:solidFill>
                <a:schemeClr val="accent1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zh-CN" sz="8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976" name="Rectangle 40"/>
          <p:cNvSpPr>
            <a:spLocks noChangeArrowheads="1"/>
          </p:cNvSpPr>
          <p:nvPr/>
        </p:nvSpPr>
        <p:spPr bwMode="auto">
          <a:xfrm>
            <a:off x="4864098" y="3720661"/>
            <a:ext cx="3671888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982" name="Rectangle 46"/>
          <p:cNvSpPr>
            <a:spLocks noChangeArrowheads="1"/>
          </p:cNvSpPr>
          <p:nvPr/>
        </p:nvSpPr>
        <p:spPr bwMode="auto">
          <a:xfrm>
            <a:off x="4513260" y="3290316"/>
            <a:ext cx="898525" cy="214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Management </a:t>
            </a:r>
          </a:p>
        </p:txBody>
      </p:sp>
      <p:sp>
        <p:nvSpPr>
          <p:cNvPr id="39983" name="Rectangle 47"/>
          <p:cNvSpPr>
            <a:spLocks noChangeArrowheads="1"/>
          </p:cNvSpPr>
          <p:nvPr/>
        </p:nvSpPr>
        <p:spPr bwMode="auto">
          <a:xfrm>
            <a:off x="5591174" y="3290316"/>
            <a:ext cx="665162" cy="214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Message</a:t>
            </a:r>
          </a:p>
        </p:txBody>
      </p:sp>
      <p:sp>
        <p:nvSpPr>
          <p:cNvPr id="39984" name="Rectangle 48"/>
          <p:cNvSpPr>
            <a:spLocks noChangeArrowheads="1"/>
          </p:cNvSpPr>
          <p:nvPr/>
        </p:nvSpPr>
        <p:spPr bwMode="auto">
          <a:xfrm>
            <a:off x="6638129" y="3290316"/>
            <a:ext cx="633413" cy="214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Creative </a:t>
            </a:r>
          </a:p>
        </p:txBody>
      </p:sp>
      <p:sp>
        <p:nvSpPr>
          <p:cNvPr id="39985" name="Rectangle 49"/>
          <p:cNvSpPr>
            <a:spLocks noChangeArrowheads="1"/>
          </p:cNvSpPr>
          <p:nvPr/>
        </p:nvSpPr>
        <p:spPr bwMode="auto">
          <a:xfrm>
            <a:off x="7627936" y="3290316"/>
            <a:ext cx="717550" cy="214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Marketing</a:t>
            </a:r>
          </a:p>
        </p:txBody>
      </p:sp>
      <p:sp>
        <p:nvSpPr>
          <p:cNvPr id="39986" name="Rectangle 50"/>
          <p:cNvSpPr>
            <a:spLocks noChangeArrowheads="1"/>
          </p:cNvSpPr>
          <p:nvPr/>
        </p:nvSpPr>
        <p:spPr bwMode="auto">
          <a:xfrm>
            <a:off x="2295526" y="2994949"/>
            <a:ext cx="1109663" cy="274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r>
              <a:rPr lang="zh-CN" altLang="en-US" sz="8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Management </a:t>
            </a:r>
            <a:endParaRPr lang="zh-CN" altLang="en-US" sz="80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987" name="Rectangle 51"/>
          <p:cNvSpPr>
            <a:spLocks noChangeArrowheads="1"/>
          </p:cNvSpPr>
          <p:nvPr/>
        </p:nvSpPr>
        <p:spPr bwMode="auto">
          <a:xfrm>
            <a:off x="2295526" y="3325251"/>
            <a:ext cx="892175" cy="274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r>
              <a:rPr lang="zh-CN" altLang="en-US" sz="8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Message </a:t>
            </a:r>
          </a:p>
        </p:txBody>
      </p:sp>
      <p:sp>
        <p:nvSpPr>
          <p:cNvPr id="39988" name="Rectangle 52"/>
          <p:cNvSpPr>
            <a:spLocks noChangeArrowheads="1"/>
          </p:cNvSpPr>
          <p:nvPr/>
        </p:nvSpPr>
        <p:spPr bwMode="auto">
          <a:xfrm>
            <a:off x="2295525" y="3693665"/>
            <a:ext cx="857250" cy="274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r>
              <a:rPr lang="zh-CN" altLang="en-US" sz="8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Creative </a:t>
            </a:r>
          </a:p>
        </p:txBody>
      </p:sp>
      <p:sp>
        <p:nvSpPr>
          <p:cNvPr id="39989" name="Rectangle 53"/>
          <p:cNvSpPr>
            <a:spLocks noChangeArrowheads="1"/>
          </p:cNvSpPr>
          <p:nvPr/>
        </p:nvSpPr>
        <p:spPr bwMode="auto">
          <a:xfrm>
            <a:off x="2295526" y="4081134"/>
            <a:ext cx="930275" cy="274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2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r>
              <a:rPr lang="en-US" altLang="zh-CN" sz="8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Marketing</a:t>
            </a:r>
          </a:p>
        </p:txBody>
      </p:sp>
      <p:sp>
        <p:nvSpPr>
          <p:cNvPr id="39996" name="Rectangle 60"/>
          <p:cNvSpPr>
            <a:spLocks noChangeArrowheads="1"/>
          </p:cNvSpPr>
          <p:nvPr/>
        </p:nvSpPr>
        <p:spPr bwMode="auto">
          <a:xfrm>
            <a:off x="4589462" y="3668257"/>
            <a:ext cx="211137" cy="6923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Text Box 42"/>
          <p:cNvSpPr txBox="1">
            <a:spLocks noChangeArrowheads="1"/>
          </p:cNvSpPr>
          <p:nvPr/>
        </p:nvSpPr>
        <p:spPr bwMode="auto">
          <a:xfrm>
            <a:off x="3248561" y="290122"/>
            <a:ext cx="2646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  <a:endParaRPr lang="en-US" altLang="zh-CN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Text Box 43"/>
          <p:cNvSpPr txBox="1">
            <a:spLocks noChangeArrowheads="1"/>
          </p:cNvSpPr>
          <p:nvPr/>
        </p:nvSpPr>
        <p:spPr bwMode="auto">
          <a:xfrm>
            <a:off x="3511352" y="716976"/>
            <a:ext cx="2113079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 is a good space for a short subtitle</a:t>
            </a:r>
          </a:p>
        </p:txBody>
      </p:sp>
      <p:cxnSp>
        <p:nvCxnSpPr>
          <p:cNvPr id="45" name="直接连接符 44"/>
          <p:cNvCxnSpPr/>
          <p:nvPr/>
        </p:nvCxnSpPr>
        <p:spPr>
          <a:xfrm>
            <a:off x="4226801" y="974973"/>
            <a:ext cx="690398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82" name="组合 7181"/>
          <p:cNvGrpSpPr/>
          <p:nvPr/>
        </p:nvGrpSpPr>
        <p:grpSpPr>
          <a:xfrm>
            <a:off x="7884368" y="2883353"/>
            <a:ext cx="209202" cy="176476"/>
            <a:chOff x="11055351" y="-214312"/>
            <a:chExt cx="284163" cy="239712"/>
          </a:xfrm>
        </p:grpSpPr>
        <p:sp>
          <p:nvSpPr>
            <p:cNvPr id="4" name="Freeform 6"/>
            <p:cNvSpPr/>
            <p:nvPr/>
          </p:nvSpPr>
          <p:spPr bwMode="auto">
            <a:xfrm>
              <a:off x="11055351" y="-214312"/>
              <a:ext cx="254000" cy="157163"/>
            </a:xfrm>
            <a:custGeom>
              <a:avLst/>
              <a:gdLst>
                <a:gd name="T0" fmla="*/ 68 w 68"/>
                <a:gd name="T1" fmla="*/ 18 h 42"/>
                <a:gd name="T2" fmla="*/ 68 w 68"/>
                <a:gd name="T3" fmla="*/ 10 h 42"/>
                <a:gd name="T4" fmla="*/ 66 w 68"/>
                <a:gd name="T5" fmla="*/ 8 h 42"/>
                <a:gd name="T6" fmla="*/ 30 w 68"/>
                <a:gd name="T7" fmla="*/ 8 h 42"/>
                <a:gd name="T8" fmla="*/ 26 w 68"/>
                <a:gd name="T9" fmla="*/ 2 h 42"/>
                <a:gd name="T10" fmla="*/ 24 w 68"/>
                <a:gd name="T11" fmla="*/ 0 h 42"/>
                <a:gd name="T12" fmla="*/ 5 w 68"/>
                <a:gd name="T13" fmla="*/ 0 h 42"/>
                <a:gd name="T14" fmla="*/ 2 w 68"/>
                <a:gd name="T15" fmla="*/ 2 h 42"/>
                <a:gd name="T16" fmla="*/ 0 w 68"/>
                <a:gd name="T17" fmla="*/ 11 h 42"/>
                <a:gd name="T18" fmla="*/ 0 w 68"/>
                <a:gd name="T19" fmla="*/ 18 h 42"/>
                <a:gd name="T20" fmla="*/ 0 w 68"/>
                <a:gd name="T2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" h="42">
                  <a:moveTo>
                    <a:pt x="68" y="18"/>
                  </a:moveTo>
                  <a:cubicBezTo>
                    <a:pt x="68" y="10"/>
                    <a:pt x="68" y="10"/>
                    <a:pt x="68" y="10"/>
                  </a:cubicBezTo>
                  <a:cubicBezTo>
                    <a:pt x="68" y="9"/>
                    <a:pt x="67" y="8"/>
                    <a:pt x="66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8" y="8"/>
                    <a:pt x="27" y="3"/>
                    <a:pt x="26" y="2"/>
                  </a:cubicBezTo>
                  <a:cubicBezTo>
                    <a:pt x="26" y="1"/>
                    <a:pt x="25" y="0"/>
                    <a:pt x="2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3" y="1"/>
                    <a:pt x="2" y="2"/>
                  </a:cubicBezTo>
                  <a:cubicBezTo>
                    <a:pt x="2" y="4"/>
                    <a:pt x="0" y="10"/>
                    <a:pt x="0" y="1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42"/>
                    <a:pt x="0" y="42"/>
                    <a:pt x="0" y="42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11055351" y="-123825"/>
              <a:ext cx="284163" cy="149225"/>
            </a:xfrm>
            <a:custGeom>
              <a:avLst/>
              <a:gdLst>
                <a:gd name="T0" fmla="*/ 67 w 76"/>
                <a:gd name="T1" fmla="*/ 38 h 40"/>
                <a:gd name="T2" fmla="*/ 65 w 76"/>
                <a:gd name="T3" fmla="*/ 40 h 40"/>
                <a:gd name="T4" fmla="*/ 2 w 76"/>
                <a:gd name="T5" fmla="*/ 40 h 40"/>
                <a:gd name="T6" fmla="*/ 0 w 76"/>
                <a:gd name="T7" fmla="*/ 38 h 40"/>
                <a:gd name="T8" fmla="*/ 9 w 76"/>
                <a:gd name="T9" fmla="*/ 2 h 40"/>
                <a:gd name="T10" fmla="*/ 11 w 76"/>
                <a:gd name="T11" fmla="*/ 0 h 40"/>
                <a:gd name="T12" fmla="*/ 74 w 76"/>
                <a:gd name="T13" fmla="*/ 0 h 40"/>
                <a:gd name="T14" fmla="*/ 76 w 76"/>
                <a:gd name="T15" fmla="*/ 2 h 40"/>
                <a:gd name="T16" fmla="*/ 76 w 76"/>
                <a:gd name="T17" fmla="*/ 2 h 40"/>
                <a:gd name="T18" fmla="*/ 67 w 76"/>
                <a:gd name="T1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0">
                  <a:moveTo>
                    <a:pt x="67" y="38"/>
                  </a:moveTo>
                  <a:cubicBezTo>
                    <a:pt x="67" y="39"/>
                    <a:pt x="66" y="40"/>
                    <a:pt x="65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1" y="40"/>
                    <a:pt x="0" y="39"/>
                    <a:pt x="0" y="38"/>
                  </a:cubicBezTo>
                  <a:cubicBezTo>
                    <a:pt x="0" y="36"/>
                    <a:pt x="9" y="2"/>
                    <a:pt x="9" y="2"/>
                  </a:cubicBezTo>
                  <a:cubicBezTo>
                    <a:pt x="9" y="1"/>
                    <a:pt x="10" y="0"/>
                    <a:pt x="11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5" y="0"/>
                    <a:pt x="76" y="1"/>
                    <a:pt x="76" y="2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6" y="5"/>
                    <a:pt x="67" y="38"/>
                    <a:pt x="67" y="38"/>
                  </a:cubicBez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181" name="组合 7180"/>
          <p:cNvGrpSpPr/>
          <p:nvPr/>
        </p:nvGrpSpPr>
        <p:grpSpPr>
          <a:xfrm>
            <a:off x="6850234" y="2873102"/>
            <a:ext cx="209202" cy="204526"/>
            <a:chOff x="11055351" y="-2201863"/>
            <a:chExt cx="284163" cy="277813"/>
          </a:xfrm>
        </p:grpSpPr>
        <p:sp>
          <p:nvSpPr>
            <p:cNvPr id="6" name="Line 8"/>
            <p:cNvSpPr>
              <a:spLocks noChangeShapeType="1"/>
            </p:cNvSpPr>
            <p:nvPr/>
          </p:nvSpPr>
          <p:spPr bwMode="auto">
            <a:xfrm>
              <a:off x="11063288" y="-2119313"/>
              <a:ext cx="269875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11201401" y="-2074863"/>
              <a:ext cx="63500" cy="104775"/>
            </a:xfrm>
            <a:custGeom>
              <a:avLst/>
              <a:gdLst>
                <a:gd name="T0" fmla="*/ 0 w 17"/>
                <a:gd name="T1" fmla="*/ 3 h 28"/>
                <a:gd name="T2" fmla="*/ 8 w 17"/>
                <a:gd name="T3" fmla="*/ 0 h 28"/>
                <a:gd name="T4" fmla="*/ 17 w 17"/>
                <a:gd name="T5" fmla="*/ 8 h 28"/>
                <a:gd name="T6" fmla="*/ 2 w 17"/>
                <a:gd name="T7" fmla="*/ 26 h 28"/>
                <a:gd name="T8" fmla="*/ 0 w 17"/>
                <a:gd name="T9" fmla="*/ 28 h 28"/>
                <a:gd name="T10" fmla="*/ 0 w 17"/>
                <a:gd name="T11" fmla="*/ 28 h 28"/>
                <a:gd name="T12" fmla="*/ 17 w 17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8">
                  <a:moveTo>
                    <a:pt x="0" y="3"/>
                  </a:moveTo>
                  <a:cubicBezTo>
                    <a:pt x="2" y="1"/>
                    <a:pt x="5" y="0"/>
                    <a:pt x="8" y="0"/>
                  </a:cubicBezTo>
                  <a:cubicBezTo>
                    <a:pt x="15" y="0"/>
                    <a:pt x="17" y="5"/>
                    <a:pt x="17" y="8"/>
                  </a:cubicBezTo>
                  <a:cubicBezTo>
                    <a:pt x="17" y="14"/>
                    <a:pt x="10" y="18"/>
                    <a:pt x="2" y="2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7" y="28"/>
                    <a:pt x="17" y="28"/>
                    <a:pt x="17" y="28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Line 10"/>
            <p:cNvSpPr>
              <a:spLocks noChangeShapeType="1"/>
            </p:cNvSpPr>
            <p:nvPr/>
          </p:nvSpPr>
          <p:spPr bwMode="auto">
            <a:xfrm>
              <a:off x="11152188" y="-2179638"/>
              <a:ext cx="90488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Line 11"/>
            <p:cNvSpPr>
              <a:spLocks noChangeShapeType="1"/>
            </p:cNvSpPr>
            <p:nvPr/>
          </p:nvSpPr>
          <p:spPr bwMode="auto">
            <a:xfrm flipV="1">
              <a:off x="11129963" y="-2201863"/>
              <a:ext cx="0" cy="4445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Line 12"/>
            <p:cNvSpPr>
              <a:spLocks noChangeShapeType="1"/>
            </p:cNvSpPr>
            <p:nvPr/>
          </p:nvSpPr>
          <p:spPr bwMode="auto">
            <a:xfrm flipV="1">
              <a:off x="11264901" y="-2201863"/>
              <a:ext cx="0" cy="4445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3"/>
            <p:cNvSpPr/>
            <p:nvPr/>
          </p:nvSpPr>
          <p:spPr bwMode="auto">
            <a:xfrm>
              <a:off x="11055351" y="-2179638"/>
              <a:ext cx="284163" cy="255588"/>
            </a:xfrm>
            <a:custGeom>
              <a:avLst/>
              <a:gdLst>
                <a:gd name="T0" fmla="*/ 14 w 76"/>
                <a:gd name="T1" fmla="*/ 0 h 68"/>
                <a:gd name="T2" fmla="*/ 2 w 76"/>
                <a:gd name="T3" fmla="*/ 0 h 68"/>
                <a:gd name="T4" fmla="*/ 0 w 76"/>
                <a:gd name="T5" fmla="*/ 2 h 68"/>
                <a:gd name="T6" fmla="*/ 0 w 76"/>
                <a:gd name="T7" fmla="*/ 66 h 68"/>
                <a:gd name="T8" fmla="*/ 2 w 76"/>
                <a:gd name="T9" fmla="*/ 68 h 68"/>
                <a:gd name="T10" fmla="*/ 74 w 76"/>
                <a:gd name="T11" fmla="*/ 68 h 68"/>
                <a:gd name="T12" fmla="*/ 76 w 76"/>
                <a:gd name="T13" fmla="*/ 66 h 68"/>
                <a:gd name="T14" fmla="*/ 76 w 76"/>
                <a:gd name="T15" fmla="*/ 2 h 68"/>
                <a:gd name="T16" fmla="*/ 74 w 76"/>
                <a:gd name="T17" fmla="*/ 0 h 68"/>
                <a:gd name="T18" fmla="*/ 62 w 76"/>
                <a:gd name="T1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68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7"/>
                    <a:pt x="1" y="68"/>
                    <a:pt x="2" y="68"/>
                  </a:cubicBezTo>
                  <a:cubicBezTo>
                    <a:pt x="74" y="68"/>
                    <a:pt x="74" y="68"/>
                    <a:pt x="74" y="68"/>
                  </a:cubicBezTo>
                  <a:cubicBezTo>
                    <a:pt x="75" y="68"/>
                    <a:pt x="76" y="67"/>
                    <a:pt x="76" y="66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6" y="1"/>
                    <a:pt x="75" y="0"/>
                    <a:pt x="74" y="0"/>
                  </a:cubicBezTo>
                  <a:cubicBezTo>
                    <a:pt x="62" y="0"/>
                    <a:pt x="62" y="0"/>
                    <a:pt x="62" y="0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4"/>
            <p:cNvSpPr/>
            <p:nvPr/>
          </p:nvSpPr>
          <p:spPr bwMode="auto">
            <a:xfrm>
              <a:off x="11122026" y="-2074863"/>
              <a:ext cx="23813" cy="104775"/>
            </a:xfrm>
            <a:custGeom>
              <a:avLst/>
              <a:gdLst>
                <a:gd name="T0" fmla="*/ 0 w 15"/>
                <a:gd name="T1" fmla="*/ 10 h 66"/>
                <a:gd name="T2" fmla="*/ 15 w 15"/>
                <a:gd name="T3" fmla="*/ 0 h 66"/>
                <a:gd name="T4" fmla="*/ 15 w 15"/>
                <a:gd name="T5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66">
                  <a:moveTo>
                    <a:pt x="0" y="10"/>
                  </a:moveTo>
                  <a:lnTo>
                    <a:pt x="15" y="0"/>
                  </a:lnTo>
                  <a:lnTo>
                    <a:pt x="15" y="66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179" name="组合 7178"/>
          <p:cNvGrpSpPr/>
          <p:nvPr/>
        </p:nvGrpSpPr>
        <p:grpSpPr>
          <a:xfrm>
            <a:off x="4863181" y="2865238"/>
            <a:ext cx="198684" cy="209202"/>
            <a:chOff x="8355013" y="-2193925"/>
            <a:chExt cx="269875" cy="284163"/>
          </a:xfrm>
        </p:grpSpPr>
        <p:sp>
          <p:nvSpPr>
            <p:cNvPr id="18" name="Oval 20"/>
            <p:cNvSpPr>
              <a:spLocks noChangeArrowheads="1"/>
            </p:cNvSpPr>
            <p:nvPr/>
          </p:nvSpPr>
          <p:spPr bwMode="auto">
            <a:xfrm>
              <a:off x="8459788" y="-2105025"/>
              <a:ext cx="60325" cy="60325"/>
            </a:xfrm>
            <a:prstGeom prst="ellips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Oval 21"/>
            <p:cNvSpPr>
              <a:spLocks noChangeArrowheads="1"/>
            </p:cNvSpPr>
            <p:nvPr/>
          </p:nvSpPr>
          <p:spPr bwMode="auto">
            <a:xfrm>
              <a:off x="8528051" y="-1995488"/>
              <a:ext cx="17463" cy="19050"/>
            </a:xfrm>
            <a:prstGeom prst="ellips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22"/>
            <p:cNvSpPr/>
            <p:nvPr/>
          </p:nvSpPr>
          <p:spPr bwMode="auto">
            <a:xfrm>
              <a:off x="8355013" y="-2193925"/>
              <a:ext cx="269875" cy="284163"/>
            </a:xfrm>
            <a:custGeom>
              <a:avLst/>
              <a:gdLst>
                <a:gd name="T0" fmla="*/ 70 w 72"/>
                <a:gd name="T1" fmla="*/ 0 h 76"/>
                <a:gd name="T2" fmla="*/ 7 w 72"/>
                <a:gd name="T3" fmla="*/ 0 h 76"/>
                <a:gd name="T4" fmla="*/ 5 w 72"/>
                <a:gd name="T5" fmla="*/ 2 h 76"/>
                <a:gd name="T6" fmla="*/ 2 w 72"/>
                <a:gd name="T7" fmla="*/ 5 h 76"/>
                <a:gd name="T8" fmla="*/ 0 w 72"/>
                <a:gd name="T9" fmla="*/ 7 h 76"/>
                <a:gd name="T10" fmla="*/ 0 w 72"/>
                <a:gd name="T11" fmla="*/ 17 h 76"/>
                <a:gd name="T12" fmla="*/ 2 w 72"/>
                <a:gd name="T13" fmla="*/ 19 h 76"/>
                <a:gd name="T14" fmla="*/ 5 w 72"/>
                <a:gd name="T15" fmla="*/ 21 h 76"/>
                <a:gd name="T16" fmla="*/ 5 w 72"/>
                <a:gd name="T17" fmla="*/ 55 h 76"/>
                <a:gd name="T18" fmla="*/ 2 w 72"/>
                <a:gd name="T19" fmla="*/ 57 h 76"/>
                <a:gd name="T20" fmla="*/ 0 w 72"/>
                <a:gd name="T21" fmla="*/ 59 h 76"/>
                <a:gd name="T22" fmla="*/ 0 w 72"/>
                <a:gd name="T23" fmla="*/ 69 h 76"/>
                <a:gd name="T24" fmla="*/ 2 w 72"/>
                <a:gd name="T25" fmla="*/ 71 h 76"/>
                <a:gd name="T26" fmla="*/ 5 w 72"/>
                <a:gd name="T27" fmla="*/ 74 h 76"/>
                <a:gd name="T28" fmla="*/ 7 w 72"/>
                <a:gd name="T29" fmla="*/ 76 h 76"/>
                <a:gd name="T30" fmla="*/ 70 w 72"/>
                <a:gd name="T31" fmla="*/ 76 h 76"/>
                <a:gd name="T32" fmla="*/ 72 w 72"/>
                <a:gd name="T33" fmla="*/ 74 h 76"/>
                <a:gd name="T34" fmla="*/ 72 w 72"/>
                <a:gd name="T35" fmla="*/ 2 h 76"/>
                <a:gd name="T36" fmla="*/ 70 w 72"/>
                <a:gd name="T3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2" h="76">
                  <a:moveTo>
                    <a:pt x="7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5" y="1"/>
                    <a:pt x="5" y="2"/>
                  </a:cubicBezTo>
                  <a:cubicBezTo>
                    <a:pt x="5" y="4"/>
                    <a:pt x="4" y="5"/>
                    <a:pt x="2" y="5"/>
                  </a:cubicBezTo>
                  <a:cubicBezTo>
                    <a:pt x="1" y="5"/>
                    <a:pt x="0" y="6"/>
                    <a:pt x="0" y="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1" y="19"/>
                    <a:pt x="2" y="19"/>
                  </a:cubicBezTo>
                  <a:cubicBezTo>
                    <a:pt x="4" y="19"/>
                    <a:pt x="5" y="20"/>
                    <a:pt x="5" y="21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6"/>
                    <a:pt x="4" y="57"/>
                    <a:pt x="2" y="57"/>
                  </a:cubicBezTo>
                  <a:cubicBezTo>
                    <a:pt x="1" y="57"/>
                    <a:pt x="0" y="58"/>
                    <a:pt x="0" y="5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0"/>
                    <a:pt x="1" y="71"/>
                    <a:pt x="2" y="71"/>
                  </a:cubicBezTo>
                  <a:cubicBezTo>
                    <a:pt x="4" y="71"/>
                    <a:pt x="5" y="72"/>
                    <a:pt x="5" y="74"/>
                  </a:cubicBezTo>
                  <a:cubicBezTo>
                    <a:pt x="5" y="75"/>
                    <a:pt x="6" y="76"/>
                    <a:pt x="7" y="76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1" y="76"/>
                    <a:pt x="72" y="75"/>
                    <a:pt x="72" y="74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72" y="1"/>
                    <a:pt x="71" y="0"/>
                    <a:pt x="70" y="0"/>
                  </a:cubicBez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3"/>
            <p:cNvSpPr/>
            <p:nvPr/>
          </p:nvSpPr>
          <p:spPr bwMode="auto">
            <a:xfrm>
              <a:off x="8399463" y="-2165350"/>
              <a:ext cx="195263" cy="225425"/>
            </a:xfrm>
            <a:custGeom>
              <a:avLst/>
              <a:gdLst>
                <a:gd name="T0" fmla="*/ 52 w 52"/>
                <a:gd name="T1" fmla="*/ 58 h 60"/>
                <a:gd name="T2" fmla="*/ 50 w 52"/>
                <a:gd name="T3" fmla="*/ 60 h 60"/>
                <a:gd name="T4" fmla="*/ 2 w 52"/>
                <a:gd name="T5" fmla="*/ 60 h 60"/>
                <a:gd name="T6" fmla="*/ 0 w 52"/>
                <a:gd name="T7" fmla="*/ 58 h 60"/>
                <a:gd name="T8" fmla="*/ 0 w 52"/>
                <a:gd name="T9" fmla="*/ 2 h 60"/>
                <a:gd name="T10" fmla="*/ 2 w 52"/>
                <a:gd name="T11" fmla="*/ 0 h 60"/>
                <a:gd name="T12" fmla="*/ 50 w 52"/>
                <a:gd name="T13" fmla="*/ 0 h 60"/>
                <a:gd name="T14" fmla="*/ 52 w 52"/>
                <a:gd name="T15" fmla="*/ 2 h 60"/>
                <a:gd name="T16" fmla="*/ 52 w 52"/>
                <a:gd name="T17" fmla="*/ 5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60">
                  <a:moveTo>
                    <a:pt x="52" y="58"/>
                  </a:moveTo>
                  <a:cubicBezTo>
                    <a:pt x="52" y="59"/>
                    <a:pt x="51" y="60"/>
                    <a:pt x="50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1" y="60"/>
                    <a:pt x="0" y="59"/>
                    <a:pt x="0" y="5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1" y="0"/>
                    <a:pt x="52" y="1"/>
                    <a:pt x="52" y="2"/>
                  </a:cubicBezTo>
                  <a:lnTo>
                    <a:pt x="52" y="58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Line 24"/>
            <p:cNvSpPr>
              <a:spLocks noChangeShapeType="1"/>
            </p:cNvSpPr>
            <p:nvPr/>
          </p:nvSpPr>
          <p:spPr bwMode="auto">
            <a:xfrm>
              <a:off x="8520113" y="-2089150"/>
              <a:ext cx="7461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Line 25"/>
            <p:cNvSpPr>
              <a:spLocks noChangeShapeType="1"/>
            </p:cNvSpPr>
            <p:nvPr/>
          </p:nvSpPr>
          <p:spPr bwMode="auto">
            <a:xfrm>
              <a:off x="8520113" y="-2058988"/>
              <a:ext cx="7461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180" name="组合 7179"/>
          <p:cNvGrpSpPr/>
          <p:nvPr/>
        </p:nvGrpSpPr>
        <p:grpSpPr>
          <a:xfrm>
            <a:off x="5818570" y="2859979"/>
            <a:ext cx="210370" cy="209200"/>
            <a:chOff x="9974263" y="-2689225"/>
            <a:chExt cx="285750" cy="284163"/>
          </a:xfrm>
        </p:grpSpPr>
        <p:sp>
          <p:nvSpPr>
            <p:cNvPr id="13" name="Freeform 15"/>
            <p:cNvSpPr/>
            <p:nvPr/>
          </p:nvSpPr>
          <p:spPr bwMode="auto">
            <a:xfrm>
              <a:off x="9974263" y="-2581275"/>
              <a:ext cx="285750" cy="176213"/>
            </a:xfrm>
            <a:custGeom>
              <a:avLst/>
              <a:gdLst>
                <a:gd name="T0" fmla="*/ 180 w 180"/>
                <a:gd name="T1" fmla="*/ 0 h 111"/>
                <a:gd name="T2" fmla="*/ 180 w 180"/>
                <a:gd name="T3" fmla="*/ 111 h 111"/>
                <a:gd name="T4" fmla="*/ 0 w 180"/>
                <a:gd name="T5" fmla="*/ 111 h 111"/>
                <a:gd name="T6" fmla="*/ 0 w 180"/>
                <a:gd name="T7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0" h="111">
                  <a:moveTo>
                    <a:pt x="180" y="0"/>
                  </a:moveTo>
                  <a:lnTo>
                    <a:pt x="180" y="111"/>
                  </a:lnTo>
                  <a:lnTo>
                    <a:pt x="0" y="111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6"/>
            <p:cNvSpPr/>
            <p:nvPr/>
          </p:nvSpPr>
          <p:spPr bwMode="auto">
            <a:xfrm>
              <a:off x="10020301" y="-2689225"/>
              <a:ext cx="195263" cy="127000"/>
            </a:xfrm>
            <a:custGeom>
              <a:avLst/>
              <a:gdLst>
                <a:gd name="T0" fmla="*/ 0 w 123"/>
                <a:gd name="T1" fmla="*/ 80 h 80"/>
                <a:gd name="T2" fmla="*/ 0 w 123"/>
                <a:gd name="T3" fmla="*/ 0 h 80"/>
                <a:gd name="T4" fmla="*/ 123 w 123"/>
                <a:gd name="T5" fmla="*/ 0 h 80"/>
                <a:gd name="T6" fmla="*/ 123 w 123"/>
                <a:gd name="T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80">
                  <a:moveTo>
                    <a:pt x="0" y="80"/>
                  </a:moveTo>
                  <a:lnTo>
                    <a:pt x="0" y="0"/>
                  </a:lnTo>
                  <a:lnTo>
                    <a:pt x="123" y="0"/>
                  </a:lnTo>
                  <a:lnTo>
                    <a:pt x="123" y="8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7"/>
            <p:cNvSpPr/>
            <p:nvPr/>
          </p:nvSpPr>
          <p:spPr bwMode="auto">
            <a:xfrm>
              <a:off x="9974263" y="-2581275"/>
              <a:ext cx="285750" cy="87313"/>
            </a:xfrm>
            <a:custGeom>
              <a:avLst/>
              <a:gdLst>
                <a:gd name="T0" fmla="*/ 0 w 180"/>
                <a:gd name="T1" fmla="*/ 0 h 55"/>
                <a:gd name="T2" fmla="*/ 90 w 180"/>
                <a:gd name="T3" fmla="*/ 55 h 55"/>
                <a:gd name="T4" fmla="*/ 180 w 180"/>
                <a:gd name="T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0" h="55">
                  <a:moveTo>
                    <a:pt x="0" y="0"/>
                  </a:moveTo>
                  <a:lnTo>
                    <a:pt x="90" y="55"/>
                  </a:lnTo>
                  <a:lnTo>
                    <a:pt x="180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Line 29"/>
            <p:cNvSpPr>
              <a:spLocks noChangeShapeType="1"/>
            </p:cNvSpPr>
            <p:nvPr/>
          </p:nvSpPr>
          <p:spPr bwMode="auto">
            <a:xfrm>
              <a:off x="10215563" y="-2611438"/>
              <a:ext cx="44450" cy="30163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Line 30"/>
            <p:cNvSpPr>
              <a:spLocks noChangeShapeType="1"/>
            </p:cNvSpPr>
            <p:nvPr/>
          </p:nvSpPr>
          <p:spPr bwMode="auto">
            <a:xfrm flipH="1">
              <a:off x="9974263" y="-2611438"/>
              <a:ext cx="46038" cy="30163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Line 31"/>
            <p:cNvSpPr>
              <a:spLocks noChangeShapeType="1"/>
            </p:cNvSpPr>
            <p:nvPr/>
          </p:nvSpPr>
          <p:spPr bwMode="auto">
            <a:xfrm>
              <a:off x="10056813" y="-2644775"/>
              <a:ext cx="120650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Line 32"/>
            <p:cNvSpPr>
              <a:spLocks noChangeShapeType="1"/>
            </p:cNvSpPr>
            <p:nvPr/>
          </p:nvSpPr>
          <p:spPr bwMode="auto">
            <a:xfrm>
              <a:off x="10056813" y="-2614613"/>
              <a:ext cx="120650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3"/>
            <p:cNvSpPr>
              <a:spLocks noChangeShapeType="1"/>
            </p:cNvSpPr>
            <p:nvPr/>
          </p:nvSpPr>
          <p:spPr bwMode="auto">
            <a:xfrm>
              <a:off x="10056813" y="-2584450"/>
              <a:ext cx="120650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68" name="Line 34"/>
            <p:cNvSpPr>
              <a:spLocks noChangeShapeType="1"/>
            </p:cNvSpPr>
            <p:nvPr/>
          </p:nvSpPr>
          <p:spPr bwMode="auto">
            <a:xfrm>
              <a:off x="10056813" y="-2554288"/>
              <a:ext cx="120650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2" name="Rectangle 12" descr="10"/>
          <p:cNvSpPr>
            <a:spLocks noChangeArrowheads="1"/>
          </p:cNvSpPr>
          <p:nvPr/>
        </p:nvSpPr>
        <p:spPr bwMode="auto">
          <a:xfrm>
            <a:off x="0" y="1282000"/>
            <a:ext cx="4572000" cy="1726146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0973" name="Rectangle 13"/>
          <p:cNvSpPr>
            <a:spLocks noChangeArrowheads="1"/>
          </p:cNvSpPr>
          <p:nvPr/>
        </p:nvSpPr>
        <p:spPr bwMode="auto">
          <a:xfrm>
            <a:off x="4572001" y="1282000"/>
            <a:ext cx="4568825" cy="17261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0974" name="Rectangle 14"/>
          <p:cNvSpPr>
            <a:spLocks noChangeArrowheads="1"/>
          </p:cNvSpPr>
          <p:nvPr/>
        </p:nvSpPr>
        <p:spPr bwMode="auto">
          <a:xfrm>
            <a:off x="0" y="3011321"/>
            <a:ext cx="4572000" cy="17261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0975" name="Rectangle 15" descr="bd949a1373f082024f15da5649fbfbedaa641b36副本"/>
          <p:cNvSpPr>
            <a:spLocks noChangeArrowheads="1"/>
          </p:cNvSpPr>
          <p:nvPr/>
        </p:nvSpPr>
        <p:spPr bwMode="auto">
          <a:xfrm>
            <a:off x="4572001" y="3011321"/>
            <a:ext cx="4568825" cy="172614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0982" name="Rectangle 22"/>
          <p:cNvSpPr>
            <a:spLocks noChangeArrowheads="1"/>
          </p:cNvSpPr>
          <p:nvPr/>
        </p:nvSpPr>
        <p:spPr bwMode="auto">
          <a:xfrm>
            <a:off x="5457826" y="1698053"/>
            <a:ext cx="148790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chemeClr val="bg1"/>
                </a:solidFill>
              </a:rPr>
              <a:t>Insert Header Topic Here</a:t>
            </a:r>
          </a:p>
        </p:txBody>
      </p:sp>
      <p:sp>
        <p:nvSpPr>
          <p:cNvPr id="40983" name="Rectangle 23"/>
          <p:cNvSpPr>
            <a:spLocks noChangeArrowheads="1"/>
          </p:cNvSpPr>
          <p:nvPr/>
        </p:nvSpPr>
        <p:spPr bwMode="auto">
          <a:xfrm>
            <a:off x="4962526" y="2098227"/>
            <a:ext cx="3768725" cy="62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dirty="0">
                <a:solidFill>
                  <a:schemeClr val="bg1"/>
                </a:solidFill>
              </a:rPr>
              <a:t>WHAT MAKES US</a:t>
            </a:r>
            <a:r>
              <a:rPr lang="zh-CN" altLang="en-US" sz="1000" b="1" dirty="0">
                <a:solidFill>
                  <a:schemeClr val="bg1"/>
                </a:solidFill>
              </a:rPr>
              <a:t> DIFFERENT</a:t>
            </a:r>
            <a:r>
              <a:rPr lang="en-US" altLang="zh-CN" sz="1000" b="1" dirty="0">
                <a:solidFill>
                  <a:schemeClr val="bg1"/>
                </a:solidFill>
              </a:rPr>
              <a:t> </a:t>
            </a:r>
            <a:r>
              <a:rPr lang="en-US" altLang="zh-CN" sz="1000" dirty="0">
                <a:solidFill>
                  <a:schemeClr val="bg1"/>
                </a:solidFill>
              </a:rPr>
              <a:t>?</a:t>
            </a:r>
            <a:endParaRPr lang="zh-CN" altLang="en-US" sz="10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40984" name="Line 24"/>
          <p:cNvSpPr>
            <a:spLocks noChangeShapeType="1"/>
          </p:cNvSpPr>
          <p:nvPr/>
        </p:nvSpPr>
        <p:spPr bwMode="auto">
          <a:xfrm>
            <a:off x="5435600" y="1707580"/>
            <a:ext cx="0" cy="228671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985" name="Rectangle 25"/>
          <p:cNvSpPr>
            <a:spLocks noChangeArrowheads="1"/>
          </p:cNvSpPr>
          <p:nvPr/>
        </p:nvSpPr>
        <p:spPr bwMode="auto">
          <a:xfrm>
            <a:off x="1366838" y="3733856"/>
            <a:ext cx="173348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chemeClr val="bg1"/>
                </a:solidFill>
              </a:rPr>
              <a:t>Insert Header Topic Here</a:t>
            </a:r>
          </a:p>
        </p:txBody>
      </p:sp>
      <p:sp>
        <p:nvSpPr>
          <p:cNvPr id="40986" name="Line 26"/>
          <p:cNvSpPr>
            <a:spLocks noChangeShapeType="1"/>
          </p:cNvSpPr>
          <p:nvPr/>
        </p:nvSpPr>
        <p:spPr bwMode="auto">
          <a:xfrm>
            <a:off x="1331913" y="3708448"/>
            <a:ext cx="0" cy="33983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987" name="Freeform 27"/>
          <p:cNvSpPr/>
          <p:nvPr/>
        </p:nvSpPr>
        <p:spPr bwMode="auto">
          <a:xfrm rot="10800000">
            <a:off x="4094163" y="1663117"/>
            <a:ext cx="479425" cy="965498"/>
          </a:xfrm>
          <a:custGeom>
            <a:avLst/>
            <a:gdLst>
              <a:gd name="T0" fmla="*/ 0 w 244"/>
              <a:gd name="T1" fmla="*/ 0 h 489"/>
              <a:gd name="T2" fmla="*/ 0 w 244"/>
              <a:gd name="T3" fmla="*/ 489 h 489"/>
              <a:gd name="T4" fmla="*/ 244 w 244"/>
              <a:gd name="T5" fmla="*/ 245 h 489"/>
              <a:gd name="T6" fmla="*/ 0 w 244"/>
              <a:gd name="T7" fmla="*/ 0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4" h="489">
                <a:moveTo>
                  <a:pt x="0" y="0"/>
                </a:moveTo>
                <a:cubicBezTo>
                  <a:pt x="0" y="489"/>
                  <a:pt x="0" y="489"/>
                  <a:pt x="0" y="489"/>
                </a:cubicBezTo>
                <a:cubicBezTo>
                  <a:pt x="135" y="489"/>
                  <a:pt x="244" y="379"/>
                  <a:pt x="244" y="245"/>
                </a:cubicBezTo>
                <a:cubicBezTo>
                  <a:pt x="244" y="110"/>
                  <a:pt x="135" y="0"/>
                  <a:pt x="0" y="0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0988" name="Freeform 28"/>
          <p:cNvSpPr/>
          <p:nvPr/>
        </p:nvSpPr>
        <p:spPr bwMode="auto">
          <a:xfrm>
            <a:off x="4572001" y="3403554"/>
            <a:ext cx="479425" cy="965498"/>
          </a:xfrm>
          <a:custGeom>
            <a:avLst/>
            <a:gdLst>
              <a:gd name="T0" fmla="*/ 0 w 244"/>
              <a:gd name="T1" fmla="*/ 0 h 489"/>
              <a:gd name="T2" fmla="*/ 0 w 244"/>
              <a:gd name="T3" fmla="*/ 489 h 489"/>
              <a:gd name="T4" fmla="*/ 244 w 244"/>
              <a:gd name="T5" fmla="*/ 245 h 489"/>
              <a:gd name="T6" fmla="*/ 0 w 244"/>
              <a:gd name="T7" fmla="*/ 0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4" h="489">
                <a:moveTo>
                  <a:pt x="0" y="0"/>
                </a:moveTo>
                <a:cubicBezTo>
                  <a:pt x="0" y="489"/>
                  <a:pt x="0" y="489"/>
                  <a:pt x="0" y="489"/>
                </a:cubicBezTo>
                <a:cubicBezTo>
                  <a:pt x="135" y="489"/>
                  <a:pt x="244" y="379"/>
                  <a:pt x="244" y="245"/>
                </a:cubicBezTo>
                <a:cubicBezTo>
                  <a:pt x="244" y="110"/>
                  <a:pt x="135" y="0"/>
                  <a:pt x="0" y="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0989" name="Freeform 29"/>
          <p:cNvSpPr/>
          <p:nvPr/>
        </p:nvSpPr>
        <p:spPr bwMode="auto">
          <a:xfrm>
            <a:off x="4697414" y="3703685"/>
            <a:ext cx="179387" cy="358886"/>
          </a:xfrm>
          <a:custGeom>
            <a:avLst/>
            <a:gdLst>
              <a:gd name="T0" fmla="*/ 0 w 52"/>
              <a:gd name="T1" fmla="*/ 0 h 104"/>
              <a:gd name="T2" fmla="*/ 52 w 52"/>
              <a:gd name="T3" fmla="*/ 52 h 104"/>
              <a:gd name="T4" fmla="*/ 0 w 52"/>
              <a:gd name="T5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2" h="104">
                <a:moveTo>
                  <a:pt x="0" y="0"/>
                </a:moveTo>
                <a:lnTo>
                  <a:pt x="52" y="52"/>
                </a:lnTo>
                <a:lnTo>
                  <a:pt x="0" y="104"/>
                </a:lnTo>
              </a:path>
            </a:pathLst>
          </a:custGeom>
          <a:noFill/>
          <a:ln w="12700" cap="flat" cmpd="sng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990" name="Freeform 30"/>
          <p:cNvSpPr/>
          <p:nvPr/>
        </p:nvSpPr>
        <p:spPr bwMode="auto">
          <a:xfrm rot="10800000">
            <a:off x="4260850" y="1979128"/>
            <a:ext cx="179388" cy="358886"/>
          </a:xfrm>
          <a:custGeom>
            <a:avLst/>
            <a:gdLst>
              <a:gd name="T0" fmla="*/ 0 w 52"/>
              <a:gd name="T1" fmla="*/ 0 h 104"/>
              <a:gd name="T2" fmla="*/ 52 w 52"/>
              <a:gd name="T3" fmla="*/ 52 h 104"/>
              <a:gd name="T4" fmla="*/ 0 w 52"/>
              <a:gd name="T5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2" h="104">
                <a:moveTo>
                  <a:pt x="0" y="0"/>
                </a:moveTo>
                <a:lnTo>
                  <a:pt x="52" y="52"/>
                </a:lnTo>
                <a:lnTo>
                  <a:pt x="0" y="104"/>
                </a:lnTo>
              </a:path>
            </a:pathLst>
          </a:custGeom>
          <a:noFill/>
          <a:ln w="12700" cap="flat" cmpd="sng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" name="Text Box 42"/>
          <p:cNvSpPr txBox="1">
            <a:spLocks noChangeArrowheads="1"/>
          </p:cNvSpPr>
          <p:nvPr/>
        </p:nvSpPr>
        <p:spPr bwMode="auto">
          <a:xfrm>
            <a:off x="3248561" y="290122"/>
            <a:ext cx="2646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  <a:endParaRPr lang="en-US" altLang="zh-CN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 Box 43"/>
          <p:cNvSpPr txBox="1">
            <a:spLocks noChangeArrowheads="1"/>
          </p:cNvSpPr>
          <p:nvPr/>
        </p:nvSpPr>
        <p:spPr bwMode="auto">
          <a:xfrm>
            <a:off x="3511352" y="716976"/>
            <a:ext cx="2113079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 is a good space for a short subtitle</a:t>
            </a:r>
          </a:p>
        </p:txBody>
      </p:sp>
      <p:cxnSp>
        <p:nvCxnSpPr>
          <p:cNvPr id="26" name="直接连接符 25"/>
          <p:cNvCxnSpPr/>
          <p:nvPr/>
        </p:nvCxnSpPr>
        <p:spPr>
          <a:xfrm>
            <a:off x="4226801" y="974973"/>
            <a:ext cx="690398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组合 29"/>
          <p:cNvGrpSpPr/>
          <p:nvPr/>
        </p:nvGrpSpPr>
        <p:grpSpPr>
          <a:xfrm>
            <a:off x="899592" y="3756854"/>
            <a:ext cx="284163" cy="254001"/>
            <a:chOff x="13755688" y="-228600"/>
            <a:chExt cx="284163" cy="254001"/>
          </a:xfrm>
        </p:grpSpPr>
        <p:sp>
          <p:nvSpPr>
            <p:cNvPr id="31" name="Freeform 26"/>
            <p:cNvSpPr/>
            <p:nvPr/>
          </p:nvSpPr>
          <p:spPr bwMode="auto">
            <a:xfrm>
              <a:off x="13844588" y="-169862"/>
              <a:ext cx="195263" cy="195263"/>
            </a:xfrm>
            <a:custGeom>
              <a:avLst/>
              <a:gdLst>
                <a:gd name="T0" fmla="*/ 5 w 52"/>
                <a:gd name="T1" fmla="*/ 0 h 52"/>
                <a:gd name="T2" fmla="*/ 0 w 52"/>
                <a:gd name="T3" fmla="*/ 5 h 52"/>
                <a:gd name="T4" fmla="*/ 0 w 52"/>
                <a:gd name="T5" fmla="*/ 20 h 52"/>
                <a:gd name="T6" fmla="*/ 3 w 52"/>
                <a:gd name="T7" fmla="*/ 28 h 52"/>
                <a:gd name="T8" fmla="*/ 26 w 52"/>
                <a:gd name="T9" fmla="*/ 51 h 52"/>
                <a:gd name="T10" fmla="*/ 33 w 52"/>
                <a:gd name="T11" fmla="*/ 51 h 52"/>
                <a:gd name="T12" fmla="*/ 51 w 52"/>
                <a:gd name="T13" fmla="*/ 33 h 52"/>
                <a:gd name="T14" fmla="*/ 51 w 52"/>
                <a:gd name="T15" fmla="*/ 26 h 52"/>
                <a:gd name="T16" fmla="*/ 28 w 52"/>
                <a:gd name="T17" fmla="*/ 3 h 52"/>
                <a:gd name="T18" fmla="*/ 20 w 52"/>
                <a:gd name="T19" fmla="*/ 0 h 52"/>
                <a:gd name="T20" fmla="*/ 14 w 52"/>
                <a:gd name="T2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52">
                  <a:moveTo>
                    <a:pt x="5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3"/>
                    <a:pt x="2" y="26"/>
                    <a:pt x="3" y="28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8" y="52"/>
                    <a:pt x="31" y="52"/>
                    <a:pt x="33" y="51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2" y="31"/>
                    <a:pt x="52" y="28"/>
                    <a:pt x="51" y="26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6" y="2"/>
                    <a:pt x="23" y="0"/>
                    <a:pt x="20" y="0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Oval 27"/>
            <p:cNvSpPr>
              <a:spLocks noChangeArrowheads="1"/>
            </p:cNvSpPr>
            <p:nvPr/>
          </p:nvSpPr>
          <p:spPr bwMode="auto">
            <a:xfrm>
              <a:off x="13871576" y="-146050"/>
              <a:ext cx="25400" cy="25400"/>
            </a:xfrm>
            <a:prstGeom prst="ellips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8"/>
            <p:cNvSpPr/>
            <p:nvPr/>
          </p:nvSpPr>
          <p:spPr bwMode="auto">
            <a:xfrm>
              <a:off x="13755688" y="-228600"/>
              <a:ext cx="127000" cy="127000"/>
            </a:xfrm>
            <a:custGeom>
              <a:avLst/>
              <a:gdLst>
                <a:gd name="T0" fmla="*/ 17 w 34"/>
                <a:gd name="T1" fmla="*/ 34 h 34"/>
                <a:gd name="T2" fmla="*/ 0 w 34"/>
                <a:gd name="T3" fmla="*/ 17 h 34"/>
                <a:gd name="T4" fmla="*/ 17 w 34"/>
                <a:gd name="T5" fmla="*/ 0 h 34"/>
                <a:gd name="T6" fmla="*/ 34 w 34"/>
                <a:gd name="T7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34">
                  <a:moveTo>
                    <a:pt x="17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4" y="8"/>
                    <a:pt x="34" y="17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5148064" y="1665371"/>
            <a:ext cx="165100" cy="284163"/>
            <a:chOff x="12195176" y="-228600"/>
            <a:chExt cx="165100" cy="284163"/>
          </a:xfrm>
        </p:grpSpPr>
        <p:sp>
          <p:nvSpPr>
            <p:cNvPr id="35" name="Line 37"/>
            <p:cNvSpPr>
              <a:spLocks noChangeShapeType="1"/>
            </p:cNvSpPr>
            <p:nvPr/>
          </p:nvSpPr>
          <p:spPr bwMode="auto">
            <a:xfrm>
              <a:off x="12233276" y="-123825"/>
              <a:ext cx="88900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Line 38"/>
            <p:cNvSpPr>
              <a:spLocks noChangeShapeType="1"/>
            </p:cNvSpPr>
            <p:nvPr/>
          </p:nvSpPr>
          <p:spPr bwMode="auto">
            <a:xfrm>
              <a:off x="12233276" y="-93662"/>
              <a:ext cx="88900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Line 39"/>
            <p:cNvSpPr>
              <a:spLocks noChangeShapeType="1"/>
            </p:cNvSpPr>
            <p:nvPr/>
          </p:nvSpPr>
          <p:spPr bwMode="auto">
            <a:xfrm>
              <a:off x="12233276" y="-63500"/>
              <a:ext cx="88900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Line 40"/>
            <p:cNvSpPr>
              <a:spLocks noChangeShapeType="1"/>
            </p:cNvSpPr>
            <p:nvPr/>
          </p:nvSpPr>
          <p:spPr bwMode="auto">
            <a:xfrm>
              <a:off x="12233276" y="-34925"/>
              <a:ext cx="88900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Line 41"/>
            <p:cNvSpPr>
              <a:spLocks noChangeShapeType="1"/>
            </p:cNvSpPr>
            <p:nvPr/>
          </p:nvSpPr>
          <p:spPr bwMode="auto">
            <a:xfrm>
              <a:off x="12233276" y="-4762"/>
              <a:ext cx="88900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Line 42"/>
            <p:cNvSpPr>
              <a:spLocks noChangeShapeType="1"/>
            </p:cNvSpPr>
            <p:nvPr/>
          </p:nvSpPr>
          <p:spPr bwMode="auto">
            <a:xfrm>
              <a:off x="12233276" y="25400"/>
              <a:ext cx="88900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3"/>
            <p:cNvSpPr/>
            <p:nvPr/>
          </p:nvSpPr>
          <p:spPr bwMode="auto">
            <a:xfrm>
              <a:off x="12195176" y="-228600"/>
              <a:ext cx="165100" cy="284163"/>
            </a:xfrm>
            <a:custGeom>
              <a:avLst/>
              <a:gdLst>
                <a:gd name="T0" fmla="*/ 104 w 104"/>
                <a:gd name="T1" fmla="*/ 19 h 179"/>
                <a:gd name="T2" fmla="*/ 66 w 104"/>
                <a:gd name="T3" fmla="*/ 19 h 179"/>
                <a:gd name="T4" fmla="*/ 66 w 104"/>
                <a:gd name="T5" fmla="*/ 0 h 179"/>
                <a:gd name="T6" fmla="*/ 38 w 104"/>
                <a:gd name="T7" fmla="*/ 0 h 179"/>
                <a:gd name="T8" fmla="*/ 38 w 104"/>
                <a:gd name="T9" fmla="*/ 19 h 179"/>
                <a:gd name="T10" fmla="*/ 0 w 104"/>
                <a:gd name="T11" fmla="*/ 19 h 179"/>
                <a:gd name="T12" fmla="*/ 0 w 104"/>
                <a:gd name="T13" fmla="*/ 179 h 179"/>
                <a:gd name="T14" fmla="*/ 104 w 104"/>
                <a:gd name="T15" fmla="*/ 179 h 179"/>
                <a:gd name="T16" fmla="*/ 104 w 104"/>
                <a:gd name="T17" fmla="*/ 1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79">
                  <a:moveTo>
                    <a:pt x="104" y="19"/>
                  </a:moveTo>
                  <a:lnTo>
                    <a:pt x="66" y="19"/>
                  </a:lnTo>
                  <a:lnTo>
                    <a:pt x="66" y="0"/>
                  </a:lnTo>
                  <a:lnTo>
                    <a:pt x="38" y="0"/>
                  </a:lnTo>
                  <a:lnTo>
                    <a:pt x="38" y="19"/>
                  </a:lnTo>
                  <a:lnTo>
                    <a:pt x="0" y="19"/>
                  </a:lnTo>
                  <a:lnTo>
                    <a:pt x="0" y="179"/>
                  </a:lnTo>
                  <a:lnTo>
                    <a:pt x="104" y="179"/>
                  </a:lnTo>
                  <a:lnTo>
                    <a:pt x="104" y="19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组合 63"/>
          <p:cNvGrpSpPr/>
          <p:nvPr/>
        </p:nvGrpSpPr>
        <p:grpSpPr>
          <a:xfrm>
            <a:off x="4085994" y="1144249"/>
            <a:ext cx="983124" cy="980702"/>
            <a:chOff x="3679919" y="1463711"/>
            <a:chExt cx="1885760" cy="1881117"/>
          </a:xfrm>
        </p:grpSpPr>
        <p:sp>
          <p:nvSpPr>
            <p:cNvPr id="6" name="Oval 8"/>
            <p:cNvSpPr>
              <a:spLocks noChangeArrowheads="1"/>
            </p:cNvSpPr>
            <p:nvPr/>
          </p:nvSpPr>
          <p:spPr bwMode="auto">
            <a:xfrm>
              <a:off x="3679919" y="1463711"/>
              <a:ext cx="1885760" cy="1881117"/>
            </a:xfrm>
            <a:prstGeom prst="ellipse">
              <a:avLst/>
            </a:prstGeom>
            <a:solidFill>
              <a:srgbClr val="4A5F74"/>
            </a:solidFill>
            <a:ln w="76200"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="1" dirty="0"/>
            </a:p>
          </p:txBody>
        </p:sp>
        <p:sp>
          <p:nvSpPr>
            <p:cNvPr id="9" name="Freeform 11"/>
            <p:cNvSpPr>
              <a:spLocks noEditPoints="1"/>
            </p:cNvSpPr>
            <p:nvPr/>
          </p:nvSpPr>
          <p:spPr bwMode="auto">
            <a:xfrm>
              <a:off x="4154488" y="2016125"/>
              <a:ext cx="847725" cy="776288"/>
            </a:xfrm>
            <a:custGeom>
              <a:avLst/>
              <a:gdLst>
                <a:gd name="T0" fmla="*/ 72 w 226"/>
                <a:gd name="T1" fmla="*/ 143 h 207"/>
                <a:gd name="T2" fmla="*/ 4 w 226"/>
                <a:gd name="T3" fmla="*/ 122 h 207"/>
                <a:gd name="T4" fmla="*/ 4 w 226"/>
                <a:gd name="T5" fmla="*/ 116 h 207"/>
                <a:gd name="T6" fmla="*/ 220 w 226"/>
                <a:gd name="T7" fmla="*/ 1 h 207"/>
                <a:gd name="T8" fmla="*/ 115 w 226"/>
                <a:gd name="T9" fmla="*/ 163 h 207"/>
                <a:gd name="T10" fmla="*/ 182 w 226"/>
                <a:gd name="T11" fmla="*/ 184 h 207"/>
                <a:gd name="T12" fmla="*/ 191 w 226"/>
                <a:gd name="T13" fmla="*/ 178 h 207"/>
                <a:gd name="T14" fmla="*/ 225 w 226"/>
                <a:gd name="T15" fmla="*/ 5 h 207"/>
                <a:gd name="T16" fmla="*/ 222 w 226"/>
                <a:gd name="T17" fmla="*/ 3 h 207"/>
                <a:gd name="T18" fmla="*/ 99 w 226"/>
                <a:gd name="T19" fmla="*/ 146 h 207"/>
                <a:gd name="T20" fmla="*/ 95 w 226"/>
                <a:gd name="T21" fmla="*/ 159 h 207"/>
                <a:gd name="T22" fmla="*/ 95 w 226"/>
                <a:gd name="T23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6" h="207">
                  <a:moveTo>
                    <a:pt x="72" y="143"/>
                  </a:moveTo>
                  <a:cubicBezTo>
                    <a:pt x="4" y="122"/>
                    <a:pt x="4" y="122"/>
                    <a:pt x="4" y="122"/>
                  </a:cubicBezTo>
                  <a:cubicBezTo>
                    <a:pt x="0" y="120"/>
                    <a:pt x="0" y="118"/>
                    <a:pt x="4" y="116"/>
                  </a:cubicBezTo>
                  <a:cubicBezTo>
                    <a:pt x="220" y="1"/>
                    <a:pt x="220" y="1"/>
                    <a:pt x="220" y="1"/>
                  </a:cubicBezTo>
                  <a:moveTo>
                    <a:pt x="115" y="163"/>
                  </a:moveTo>
                  <a:cubicBezTo>
                    <a:pt x="182" y="184"/>
                    <a:pt x="182" y="184"/>
                    <a:pt x="182" y="184"/>
                  </a:cubicBezTo>
                  <a:cubicBezTo>
                    <a:pt x="186" y="185"/>
                    <a:pt x="190" y="182"/>
                    <a:pt x="191" y="178"/>
                  </a:cubicBezTo>
                  <a:cubicBezTo>
                    <a:pt x="225" y="5"/>
                    <a:pt x="225" y="5"/>
                    <a:pt x="225" y="5"/>
                  </a:cubicBezTo>
                  <a:cubicBezTo>
                    <a:pt x="226" y="1"/>
                    <a:pt x="224" y="0"/>
                    <a:pt x="222" y="3"/>
                  </a:cubicBezTo>
                  <a:cubicBezTo>
                    <a:pt x="99" y="146"/>
                    <a:pt x="99" y="146"/>
                    <a:pt x="99" y="146"/>
                  </a:cubicBezTo>
                  <a:cubicBezTo>
                    <a:pt x="96" y="149"/>
                    <a:pt x="95" y="155"/>
                    <a:pt x="95" y="159"/>
                  </a:cubicBezTo>
                  <a:cubicBezTo>
                    <a:pt x="95" y="207"/>
                    <a:pt x="95" y="207"/>
                    <a:pt x="95" y="207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1043608" y="2715766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dirty="0">
                <a:ln w="6350">
                  <a:noFill/>
                </a:ln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敬请各位老师批评指正</a:t>
            </a:r>
          </a:p>
        </p:txBody>
      </p:sp>
      <p:sp>
        <p:nvSpPr>
          <p:cNvPr id="89" name="圆角矩形 88"/>
          <p:cNvSpPr/>
          <p:nvPr/>
        </p:nvSpPr>
        <p:spPr>
          <a:xfrm>
            <a:off x="1115616" y="3492955"/>
            <a:ext cx="6912768" cy="202560"/>
          </a:xfrm>
          <a:prstGeom prst="roundRect">
            <a:avLst>
              <a:gd name="adj" fmla="val 0"/>
            </a:avLst>
          </a:prstGeom>
          <a:noFill/>
          <a:ln w="63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dist">
              <a:defRPr/>
            </a:pPr>
            <a:r>
              <a:rPr lang="en-US" altLang="zh-CN" sz="1200" kern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YOU FOR WATCHING</a:t>
            </a:r>
          </a:p>
        </p:txBody>
      </p:sp>
      <p:cxnSp>
        <p:nvCxnSpPr>
          <p:cNvPr id="102" name="直接连接符 101"/>
          <p:cNvCxnSpPr/>
          <p:nvPr/>
        </p:nvCxnSpPr>
        <p:spPr>
          <a:xfrm>
            <a:off x="1115616" y="3420947"/>
            <a:ext cx="6912768" cy="0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35"/>
          <p:cNvSpPr>
            <a:spLocks noChangeArrowheads="1"/>
          </p:cNvSpPr>
          <p:nvPr/>
        </p:nvSpPr>
        <p:spPr bwMode="auto">
          <a:xfrm>
            <a:off x="2609443" y="1826957"/>
            <a:ext cx="6534557" cy="1515190"/>
          </a:xfrm>
          <a:custGeom>
            <a:avLst/>
            <a:gdLst/>
            <a:ahLst/>
            <a:cxnLst/>
            <a:rect l="l" t="t" r="r" b="b"/>
            <a:pathLst>
              <a:path w="6534557" h="1515190">
                <a:moveTo>
                  <a:pt x="756065" y="0"/>
                </a:moveTo>
                <a:lnTo>
                  <a:pt x="6534557" y="0"/>
                </a:lnTo>
                <a:lnTo>
                  <a:pt x="6534557" y="1515190"/>
                </a:lnTo>
                <a:lnTo>
                  <a:pt x="756065" y="1515190"/>
                </a:lnTo>
                <a:cubicBezTo>
                  <a:pt x="338502" y="1515190"/>
                  <a:pt x="0" y="1176003"/>
                  <a:pt x="0" y="757595"/>
                </a:cubicBezTo>
                <a:cubicBezTo>
                  <a:pt x="0" y="339187"/>
                  <a:pt x="338502" y="0"/>
                  <a:pt x="75606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55" name="Oval 35"/>
          <p:cNvSpPr>
            <a:spLocks noChangeArrowheads="1"/>
          </p:cNvSpPr>
          <p:nvPr/>
        </p:nvSpPr>
        <p:spPr bwMode="auto">
          <a:xfrm>
            <a:off x="2725702" y="1943451"/>
            <a:ext cx="1279612" cy="128220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4572558" y="2275559"/>
            <a:ext cx="151195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000" dirty="0">
                <a:ln w="6350">
                  <a:noFill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选题背景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000" dirty="0">
                <a:ln w="6350">
                  <a:noFill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国内外相关研究综述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000" dirty="0">
                <a:ln w="6350">
                  <a:noFill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理论基础与文献综述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000" dirty="0">
                <a:ln w="6350">
                  <a:noFill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主要贡献与创新</a:t>
            </a:r>
          </a:p>
        </p:txBody>
      </p:sp>
      <p:sp>
        <p:nvSpPr>
          <p:cNvPr id="13" name="矩形 12"/>
          <p:cNvSpPr/>
          <p:nvPr/>
        </p:nvSpPr>
        <p:spPr>
          <a:xfrm>
            <a:off x="4572558" y="1875449"/>
            <a:ext cx="7197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ln w="6350">
                  <a:noFill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绪论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3114508" y="2253333"/>
            <a:ext cx="500760" cy="636834"/>
            <a:chOff x="476250" y="5340350"/>
            <a:chExt cx="584200" cy="742950"/>
          </a:xfrm>
        </p:grpSpPr>
        <p:sp>
          <p:nvSpPr>
            <p:cNvPr id="14" name="Freeform 7"/>
            <p:cNvSpPr/>
            <p:nvPr/>
          </p:nvSpPr>
          <p:spPr bwMode="auto">
            <a:xfrm>
              <a:off x="476250" y="5340350"/>
              <a:ext cx="584200" cy="742950"/>
            </a:xfrm>
            <a:custGeom>
              <a:avLst/>
              <a:gdLst>
                <a:gd name="T0" fmla="*/ 156 w 156"/>
                <a:gd name="T1" fmla="*/ 26 h 198"/>
                <a:gd name="T2" fmla="*/ 156 w 156"/>
                <a:gd name="T3" fmla="*/ 198 h 198"/>
                <a:gd name="T4" fmla="*/ 29 w 156"/>
                <a:gd name="T5" fmla="*/ 198 h 198"/>
                <a:gd name="T6" fmla="*/ 0 w 156"/>
                <a:gd name="T7" fmla="*/ 177 h 198"/>
                <a:gd name="T8" fmla="*/ 0 w 156"/>
                <a:gd name="T9" fmla="*/ 28 h 198"/>
                <a:gd name="T10" fmla="*/ 42 w 156"/>
                <a:gd name="T11" fmla="*/ 0 h 198"/>
                <a:gd name="T12" fmla="*/ 156 w 156"/>
                <a:gd name="T13" fmla="*/ 1 h 198"/>
                <a:gd name="T14" fmla="*/ 156 w 156"/>
                <a:gd name="T15" fmla="*/ 157 h 198"/>
                <a:gd name="T16" fmla="*/ 26 w 156"/>
                <a:gd name="T17" fmla="*/ 156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98">
                  <a:moveTo>
                    <a:pt x="156" y="26"/>
                  </a:moveTo>
                  <a:cubicBezTo>
                    <a:pt x="156" y="198"/>
                    <a:pt x="156" y="198"/>
                    <a:pt x="156" y="198"/>
                  </a:cubicBezTo>
                  <a:cubicBezTo>
                    <a:pt x="156" y="198"/>
                    <a:pt x="58" y="198"/>
                    <a:pt x="29" y="198"/>
                  </a:cubicBezTo>
                  <a:cubicBezTo>
                    <a:pt x="1" y="198"/>
                    <a:pt x="0" y="186"/>
                    <a:pt x="0" y="177"/>
                  </a:cubicBezTo>
                  <a:cubicBezTo>
                    <a:pt x="0" y="167"/>
                    <a:pt x="0" y="28"/>
                    <a:pt x="0" y="28"/>
                  </a:cubicBezTo>
                  <a:cubicBezTo>
                    <a:pt x="0" y="9"/>
                    <a:pt x="14" y="0"/>
                    <a:pt x="42" y="0"/>
                  </a:cubicBezTo>
                  <a:cubicBezTo>
                    <a:pt x="156" y="1"/>
                    <a:pt x="156" y="1"/>
                    <a:pt x="156" y="1"/>
                  </a:cubicBezTo>
                  <a:cubicBezTo>
                    <a:pt x="156" y="157"/>
                    <a:pt x="156" y="157"/>
                    <a:pt x="156" y="157"/>
                  </a:cubicBezTo>
                  <a:cubicBezTo>
                    <a:pt x="26" y="156"/>
                    <a:pt x="26" y="156"/>
                    <a:pt x="26" y="156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Line 8"/>
            <p:cNvSpPr>
              <a:spLocks noChangeShapeType="1"/>
            </p:cNvSpPr>
            <p:nvPr/>
          </p:nvSpPr>
          <p:spPr bwMode="auto">
            <a:xfrm flipH="1">
              <a:off x="573088" y="6005513"/>
              <a:ext cx="487362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925763" y="2474276"/>
            <a:ext cx="1471612" cy="1807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6216651" y="2474276"/>
            <a:ext cx="1471613" cy="180713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1454151" y="2474276"/>
            <a:ext cx="1471613" cy="180713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4397376" y="2283718"/>
            <a:ext cx="1819275" cy="2185074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14300" dir="2700000" algn="tl" rotWithShape="0">
              <a:prstClr val="black">
                <a:alpha val="30000"/>
              </a:prstClr>
            </a:outerShdw>
          </a:effec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464" name="Line 32"/>
          <p:cNvSpPr>
            <a:spLocks noChangeShapeType="1"/>
          </p:cNvSpPr>
          <p:nvPr/>
        </p:nvSpPr>
        <p:spPr bwMode="auto">
          <a:xfrm>
            <a:off x="1727201" y="3535053"/>
            <a:ext cx="923925" cy="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465" name="Line 33"/>
          <p:cNvSpPr>
            <a:spLocks noChangeShapeType="1"/>
          </p:cNvSpPr>
          <p:nvPr/>
        </p:nvSpPr>
        <p:spPr bwMode="auto">
          <a:xfrm>
            <a:off x="3197226" y="3535053"/>
            <a:ext cx="925513" cy="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466" name="Line 34"/>
          <p:cNvSpPr>
            <a:spLocks noChangeShapeType="1"/>
          </p:cNvSpPr>
          <p:nvPr/>
        </p:nvSpPr>
        <p:spPr bwMode="auto">
          <a:xfrm>
            <a:off x="4843464" y="3535053"/>
            <a:ext cx="923925" cy="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467" name="Line 35"/>
          <p:cNvSpPr>
            <a:spLocks noChangeShapeType="1"/>
          </p:cNvSpPr>
          <p:nvPr/>
        </p:nvSpPr>
        <p:spPr bwMode="auto">
          <a:xfrm>
            <a:off x="6445251" y="3535053"/>
            <a:ext cx="925513" cy="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468" name="Text Box 36"/>
          <p:cNvSpPr txBox="1">
            <a:spLocks noChangeArrowheads="1"/>
          </p:cNvSpPr>
          <p:nvPr/>
        </p:nvSpPr>
        <p:spPr bwMode="auto">
          <a:xfrm>
            <a:off x="1710514" y="3619216"/>
            <a:ext cx="95571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Head Title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chemeClr val="bg1"/>
                </a:solidFill>
              </a:rPr>
              <a:t>PRODUCT ONE</a:t>
            </a:r>
          </a:p>
        </p:txBody>
      </p:sp>
      <p:sp>
        <p:nvSpPr>
          <p:cNvPr id="18469" name="Text Box 37"/>
          <p:cNvSpPr txBox="1">
            <a:spLocks noChangeArrowheads="1"/>
          </p:cNvSpPr>
          <p:nvPr/>
        </p:nvSpPr>
        <p:spPr bwMode="auto">
          <a:xfrm>
            <a:off x="3166899" y="3619216"/>
            <a:ext cx="9861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Head Title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chemeClr val="bg1"/>
                </a:solidFill>
              </a:rPr>
              <a:t>PRODUCT TWO</a:t>
            </a:r>
          </a:p>
        </p:txBody>
      </p:sp>
      <p:sp>
        <p:nvSpPr>
          <p:cNvPr id="18470" name="Text Box 38"/>
          <p:cNvSpPr txBox="1">
            <a:spLocks noChangeArrowheads="1"/>
          </p:cNvSpPr>
          <p:nvPr/>
        </p:nvSpPr>
        <p:spPr bwMode="auto">
          <a:xfrm>
            <a:off x="4769115" y="3619216"/>
            <a:ext cx="10615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Head Title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chemeClr val="bg1"/>
                </a:solidFill>
              </a:rPr>
              <a:t>PRODUCT THREE</a:t>
            </a:r>
          </a:p>
        </p:txBody>
      </p:sp>
      <p:sp>
        <p:nvSpPr>
          <p:cNvPr id="18471" name="Text Box 39"/>
          <p:cNvSpPr txBox="1">
            <a:spLocks noChangeArrowheads="1"/>
          </p:cNvSpPr>
          <p:nvPr/>
        </p:nvSpPr>
        <p:spPr bwMode="auto">
          <a:xfrm>
            <a:off x="6410792" y="3619216"/>
            <a:ext cx="10198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</a:rPr>
              <a:t>Head Title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chemeClr val="bg1"/>
                </a:solidFill>
              </a:rPr>
              <a:t>PRODUCT FOUR</a:t>
            </a:r>
          </a:p>
        </p:txBody>
      </p:sp>
      <p:sp>
        <p:nvSpPr>
          <p:cNvPr id="18472" name="Rectangle 40"/>
          <p:cNvSpPr>
            <a:spLocks noChangeArrowheads="1"/>
          </p:cNvSpPr>
          <p:nvPr/>
        </p:nvSpPr>
        <p:spPr bwMode="auto">
          <a:xfrm>
            <a:off x="1906589" y="1499017"/>
            <a:ext cx="53292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Text Box 42"/>
          <p:cNvSpPr txBox="1">
            <a:spLocks noChangeArrowheads="1"/>
          </p:cNvSpPr>
          <p:nvPr/>
        </p:nvSpPr>
        <p:spPr bwMode="auto">
          <a:xfrm>
            <a:off x="3248561" y="290122"/>
            <a:ext cx="2646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  <a:endParaRPr lang="en-US" altLang="zh-CN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 Box 43"/>
          <p:cNvSpPr txBox="1">
            <a:spLocks noChangeArrowheads="1"/>
          </p:cNvSpPr>
          <p:nvPr/>
        </p:nvSpPr>
        <p:spPr bwMode="auto">
          <a:xfrm>
            <a:off x="3511352" y="716976"/>
            <a:ext cx="2113079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 is a good space for a short subtitle</a:t>
            </a:r>
          </a:p>
        </p:txBody>
      </p:sp>
      <p:cxnSp>
        <p:nvCxnSpPr>
          <p:cNvPr id="35" name="直接连接符 34"/>
          <p:cNvCxnSpPr/>
          <p:nvPr/>
        </p:nvCxnSpPr>
        <p:spPr>
          <a:xfrm>
            <a:off x="4226801" y="974973"/>
            <a:ext cx="690398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436" name="组合 18435"/>
          <p:cNvGrpSpPr/>
          <p:nvPr/>
        </p:nvGrpSpPr>
        <p:grpSpPr>
          <a:xfrm>
            <a:off x="6814344" y="2928616"/>
            <a:ext cx="212725" cy="330201"/>
            <a:chOff x="8402638" y="-3309938"/>
            <a:chExt cx="212725" cy="330201"/>
          </a:xfrm>
        </p:grpSpPr>
        <p:sp>
          <p:nvSpPr>
            <p:cNvPr id="5" name="Freeform 6"/>
            <p:cNvSpPr/>
            <p:nvPr/>
          </p:nvSpPr>
          <p:spPr bwMode="auto">
            <a:xfrm>
              <a:off x="8420100" y="-3309938"/>
              <a:ext cx="176212" cy="146050"/>
            </a:xfrm>
            <a:custGeom>
              <a:avLst/>
              <a:gdLst>
                <a:gd name="T0" fmla="*/ 47 w 47"/>
                <a:gd name="T1" fmla="*/ 39 h 39"/>
                <a:gd name="T2" fmla="*/ 47 w 47"/>
                <a:gd name="T3" fmla="*/ 21 h 39"/>
                <a:gd name="T4" fmla="*/ 47 w 47"/>
                <a:gd name="T5" fmla="*/ 21 h 39"/>
                <a:gd name="T6" fmla="*/ 24 w 47"/>
                <a:gd name="T7" fmla="*/ 0 h 39"/>
                <a:gd name="T8" fmla="*/ 0 w 47"/>
                <a:gd name="T9" fmla="*/ 21 h 39"/>
                <a:gd name="T10" fmla="*/ 0 w 47"/>
                <a:gd name="T11" fmla="*/ 26 h 39"/>
                <a:gd name="T12" fmla="*/ 0 w 47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39">
                  <a:moveTo>
                    <a:pt x="47" y="39"/>
                  </a:moveTo>
                  <a:cubicBezTo>
                    <a:pt x="47" y="21"/>
                    <a:pt x="47" y="21"/>
                    <a:pt x="47" y="21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9"/>
                    <a:pt x="36" y="0"/>
                    <a:pt x="24" y="0"/>
                  </a:cubicBezTo>
                  <a:cubicBezTo>
                    <a:pt x="11" y="0"/>
                    <a:pt x="0" y="9"/>
                    <a:pt x="0" y="21"/>
                  </a:cubicBezTo>
                  <a:cubicBezTo>
                    <a:pt x="0" y="21"/>
                    <a:pt x="0" y="26"/>
                    <a:pt x="0" y="26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7"/>
            <p:cNvSpPr>
              <a:spLocks noEditPoints="1"/>
            </p:cNvSpPr>
            <p:nvPr/>
          </p:nvSpPr>
          <p:spPr bwMode="auto">
            <a:xfrm>
              <a:off x="8402638" y="-3133725"/>
              <a:ext cx="212725" cy="153988"/>
            </a:xfrm>
            <a:custGeom>
              <a:avLst/>
              <a:gdLst>
                <a:gd name="T0" fmla="*/ 55 w 57"/>
                <a:gd name="T1" fmla="*/ 0 h 41"/>
                <a:gd name="T2" fmla="*/ 3 w 57"/>
                <a:gd name="T3" fmla="*/ 0 h 41"/>
                <a:gd name="T4" fmla="*/ 0 w 57"/>
                <a:gd name="T5" fmla="*/ 2 h 41"/>
                <a:gd name="T6" fmla="*/ 0 w 57"/>
                <a:gd name="T7" fmla="*/ 39 h 41"/>
                <a:gd name="T8" fmla="*/ 3 w 57"/>
                <a:gd name="T9" fmla="*/ 41 h 41"/>
                <a:gd name="T10" fmla="*/ 55 w 57"/>
                <a:gd name="T11" fmla="*/ 41 h 41"/>
                <a:gd name="T12" fmla="*/ 57 w 57"/>
                <a:gd name="T13" fmla="*/ 39 h 41"/>
                <a:gd name="T14" fmla="*/ 57 w 57"/>
                <a:gd name="T15" fmla="*/ 2 h 41"/>
                <a:gd name="T16" fmla="*/ 55 w 57"/>
                <a:gd name="T17" fmla="*/ 0 h 41"/>
                <a:gd name="T18" fmla="*/ 30 w 57"/>
                <a:gd name="T19" fmla="*/ 19 h 41"/>
                <a:gd name="T20" fmla="*/ 32 w 57"/>
                <a:gd name="T21" fmla="*/ 26 h 41"/>
                <a:gd name="T22" fmla="*/ 31 w 57"/>
                <a:gd name="T23" fmla="*/ 27 h 41"/>
                <a:gd name="T24" fmla="*/ 30 w 57"/>
                <a:gd name="T25" fmla="*/ 27 h 41"/>
                <a:gd name="T26" fmla="*/ 27 w 57"/>
                <a:gd name="T27" fmla="*/ 27 h 41"/>
                <a:gd name="T28" fmla="*/ 26 w 57"/>
                <a:gd name="T29" fmla="*/ 27 h 41"/>
                <a:gd name="T30" fmla="*/ 26 w 57"/>
                <a:gd name="T31" fmla="*/ 26 h 41"/>
                <a:gd name="T32" fmla="*/ 27 w 57"/>
                <a:gd name="T33" fmla="*/ 19 h 41"/>
                <a:gd name="T34" fmla="*/ 24 w 57"/>
                <a:gd name="T35" fmla="*/ 15 h 41"/>
                <a:gd name="T36" fmla="*/ 29 w 57"/>
                <a:gd name="T37" fmla="*/ 10 h 41"/>
                <a:gd name="T38" fmla="*/ 33 w 57"/>
                <a:gd name="T39" fmla="*/ 15 h 41"/>
                <a:gd name="T40" fmla="*/ 30 w 57"/>
                <a:gd name="T41" fmla="*/ 1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41">
                  <a:moveTo>
                    <a:pt x="55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0"/>
                    <a:pt x="1" y="41"/>
                    <a:pt x="3" y="41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56" y="41"/>
                    <a:pt x="57" y="40"/>
                    <a:pt x="57" y="39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57" y="1"/>
                    <a:pt x="56" y="0"/>
                    <a:pt x="55" y="0"/>
                  </a:cubicBezTo>
                  <a:close/>
                  <a:moveTo>
                    <a:pt x="30" y="19"/>
                  </a:move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7"/>
                    <a:pt x="31" y="27"/>
                  </a:cubicBezTo>
                  <a:cubicBezTo>
                    <a:pt x="31" y="27"/>
                    <a:pt x="31" y="27"/>
                    <a:pt x="30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6" y="27"/>
                    <a:pt x="26" y="27"/>
                  </a:cubicBezTo>
                  <a:cubicBezTo>
                    <a:pt x="26" y="27"/>
                    <a:pt x="26" y="26"/>
                    <a:pt x="26" y="26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5" y="18"/>
                    <a:pt x="24" y="17"/>
                    <a:pt x="24" y="15"/>
                  </a:cubicBezTo>
                  <a:cubicBezTo>
                    <a:pt x="24" y="12"/>
                    <a:pt x="26" y="10"/>
                    <a:pt x="29" y="10"/>
                  </a:cubicBezTo>
                  <a:cubicBezTo>
                    <a:pt x="31" y="10"/>
                    <a:pt x="33" y="12"/>
                    <a:pt x="33" y="15"/>
                  </a:cubicBezTo>
                  <a:cubicBezTo>
                    <a:pt x="33" y="17"/>
                    <a:pt x="32" y="18"/>
                    <a:pt x="30" y="19"/>
                  </a:cubicBez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8437" name="组合 18436"/>
          <p:cNvGrpSpPr/>
          <p:nvPr/>
        </p:nvGrpSpPr>
        <p:grpSpPr>
          <a:xfrm>
            <a:off x="7678738" y="-3332163"/>
            <a:ext cx="253999" cy="374650"/>
            <a:chOff x="7678738" y="-3332163"/>
            <a:chExt cx="253999" cy="374650"/>
          </a:xfrm>
        </p:grpSpPr>
        <p:sp>
          <p:nvSpPr>
            <p:cNvPr id="7" name="Freeform 8"/>
            <p:cNvSpPr/>
            <p:nvPr/>
          </p:nvSpPr>
          <p:spPr bwMode="auto">
            <a:xfrm>
              <a:off x="7678738" y="-3332163"/>
              <a:ext cx="77787" cy="374650"/>
            </a:xfrm>
            <a:custGeom>
              <a:avLst/>
              <a:gdLst>
                <a:gd name="T0" fmla="*/ 17 w 21"/>
                <a:gd name="T1" fmla="*/ 63 h 100"/>
                <a:gd name="T2" fmla="*/ 17 w 21"/>
                <a:gd name="T3" fmla="*/ 47 h 100"/>
                <a:gd name="T4" fmla="*/ 14 w 21"/>
                <a:gd name="T5" fmla="*/ 44 h 100"/>
                <a:gd name="T6" fmla="*/ 14 w 21"/>
                <a:gd name="T7" fmla="*/ 19 h 100"/>
                <a:gd name="T8" fmla="*/ 15 w 21"/>
                <a:gd name="T9" fmla="*/ 13 h 100"/>
                <a:gd name="T10" fmla="*/ 14 w 21"/>
                <a:gd name="T11" fmla="*/ 0 h 100"/>
                <a:gd name="T12" fmla="*/ 7 w 21"/>
                <a:gd name="T13" fmla="*/ 0 h 100"/>
                <a:gd name="T14" fmla="*/ 5 w 21"/>
                <a:gd name="T15" fmla="*/ 13 h 100"/>
                <a:gd name="T16" fmla="*/ 7 w 21"/>
                <a:gd name="T17" fmla="*/ 19 h 100"/>
                <a:gd name="T18" fmla="*/ 7 w 21"/>
                <a:gd name="T19" fmla="*/ 44 h 100"/>
                <a:gd name="T20" fmla="*/ 3 w 21"/>
                <a:gd name="T21" fmla="*/ 47 h 100"/>
                <a:gd name="T22" fmla="*/ 3 w 21"/>
                <a:gd name="T23" fmla="*/ 63 h 100"/>
                <a:gd name="T24" fmla="*/ 0 w 21"/>
                <a:gd name="T25" fmla="*/ 69 h 100"/>
                <a:gd name="T26" fmla="*/ 0 w 21"/>
                <a:gd name="T27" fmla="*/ 93 h 100"/>
                <a:gd name="T28" fmla="*/ 7 w 21"/>
                <a:gd name="T29" fmla="*/ 100 h 100"/>
                <a:gd name="T30" fmla="*/ 14 w 21"/>
                <a:gd name="T31" fmla="*/ 100 h 100"/>
                <a:gd name="T32" fmla="*/ 21 w 21"/>
                <a:gd name="T33" fmla="*/ 93 h 100"/>
                <a:gd name="T34" fmla="*/ 21 w 21"/>
                <a:gd name="T35" fmla="*/ 69 h 100"/>
                <a:gd name="T36" fmla="*/ 17 w 21"/>
                <a:gd name="T37" fmla="*/ 6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" h="100">
                  <a:moveTo>
                    <a:pt x="17" y="63"/>
                  </a:moveTo>
                  <a:cubicBezTo>
                    <a:pt x="17" y="47"/>
                    <a:pt x="17" y="47"/>
                    <a:pt x="17" y="47"/>
                  </a:cubicBezTo>
                  <a:cubicBezTo>
                    <a:pt x="17" y="45"/>
                    <a:pt x="15" y="44"/>
                    <a:pt x="14" y="44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5" y="44"/>
                    <a:pt x="3" y="45"/>
                    <a:pt x="3" y="47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1" y="64"/>
                    <a:pt x="0" y="66"/>
                    <a:pt x="0" y="69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7"/>
                    <a:pt x="3" y="100"/>
                    <a:pt x="7" y="100"/>
                  </a:cubicBezTo>
                  <a:cubicBezTo>
                    <a:pt x="14" y="100"/>
                    <a:pt x="14" y="100"/>
                    <a:pt x="14" y="100"/>
                  </a:cubicBezTo>
                  <a:cubicBezTo>
                    <a:pt x="17" y="100"/>
                    <a:pt x="21" y="97"/>
                    <a:pt x="21" y="93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21" y="66"/>
                    <a:pt x="19" y="64"/>
                    <a:pt x="17" y="63"/>
                  </a:cubicBez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9"/>
            <p:cNvSpPr/>
            <p:nvPr/>
          </p:nvSpPr>
          <p:spPr bwMode="auto">
            <a:xfrm>
              <a:off x="7775575" y="-3332163"/>
              <a:ext cx="157162" cy="374650"/>
            </a:xfrm>
            <a:custGeom>
              <a:avLst/>
              <a:gdLst>
                <a:gd name="T0" fmla="*/ 42 w 42"/>
                <a:gd name="T1" fmla="*/ 19 h 100"/>
                <a:gd name="T2" fmla="*/ 35 w 42"/>
                <a:gd name="T3" fmla="*/ 0 h 100"/>
                <a:gd name="T4" fmla="*/ 33 w 42"/>
                <a:gd name="T5" fmla="*/ 3 h 100"/>
                <a:gd name="T6" fmla="*/ 33 w 42"/>
                <a:gd name="T7" fmla="*/ 16 h 100"/>
                <a:gd name="T8" fmla="*/ 30 w 42"/>
                <a:gd name="T9" fmla="*/ 19 h 100"/>
                <a:gd name="T10" fmla="*/ 12 w 42"/>
                <a:gd name="T11" fmla="*/ 19 h 100"/>
                <a:gd name="T12" fmla="*/ 9 w 42"/>
                <a:gd name="T13" fmla="*/ 16 h 100"/>
                <a:gd name="T14" fmla="*/ 9 w 42"/>
                <a:gd name="T15" fmla="*/ 3 h 100"/>
                <a:gd name="T16" fmla="*/ 6 w 42"/>
                <a:gd name="T17" fmla="*/ 0 h 100"/>
                <a:gd name="T18" fmla="*/ 0 w 42"/>
                <a:gd name="T19" fmla="*/ 19 h 100"/>
                <a:gd name="T20" fmla="*/ 12 w 42"/>
                <a:gd name="T21" fmla="*/ 33 h 100"/>
                <a:gd name="T22" fmla="*/ 12 w 42"/>
                <a:gd name="T23" fmla="*/ 91 h 100"/>
                <a:gd name="T24" fmla="*/ 20 w 42"/>
                <a:gd name="T25" fmla="*/ 100 h 100"/>
                <a:gd name="T26" fmla="*/ 21 w 42"/>
                <a:gd name="T27" fmla="*/ 100 h 100"/>
                <a:gd name="T28" fmla="*/ 30 w 42"/>
                <a:gd name="T29" fmla="*/ 91 h 100"/>
                <a:gd name="T30" fmla="*/ 30 w 42"/>
                <a:gd name="T31" fmla="*/ 33 h 100"/>
                <a:gd name="T32" fmla="*/ 42 w 42"/>
                <a:gd name="T33" fmla="*/ 1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100">
                  <a:moveTo>
                    <a:pt x="42" y="19"/>
                  </a:moveTo>
                  <a:cubicBezTo>
                    <a:pt x="42" y="13"/>
                    <a:pt x="39" y="4"/>
                    <a:pt x="35" y="0"/>
                  </a:cubicBezTo>
                  <a:cubicBezTo>
                    <a:pt x="35" y="0"/>
                    <a:pt x="33" y="0"/>
                    <a:pt x="33" y="3"/>
                  </a:cubicBezTo>
                  <a:cubicBezTo>
                    <a:pt x="33" y="5"/>
                    <a:pt x="33" y="16"/>
                    <a:pt x="33" y="16"/>
                  </a:cubicBezTo>
                  <a:cubicBezTo>
                    <a:pt x="33" y="18"/>
                    <a:pt x="31" y="19"/>
                    <a:pt x="30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0" y="19"/>
                    <a:pt x="9" y="18"/>
                    <a:pt x="9" y="16"/>
                  </a:cubicBezTo>
                  <a:cubicBezTo>
                    <a:pt x="9" y="16"/>
                    <a:pt x="9" y="5"/>
                    <a:pt x="9" y="3"/>
                  </a:cubicBezTo>
                  <a:cubicBezTo>
                    <a:pt x="9" y="0"/>
                    <a:pt x="6" y="0"/>
                    <a:pt x="6" y="0"/>
                  </a:cubicBezTo>
                  <a:cubicBezTo>
                    <a:pt x="2" y="4"/>
                    <a:pt x="0" y="13"/>
                    <a:pt x="0" y="19"/>
                  </a:cubicBezTo>
                  <a:cubicBezTo>
                    <a:pt x="0" y="28"/>
                    <a:pt x="5" y="32"/>
                    <a:pt x="12" y="33"/>
                  </a:cubicBezTo>
                  <a:cubicBezTo>
                    <a:pt x="12" y="91"/>
                    <a:pt x="12" y="91"/>
                    <a:pt x="12" y="91"/>
                  </a:cubicBezTo>
                  <a:cubicBezTo>
                    <a:pt x="12" y="96"/>
                    <a:pt x="15" y="100"/>
                    <a:pt x="20" y="100"/>
                  </a:cubicBezTo>
                  <a:cubicBezTo>
                    <a:pt x="21" y="100"/>
                    <a:pt x="21" y="100"/>
                    <a:pt x="21" y="100"/>
                  </a:cubicBezTo>
                  <a:cubicBezTo>
                    <a:pt x="26" y="100"/>
                    <a:pt x="30" y="96"/>
                    <a:pt x="30" y="91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7" y="32"/>
                    <a:pt x="42" y="28"/>
                    <a:pt x="42" y="19"/>
                  </a:cubicBez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3" name="Freeform 14"/>
          <p:cNvSpPr/>
          <p:nvPr/>
        </p:nvSpPr>
        <p:spPr bwMode="auto">
          <a:xfrm>
            <a:off x="5118100" y="2873846"/>
            <a:ext cx="363537" cy="390525"/>
          </a:xfrm>
          <a:custGeom>
            <a:avLst/>
            <a:gdLst>
              <a:gd name="T0" fmla="*/ 91 w 97"/>
              <a:gd name="T1" fmla="*/ 56 h 104"/>
              <a:gd name="T2" fmla="*/ 53 w 97"/>
              <a:gd name="T3" fmla="*/ 93 h 104"/>
              <a:gd name="T4" fmla="*/ 11 w 97"/>
              <a:gd name="T5" fmla="*/ 93 h 104"/>
              <a:gd name="T6" fmla="*/ 11 w 97"/>
              <a:gd name="T7" fmla="*/ 53 h 104"/>
              <a:gd name="T8" fmla="*/ 59 w 97"/>
              <a:gd name="T9" fmla="*/ 8 h 104"/>
              <a:gd name="T10" fmla="*/ 88 w 97"/>
              <a:gd name="T11" fmla="*/ 8 h 104"/>
              <a:gd name="T12" fmla="*/ 88 w 97"/>
              <a:gd name="T13" fmla="*/ 36 h 104"/>
              <a:gd name="T14" fmla="*/ 47 w 97"/>
              <a:gd name="T15" fmla="*/ 76 h 104"/>
              <a:gd name="T16" fmla="*/ 29 w 97"/>
              <a:gd name="T17" fmla="*/ 76 h 104"/>
              <a:gd name="T18" fmla="*/ 29 w 97"/>
              <a:gd name="T19" fmla="*/ 59 h 104"/>
              <a:gd name="T20" fmla="*/ 62 w 97"/>
              <a:gd name="T21" fmla="*/ 27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7" h="104">
                <a:moveTo>
                  <a:pt x="91" y="56"/>
                </a:moveTo>
                <a:cubicBezTo>
                  <a:pt x="53" y="93"/>
                  <a:pt x="53" y="93"/>
                  <a:pt x="53" y="93"/>
                </a:cubicBezTo>
                <a:cubicBezTo>
                  <a:pt x="42" y="104"/>
                  <a:pt x="23" y="104"/>
                  <a:pt x="11" y="93"/>
                </a:cubicBezTo>
                <a:cubicBezTo>
                  <a:pt x="0" y="82"/>
                  <a:pt x="0" y="64"/>
                  <a:pt x="11" y="53"/>
                </a:cubicBezTo>
                <a:cubicBezTo>
                  <a:pt x="59" y="8"/>
                  <a:pt x="59" y="8"/>
                  <a:pt x="59" y="8"/>
                </a:cubicBezTo>
                <a:cubicBezTo>
                  <a:pt x="67" y="0"/>
                  <a:pt x="80" y="0"/>
                  <a:pt x="88" y="8"/>
                </a:cubicBezTo>
                <a:cubicBezTo>
                  <a:pt x="97" y="15"/>
                  <a:pt x="97" y="28"/>
                  <a:pt x="88" y="36"/>
                </a:cubicBezTo>
                <a:cubicBezTo>
                  <a:pt x="47" y="76"/>
                  <a:pt x="47" y="76"/>
                  <a:pt x="47" y="76"/>
                </a:cubicBezTo>
                <a:cubicBezTo>
                  <a:pt x="42" y="80"/>
                  <a:pt x="34" y="80"/>
                  <a:pt x="29" y="76"/>
                </a:cubicBezTo>
                <a:cubicBezTo>
                  <a:pt x="24" y="71"/>
                  <a:pt x="24" y="63"/>
                  <a:pt x="29" y="59"/>
                </a:cubicBezTo>
                <a:cubicBezTo>
                  <a:pt x="62" y="27"/>
                  <a:pt x="62" y="27"/>
                  <a:pt x="62" y="27"/>
                </a:cubicBezTo>
              </a:path>
            </a:pathLst>
          </a:custGeom>
          <a:noFill/>
          <a:ln w="12700" cap="rnd">
            <a:solidFill>
              <a:schemeClr val="bg1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8433" name="组合 18432"/>
          <p:cNvGrpSpPr/>
          <p:nvPr/>
        </p:nvGrpSpPr>
        <p:grpSpPr>
          <a:xfrm>
            <a:off x="8337550" y="-2646363"/>
            <a:ext cx="360362" cy="315913"/>
            <a:chOff x="8337550" y="-2646363"/>
            <a:chExt cx="360362" cy="315913"/>
          </a:xfrm>
        </p:grpSpPr>
        <p:sp>
          <p:nvSpPr>
            <p:cNvPr id="17" name="Freeform 18"/>
            <p:cNvSpPr/>
            <p:nvPr/>
          </p:nvSpPr>
          <p:spPr bwMode="auto">
            <a:xfrm>
              <a:off x="8337550" y="-2646363"/>
              <a:ext cx="360362" cy="315913"/>
            </a:xfrm>
            <a:custGeom>
              <a:avLst/>
              <a:gdLst>
                <a:gd name="T0" fmla="*/ 95 w 96"/>
                <a:gd name="T1" fmla="*/ 78 h 84"/>
                <a:gd name="T2" fmla="*/ 51 w 96"/>
                <a:gd name="T3" fmla="*/ 2 h 84"/>
                <a:gd name="T4" fmla="*/ 45 w 96"/>
                <a:gd name="T5" fmla="*/ 2 h 84"/>
                <a:gd name="T6" fmla="*/ 2 w 96"/>
                <a:gd name="T7" fmla="*/ 78 h 84"/>
                <a:gd name="T8" fmla="*/ 5 w 96"/>
                <a:gd name="T9" fmla="*/ 84 h 84"/>
                <a:gd name="T10" fmla="*/ 92 w 96"/>
                <a:gd name="T11" fmla="*/ 84 h 84"/>
                <a:gd name="T12" fmla="*/ 95 w 96"/>
                <a:gd name="T13" fmla="*/ 7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84">
                  <a:moveTo>
                    <a:pt x="95" y="78"/>
                  </a:moveTo>
                  <a:cubicBezTo>
                    <a:pt x="51" y="2"/>
                    <a:pt x="51" y="2"/>
                    <a:pt x="51" y="2"/>
                  </a:cubicBezTo>
                  <a:cubicBezTo>
                    <a:pt x="50" y="0"/>
                    <a:pt x="47" y="0"/>
                    <a:pt x="45" y="2"/>
                  </a:cubicBezTo>
                  <a:cubicBezTo>
                    <a:pt x="2" y="78"/>
                    <a:pt x="2" y="78"/>
                    <a:pt x="2" y="78"/>
                  </a:cubicBezTo>
                  <a:cubicBezTo>
                    <a:pt x="0" y="81"/>
                    <a:pt x="2" y="84"/>
                    <a:pt x="5" y="84"/>
                  </a:cubicBezTo>
                  <a:cubicBezTo>
                    <a:pt x="92" y="84"/>
                    <a:pt x="92" y="84"/>
                    <a:pt x="92" y="84"/>
                  </a:cubicBezTo>
                  <a:cubicBezTo>
                    <a:pt x="95" y="84"/>
                    <a:pt x="96" y="81"/>
                    <a:pt x="95" y="78"/>
                  </a:cubicBez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8518525" y="-2574925"/>
              <a:ext cx="0" cy="153988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Oval 20"/>
            <p:cNvSpPr>
              <a:spLocks noChangeArrowheads="1"/>
            </p:cNvSpPr>
            <p:nvPr/>
          </p:nvSpPr>
          <p:spPr bwMode="auto">
            <a:xfrm>
              <a:off x="8507413" y="-2393950"/>
              <a:ext cx="21600" cy="22225"/>
            </a:xfrm>
            <a:prstGeom prst="ellipse">
              <a:avLst/>
            </a:prstGeom>
            <a:solidFill>
              <a:schemeClr val="bg1"/>
            </a:solidFill>
            <a:ln w="12700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6" name="Freeform 27"/>
          <p:cNvSpPr/>
          <p:nvPr/>
        </p:nvSpPr>
        <p:spPr bwMode="auto">
          <a:xfrm>
            <a:off x="2002631" y="2931790"/>
            <a:ext cx="371475" cy="341313"/>
          </a:xfrm>
          <a:custGeom>
            <a:avLst/>
            <a:gdLst>
              <a:gd name="T0" fmla="*/ 71 w 99"/>
              <a:gd name="T1" fmla="*/ 0 h 91"/>
              <a:gd name="T2" fmla="*/ 50 w 99"/>
              <a:gd name="T3" fmla="*/ 12 h 91"/>
              <a:gd name="T4" fmla="*/ 28 w 99"/>
              <a:gd name="T5" fmla="*/ 0 h 91"/>
              <a:gd name="T6" fmla="*/ 0 w 99"/>
              <a:gd name="T7" fmla="*/ 28 h 91"/>
              <a:gd name="T8" fmla="*/ 50 w 99"/>
              <a:gd name="T9" fmla="*/ 91 h 91"/>
              <a:gd name="T10" fmla="*/ 99 w 99"/>
              <a:gd name="T11" fmla="*/ 28 h 91"/>
              <a:gd name="T12" fmla="*/ 71 w 99"/>
              <a:gd name="T13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9" h="91">
                <a:moveTo>
                  <a:pt x="71" y="0"/>
                </a:moveTo>
                <a:cubicBezTo>
                  <a:pt x="60" y="0"/>
                  <a:pt x="50" y="12"/>
                  <a:pt x="50" y="12"/>
                </a:cubicBezTo>
                <a:cubicBezTo>
                  <a:pt x="50" y="12"/>
                  <a:pt x="40" y="0"/>
                  <a:pt x="28" y="0"/>
                </a:cubicBezTo>
                <a:cubicBezTo>
                  <a:pt x="16" y="0"/>
                  <a:pt x="0" y="8"/>
                  <a:pt x="0" y="28"/>
                </a:cubicBezTo>
                <a:cubicBezTo>
                  <a:pt x="0" y="52"/>
                  <a:pt x="34" y="83"/>
                  <a:pt x="50" y="91"/>
                </a:cubicBezTo>
                <a:cubicBezTo>
                  <a:pt x="65" y="83"/>
                  <a:pt x="99" y="52"/>
                  <a:pt x="99" y="28"/>
                </a:cubicBezTo>
                <a:cubicBezTo>
                  <a:pt x="99" y="8"/>
                  <a:pt x="83" y="0"/>
                  <a:pt x="71" y="0"/>
                </a:cubicBezTo>
                <a:close/>
              </a:path>
            </a:pathLst>
          </a:custGeom>
          <a:noFill/>
          <a:ln w="12700" cap="rnd">
            <a:solidFill>
              <a:schemeClr val="bg1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8438" name="组合 18437"/>
          <p:cNvGrpSpPr/>
          <p:nvPr/>
        </p:nvGrpSpPr>
        <p:grpSpPr>
          <a:xfrm>
            <a:off x="3504406" y="2898453"/>
            <a:ext cx="314325" cy="374650"/>
            <a:chOff x="6932613" y="-3332163"/>
            <a:chExt cx="314325" cy="374650"/>
          </a:xfrm>
        </p:grpSpPr>
        <p:sp>
          <p:nvSpPr>
            <p:cNvPr id="27" name="Oval 28"/>
            <p:cNvSpPr>
              <a:spLocks noChangeArrowheads="1"/>
            </p:cNvSpPr>
            <p:nvPr/>
          </p:nvSpPr>
          <p:spPr bwMode="auto">
            <a:xfrm>
              <a:off x="6932613" y="-3271838"/>
              <a:ext cx="314325" cy="314325"/>
            </a:xfrm>
            <a:prstGeom prst="ellips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 flipV="1">
              <a:off x="7089775" y="-3241675"/>
              <a:ext cx="0" cy="1270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Line 30"/>
            <p:cNvSpPr>
              <a:spLocks noChangeShapeType="1"/>
            </p:cNvSpPr>
            <p:nvPr/>
          </p:nvSpPr>
          <p:spPr bwMode="auto">
            <a:xfrm>
              <a:off x="7089775" y="-3321050"/>
              <a:ext cx="0" cy="381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Line 31"/>
            <p:cNvSpPr>
              <a:spLocks noChangeShapeType="1"/>
            </p:cNvSpPr>
            <p:nvPr/>
          </p:nvSpPr>
          <p:spPr bwMode="auto">
            <a:xfrm>
              <a:off x="7059613" y="-3332163"/>
              <a:ext cx="60325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2"/>
            <p:cNvSpPr>
              <a:spLocks noChangeShapeType="1"/>
            </p:cNvSpPr>
            <p:nvPr/>
          </p:nvSpPr>
          <p:spPr bwMode="auto">
            <a:xfrm flipV="1">
              <a:off x="7089775" y="-3208338"/>
              <a:ext cx="93662" cy="93663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3"/>
            <p:cNvSpPr>
              <a:spLocks noChangeShapeType="1"/>
            </p:cNvSpPr>
            <p:nvPr/>
          </p:nvSpPr>
          <p:spPr bwMode="auto">
            <a:xfrm flipV="1">
              <a:off x="7213600" y="-3271838"/>
              <a:ext cx="33337" cy="33338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7" name="Rectangle 11" descr="49b68f35gc54dd7a416d7&amp;690"/>
          <p:cNvSpPr>
            <a:spLocks noChangeArrowheads="1"/>
          </p:cNvSpPr>
          <p:nvPr/>
        </p:nvSpPr>
        <p:spPr bwMode="auto">
          <a:xfrm>
            <a:off x="0" y="1419663"/>
            <a:ext cx="4284663" cy="2953661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4284664" y="1419663"/>
            <a:ext cx="3959225" cy="295366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 flipH="1">
            <a:off x="3995738" y="1419663"/>
            <a:ext cx="309562" cy="2953661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4602163" y="2645592"/>
            <a:ext cx="33845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dirty="0">
                <a:solidFill>
                  <a:schemeClr val="bg1"/>
                </a:solidFill>
              </a:rPr>
              <a:t>WHAT MAKES US</a:t>
            </a:r>
            <a:r>
              <a:rPr lang="zh-CN" altLang="en-US" sz="1000" b="1" dirty="0">
                <a:solidFill>
                  <a:srgbClr val="7EA88C"/>
                </a:solidFill>
              </a:rPr>
              <a:t> </a:t>
            </a:r>
            <a:r>
              <a:rPr lang="zh-CN" altLang="en-US" sz="1000" b="1" dirty="0">
                <a:solidFill>
                  <a:schemeClr val="bg1"/>
                </a:solidFill>
              </a:rPr>
              <a:t>DIFFERENT</a:t>
            </a:r>
            <a:r>
              <a:rPr lang="zh-CN" altLang="en-US" sz="1000" dirty="0">
                <a:solidFill>
                  <a:schemeClr val="bg1"/>
                </a:solidFill>
                <a:ea typeface="微软雅黑" panose="020B0503020204020204" pitchFamily="34" charset="-122"/>
              </a:rPr>
              <a:t>？</a:t>
            </a:r>
            <a:endParaRPr lang="zh-CN" altLang="zh-CN" sz="1000" dirty="0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zh-CN" sz="8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19472" name="Oval 16"/>
          <p:cNvSpPr>
            <a:spLocks noChangeArrowheads="1"/>
          </p:cNvSpPr>
          <p:nvPr/>
        </p:nvSpPr>
        <p:spPr bwMode="auto">
          <a:xfrm>
            <a:off x="4605338" y="1954816"/>
            <a:ext cx="266700" cy="26678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79" name="Rectangle 23"/>
          <p:cNvSpPr>
            <a:spLocks noChangeArrowheads="1"/>
          </p:cNvSpPr>
          <p:nvPr/>
        </p:nvSpPr>
        <p:spPr bwMode="auto">
          <a:xfrm>
            <a:off x="5006976" y="1962756"/>
            <a:ext cx="148790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chemeClr val="bg1"/>
                </a:solidFill>
              </a:rPr>
              <a:t>Insert Header Topic Here</a:t>
            </a:r>
          </a:p>
        </p:txBody>
      </p:sp>
      <p:sp>
        <p:nvSpPr>
          <p:cNvPr id="19480" name="Line 24"/>
          <p:cNvSpPr>
            <a:spLocks noChangeShapeType="1"/>
          </p:cNvSpPr>
          <p:nvPr/>
        </p:nvSpPr>
        <p:spPr bwMode="auto">
          <a:xfrm>
            <a:off x="4991100" y="1975459"/>
            <a:ext cx="0" cy="228671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" name="Text Box 42"/>
          <p:cNvSpPr txBox="1">
            <a:spLocks noChangeArrowheads="1"/>
          </p:cNvSpPr>
          <p:nvPr/>
        </p:nvSpPr>
        <p:spPr bwMode="auto">
          <a:xfrm>
            <a:off x="3248561" y="290122"/>
            <a:ext cx="2646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  <a:endParaRPr lang="en-US" altLang="zh-CN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 Box 43"/>
          <p:cNvSpPr txBox="1">
            <a:spLocks noChangeArrowheads="1"/>
          </p:cNvSpPr>
          <p:nvPr/>
        </p:nvSpPr>
        <p:spPr bwMode="auto">
          <a:xfrm>
            <a:off x="3511352" y="716976"/>
            <a:ext cx="2113079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 is a good space for a short subtitle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4226801" y="974973"/>
            <a:ext cx="690398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组合 20"/>
          <p:cNvGrpSpPr/>
          <p:nvPr/>
        </p:nvGrpSpPr>
        <p:grpSpPr>
          <a:xfrm>
            <a:off x="4671373" y="2016125"/>
            <a:ext cx="134630" cy="139482"/>
            <a:chOff x="1270000" y="-1382713"/>
            <a:chExt cx="352425" cy="365126"/>
          </a:xfrm>
        </p:grpSpPr>
        <p:sp>
          <p:nvSpPr>
            <p:cNvPr id="25" name="Line 40"/>
            <p:cNvSpPr>
              <a:spLocks noChangeShapeType="1"/>
            </p:cNvSpPr>
            <p:nvPr/>
          </p:nvSpPr>
          <p:spPr bwMode="auto">
            <a:xfrm>
              <a:off x="1277938" y="-1292225"/>
              <a:ext cx="333375" cy="0"/>
            </a:xfrm>
            <a:prstGeom prst="line">
              <a:avLst/>
            </a:prstGeom>
            <a:noFill/>
            <a:ln w="6350" cap="rnd">
              <a:solidFill>
                <a:schemeClr val="accent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Line 41"/>
            <p:cNvSpPr>
              <a:spLocks noChangeShapeType="1"/>
            </p:cNvSpPr>
            <p:nvPr/>
          </p:nvSpPr>
          <p:spPr bwMode="auto">
            <a:xfrm>
              <a:off x="1397000" y="-1352550"/>
              <a:ext cx="98425" cy="0"/>
            </a:xfrm>
            <a:prstGeom prst="line">
              <a:avLst/>
            </a:prstGeom>
            <a:noFill/>
            <a:ln w="6350" cap="rnd">
              <a:solidFill>
                <a:schemeClr val="accent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Line 42"/>
            <p:cNvSpPr>
              <a:spLocks noChangeShapeType="1"/>
            </p:cNvSpPr>
            <p:nvPr/>
          </p:nvSpPr>
          <p:spPr bwMode="auto">
            <a:xfrm flipV="1">
              <a:off x="1368425" y="-1382713"/>
              <a:ext cx="0" cy="60325"/>
            </a:xfrm>
            <a:prstGeom prst="line">
              <a:avLst/>
            </a:prstGeom>
            <a:noFill/>
            <a:ln w="6350" cap="rnd">
              <a:solidFill>
                <a:schemeClr val="accent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Line 43"/>
            <p:cNvSpPr>
              <a:spLocks noChangeShapeType="1"/>
            </p:cNvSpPr>
            <p:nvPr/>
          </p:nvSpPr>
          <p:spPr bwMode="auto">
            <a:xfrm flipV="1">
              <a:off x="1525588" y="-1382713"/>
              <a:ext cx="0" cy="60325"/>
            </a:xfrm>
            <a:prstGeom prst="line">
              <a:avLst/>
            </a:prstGeom>
            <a:noFill/>
            <a:ln w="6350" cap="rnd">
              <a:solidFill>
                <a:schemeClr val="accent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44"/>
            <p:cNvSpPr/>
            <p:nvPr/>
          </p:nvSpPr>
          <p:spPr bwMode="auto">
            <a:xfrm>
              <a:off x="1270000" y="-1352550"/>
              <a:ext cx="352425" cy="334963"/>
            </a:xfrm>
            <a:custGeom>
              <a:avLst/>
              <a:gdLst>
                <a:gd name="T0" fmla="*/ 18 w 94"/>
                <a:gd name="T1" fmla="*/ 0 h 89"/>
                <a:gd name="T2" fmla="*/ 2 w 94"/>
                <a:gd name="T3" fmla="*/ 0 h 89"/>
                <a:gd name="T4" fmla="*/ 0 w 94"/>
                <a:gd name="T5" fmla="*/ 3 h 89"/>
                <a:gd name="T6" fmla="*/ 0 w 94"/>
                <a:gd name="T7" fmla="*/ 86 h 89"/>
                <a:gd name="T8" fmla="*/ 2 w 94"/>
                <a:gd name="T9" fmla="*/ 89 h 89"/>
                <a:gd name="T10" fmla="*/ 91 w 94"/>
                <a:gd name="T11" fmla="*/ 89 h 89"/>
                <a:gd name="T12" fmla="*/ 94 w 94"/>
                <a:gd name="T13" fmla="*/ 86 h 89"/>
                <a:gd name="T14" fmla="*/ 94 w 94"/>
                <a:gd name="T15" fmla="*/ 3 h 89"/>
                <a:gd name="T16" fmla="*/ 91 w 94"/>
                <a:gd name="T17" fmla="*/ 0 h 89"/>
                <a:gd name="T18" fmla="*/ 75 w 94"/>
                <a:gd name="T1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89">
                  <a:moveTo>
                    <a:pt x="1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8"/>
                    <a:pt x="1" y="89"/>
                    <a:pt x="2" y="89"/>
                  </a:cubicBezTo>
                  <a:cubicBezTo>
                    <a:pt x="91" y="89"/>
                    <a:pt x="91" y="89"/>
                    <a:pt x="91" y="89"/>
                  </a:cubicBezTo>
                  <a:cubicBezTo>
                    <a:pt x="92" y="89"/>
                    <a:pt x="94" y="88"/>
                    <a:pt x="94" y="86"/>
                  </a:cubicBezTo>
                  <a:cubicBezTo>
                    <a:pt x="94" y="3"/>
                    <a:pt x="94" y="3"/>
                    <a:pt x="94" y="3"/>
                  </a:cubicBezTo>
                  <a:cubicBezTo>
                    <a:pt x="94" y="1"/>
                    <a:pt x="92" y="0"/>
                    <a:pt x="91" y="0"/>
                  </a:cubicBezTo>
                  <a:cubicBezTo>
                    <a:pt x="75" y="0"/>
                    <a:pt x="75" y="0"/>
                    <a:pt x="75" y="0"/>
                  </a:cubicBezTo>
                </a:path>
              </a:pathLst>
            </a:custGeom>
            <a:noFill/>
            <a:ln w="6350" cap="rnd">
              <a:solidFill>
                <a:schemeClr val="accent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Rectangle 45"/>
            <p:cNvSpPr>
              <a:spLocks noChangeArrowheads="1"/>
            </p:cNvSpPr>
            <p:nvPr/>
          </p:nvSpPr>
          <p:spPr bwMode="auto">
            <a:xfrm>
              <a:off x="1385888" y="-1254125"/>
              <a:ext cx="38100" cy="41275"/>
            </a:xfrm>
            <a:prstGeom prst="rect">
              <a:avLst/>
            </a:prstGeom>
            <a:noFill/>
            <a:ln w="6350" cap="rnd">
              <a:solidFill>
                <a:schemeClr val="accent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Rectangle 46"/>
            <p:cNvSpPr>
              <a:spLocks noChangeArrowheads="1"/>
            </p:cNvSpPr>
            <p:nvPr/>
          </p:nvSpPr>
          <p:spPr bwMode="auto">
            <a:xfrm>
              <a:off x="1465263" y="-1254125"/>
              <a:ext cx="38100" cy="41275"/>
            </a:xfrm>
            <a:prstGeom prst="rect">
              <a:avLst/>
            </a:prstGeom>
            <a:noFill/>
            <a:ln w="6350" cap="rnd">
              <a:solidFill>
                <a:schemeClr val="accent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Rectangle 47"/>
            <p:cNvSpPr>
              <a:spLocks noChangeArrowheads="1"/>
            </p:cNvSpPr>
            <p:nvPr/>
          </p:nvSpPr>
          <p:spPr bwMode="auto">
            <a:xfrm>
              <a:off x="1544638" y="-1254125"/>
              <a:ext cx="36512" cy="41275"/>
            </a:xfrm>
            <a:prstGeom prst="rect">
              <a:avLst/>
            </a:prstGeom>
            <a:noFill/>
            <a:ln w="6350" cap="rnd">
              <a:solidFill>
                <a:schemeClr val="accent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Rectangle 48"/>
            <p:cNvSpPr>
              <a:spLocks noChangeArrowheads="1"/>
            </p:cNvSpPr>
            <p:nvPr/>
          </p:nvSpPr>
          <p:spPr bwMode="auto">
            <a:xfrm>
              <a:off x="1308100" y="-1176338"/>
              <a:ext cx="41275" cy="41275"/>
            </a:xfrm>
            <a:prstGeom prst="rect">
              <a:avLst/>
            </a:prstGeom>
            <a:noFill/>
            <a:ln w="6350" cap="rnd">
              <a:solidFill>
                <a:schemeClr val="accent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Rectangle 49"/>
            <p:cNvSpPr>
              <a:spLocks noChangeArrowheads="1"/>
            </p:cNvSpPr>
            <p:nvPr/>
          </p:nvSpPr>
          <p:spPr bwMode="auto">
            <a:xfrm>
              <a:off x="1385888" y="-1176338"/>
              <a:ext cx="38100" cy="41275"/>
            </a:xfrm>
            <a:prstGeom prst="rect">
              <a:avLst/>
            </a:prstGeom>
            <a:noFill/>
            <a:ln w="6350" cap="rnd">
              <a:solidFill>
                <a:schemeClr val="accent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Rectangle 50"/>
            <p:cNvSpPr>
              <a:spLocks noChangeArrowheads="1"/>
            </p:cNvSpPr>
            <p:nvPr/>
          </p:nvSpPr>
          <p:spPr bwMode="auto">
            <a:xfrm>
              <a:off x="1465263" y="-1176338"/>
              <a:ext cx="38100" cy="41275"/>
            </a:xfrm>
            <a:prstGeom prst="rect">
              <a:avLst/>
            </a:prstGeom>
            <a:noFill/>
            <a:ln w="6350" cap="rnd">
              <a:solidFill>
                <a:schemeClr val="accent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Rectangle 51"/>
            <p:cNvSpPr>
              <a:spLocks noChangeArrowheads="1"/>
            </p:cNvSpPr>
            <p:nvPr/>
          </p:nvSpPr>
          <p:spPr bwMode="auto">
            <a:xfrm>
              <a:off x="1544638" y="-1176338"/>
              <a:ext cx="36512" cy="41275"/>
            </a:xfrm>
            <a:prstGeom prst="rect">
              <a:avLst/>
            </a:prstGeom>
            <a:noFill/>
            <a:ln w="6350" cap="rnd">
              <a:solidFill>
                <a:schemeClr val="accent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Rectangle 52"/>
            <p:cNvSpPr>
              <a:spLocks noChangeArrowheads="1"/>
            </p:cNvSpPr>
            <p:nvPr/>
          </p:nvSpPr>
          <p:spPr bwMode="auto">
            <a:xfrm>
              <a:off x="1308100" y="-1096963"/>
              <a:ext cx="41275" cy="41275"/>
            </a:xfrm>
            <a:prstGeom prst="rect">
              <a:avLst/>
            </a:prstGeom>
            <a:noFill/>
            <a:ln w="6350" cap="rnd">
              <a:solidFill>
                <a:schemeClr val="accent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Rectangle 53"/>
            <p:cNvSpPr>
              <a:spLocks noChangeArrowheads="1"/>
            </p:cNvSpPr>
            <p:nvPr/>
          </p:nvSpPr>
          <p:spPr bwMode="auto">
            <a:xfrm>
              <a:off x="1385888" y="-1096963"/>
              <a:ext cx="38100" cy="41275"/>
            </a:xfrm>
            <a:prstGeom prst="rect">
              <a:avLst/>
            </a:prstGeom>
            <a:noFill/>
            <a:ln w="6350" cap="rnd">
              <a:solidFill>
                <a:schemeClr val="accent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Rectangle 54"/>
            <p:cNvSpPr>
              <a:spLocks noChangeArrowheads="1"/>
            </p:cNvSpPr>
            <p:nvPr/>
          </p:nvSpPr>
          <p:spPr bwMode="auto">
            <a:xfrm>
              <a:off x="1465263" y="-1096963"/>
              <a:ext cx="38100" cy="41275"/>
            </a:xfrm>
            <a:prstGeom prst="rect">
              <a:avLst/>
            </a:prstGeom>
            <a:noFill/>
            <a:ln w="6350" cap="rnd">
              <a:solidFill>
                <a:schemeClr val="accent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5" name="Freeform 11"/>
          <p:cNvSpPr/>
          <p:nvPr/>
        </p:nvSpPr>
        <p:spPr bwMode="auto">
          <a:xfrm>
            <a:off x="755650" y="2582866"/>
            <a:ext cx="2085975" cy="503393"/>
          </a:xfrm>
          <a:custGeom>
            <a:avLst/>
            <a:gdLst>
              <a:gd name="T0" fmla="*/ 856 w 878"/>
              <a:gd name="T1" fmla="*/ 33 h 210"/>
              <a:gd name="T2" fmla="*/ 418 w 878"/>
              <a:gd name="T3" fmla="*/ 33 h 210"/>
              <a:gd name="T4" fmla="*/ 396 w 878"/>
              <a:gd name="T5" fmla="*/ 0 h 210"/>
              <a:gd name="T6" fmla="*/ 375 w 878"/>
              <a:gd name="T7" fmla="*/ 33 h 210"/>
              <a:gd name="T8" fmla="*/ 22 w 878"/>
              <a:gd name="T9" fmla="*/ 33 h 210"/>
              <a:gd name="T10" fmla="*/ 0 w 878"/>
              <a:gd name="T11" fmla="*/ 56 h 210"/>
              <a:gd name="T12" fmla="*/ 0 w 878"/>
              <a:gd name="T13" fmla="*/ 187 h 210"/>
              <a:gd name="T14" fmla="*/ 22 w 878"/>
              <a:gd name="T15" fmla="*/ 210 h 210"/>
              <a:gd name="T16" fmla="*/ 856 w 878"/>
              <a:gd name="T17" fmla="*/ 210 h 210"/>
              <a:gd name="T18" fmla="*/ 878 w 878"/>
              <a:gd name="T19" fmla="*/ 187 h 210"/>
              <a:gd name="T20" fmla="*/ 878 w 878"/>
              <a:gd name="T21" fmla="*/ 56 h 210"/>
              <a:gd name="T22" fmla="*/ 856 w 878"/>
              <a:gd name="T23" fmla="*/ 33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78" h="210">
                <a:moveTo>
                  <a:pt x="856" y="33"/>
                </a:moveTo>
                <a:cubicBezTo>
                  <a:pt x="418" y="33"/>
                  <a:pt x="418" y="33"/>
                  <a:pt x="418" y="33"/>
                </a:cubicBezTo>
                <a:cubicBezTo>
                  <a:pt x="396" y="0"/>
                  <a:pt x="396" y="0"/>
                  <a:pt x="396" y="0"/>
                </a:cubicBezTo>
                <a:cubicBezTo>
                  <a:pt x="375" y="33"/>
                  <a:pt x="375" y="33"/>
                  <a:pt x="375" y="33"/>
                </a:cubicBezTo>
                <a:cubicBezTo>
                  <a:pt x="22" y="33"/>
                  <a:pt x="22" y="33"/>
                  <a:pt x="22" y="33"/>
                </a:cubicBezTo>
                <a:cubicBezTo>
                  <a:pt x="10" y="33"/>
                  <a:pt x="0" y="43"/>
                  <a:pt x="0" y="56"/>
                </a:cubicBezTo>
                <a:cubicBezTo>
                  <a:pt x="0" y="187"/>
                  <a:pt x="0" y="187"/>
                  <a:pt x="0" y="187"/>
                </a:cubicBezTo>
                <a:cubicBezTo>
                  <a:pt x="0" y="200"/>
                  <a:pt x="10" y="210"/>
                  <a:pt x="22" y="210"/>
                </a:cubicBezTo>
                <a:cubicBezTo>
                  <a:pt x="856" y="210"/>
                  <a:pt x="856" y="210"/>
                  <a:pt x="856" y="210"/>
                </a:cubicBezTo>
                <a:cubicBezTo>
                  <a:pt x="868" y="210"/>
                  <a:pt x="878" y="200"/>
                  <a:pt x="878" y="187"/>
                </a:cubicBezTo>
                <a:cubicBezTo>
                  <a:pt x="878" y="56"/>
                  <a:pt x="878" y="56"/>
                  <a:pt x="878" y="56"/>
                </a:cubicBezTo>
                <a:cubicBezTo>
                  <a:pt x="878" y="43"/>
                  <a:pt x="868" y="33"/>
                  <a:pt x="856" y="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516" name="Freeform 12"/>
          <p:cNvSpPr/>
          <p:nvPr/>
        </p:nvSpPr>
        <p:spPr bwMode="auto">
          <a:xfrm>
            <a:off x="2622550" y="2662266"/>
            <a:ext cx="2089150" cy="503393"/>
          </a:xfrm>
          <a:custGeom>
            <a:avLst/>
            <a:gdLst>
              <a:gd name="T0" fmla="*/ 856 w 879"/>
              <a:gd name="T1" fmla="*/ 0 h 210"/>
              <a:gd name="T2" fmla="*/ 23 w 879"/>
              <a:gd name="T3" fmla="*/ 0 h 210"/>
              <a:gd name="T4" fmla="*/ 0 w 879"/>
              <a:gd name="T5" fmla="*/ 23 h 210"/>
              <a:gd name="T6" fmla="*/ 0 w 879"/>
              <a:gd name="T7" fmla="*/ 154 h 210"/>
              <a:gd name="T8" fmla="*/ 23 w 879"/>
              <a:gd name="T9" fmla="*/ 177 h 210"/>
              <a:gd name="T10" fmla="*/ 397 w 879"/>
              <a:gd name="T11" fmla="*/ 177 h 210"/>
              <a:gd name="T12" fmla="*/ 418 w 879"/>
              <a:gd name="T13" fmla="*/ 210 h 210"/>
              <a:gd name="T14" fmla="*/ 440 w 879"/>
              <a:gd name="T15" fmla="*/ 177 h 210"/>
              <a:gd name="T16" fmla="*/ 856 w 879"/>
              <a:gd name="T17" fmla="*/ 177 h 210"/>
              <a:gd name="T18" fmla="*/ 879 w 879"/>
              <a:gd name="T19" fmla="*/ 154 h 210"/>
              <a:gd name="T20" fmla="*/ 879 w 879"/>
              <a:gd name="T21" fmla="*/ 23 h 210"/>
              <a:gd name="T22" fmla="*/ 856 w 879"/>
              <a:gd name="T23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79" h="210">
                <a:moveTo>
                  <a:pt x="856" y="0"/>
                </a:moveTo>
                <a:cubicBezTo>
                  <a:pt x="23" y="0"/>
                  <a:pt x="23" y="0"/>
                  <a:pt x="23" y="0"/>
                </a:cubicBezTo>
                <a:cubicBezTo>
                  <a:pt x="10" y="0"/>
                  <a:pt x="0" y="10"/>
                  <a:pt x="0" y="23"/>
                </a:cubicBezTo>
                <a:cubicBezTo>
                  <a:pt x="0" y="154"/>
                  <a:pt x="0" y="154"/>
                  <a:pt x="0" y="154"/>
                </a:cubicBezTo>
                <a:cubicBezTo>
                  <a:pt x="0" y="167"/>
                  <a:pt x="10" y="177"/>
                  <a:pt x="23" y="177"/>
                </a:cubicBezTo>
                <a:cubicBezTo>
                  <a:pt x="397" y="177"/>
                  <a:pt x="397" y="177"/>
                  <a:pt x="397" y="177"/>
                </a:cubicBezTo>
                <a:cubicBezTo>
                  <a:pt x="418" y="210"/>
                  <a:pt x="418" y="210"/>
                  <a:pt x="418" y="210"/>
                </a:cubicBezTo>
                <a:cubicBezTo>
                  <a:pt x="440" y="177"/>
                  <a:pt x="440" y="177"/>
                  <a:pt x="440" y="177"/>
                </a:cubicBezTo>
                <a:cubicBezTo>
                  <a:pt x="856" y="177"/>
                  <a:pt x="856" y="177"/>
                  <a:pt x="856" y="177"/>
                </a:cubicBezTo>
                <a:cubicBezTo>
                  <a:pt x="869" y="177"/>
                  <a:pt x="879" y="167"/>
                  <a:pt x="879" y="154"/>
                </a:cubicBezTo>
                <a:cubicBezTo>
                  <a:pt x="879" y="23"/>
                  <a:pt x="879" y="23"/>
                  <a:pt x="879" y="23"/>
                </a:cubicBezTo>
                <a:cubicBezTo>
                  <a:pt x="879" y="10"/>
                  <a:pt x="869" y="0"/>
                  <a:pt x="8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517" name="Freeform 13"/>
          <p:cNvSpPr/>
          <p:nvPr/>
        </p:nvSpPr>
        <p:spPr bwMode="auto">
          <a:xfrm>
            <a:off x="4433889" y="2582866"/>
            <a:ext cx="2084387" cy="503393"/>
          </a:xfrm>
          <a:custGeom>
            <a:avLst/>
            <a:gdLst>
              <a:gd name="T0" fmla="*/ 856 w 878"/>
              <a:gd name="T1" fmla="*/ 33 h 210"/>
              <a:gd name="T2" fmla="*/ 418 w 878"/>
              <a:gd name="T3" fmla="*/ 33 h 210"/>
              <a:gd name="T4" fmla="*/ 396 w 878"/>
              <a:gd name="T5" fmla="*/ 0 h 210"/>
              <a:gd name="T6" fmla="*/ 375 w 878"/>
              <a:gd name="T7" fmla="*/ 33 h 210"/>
              <a:gd name="T8" fmla="*/ 22 w 878"/>
              <a:gd name="T9" fmla="*/ 33 h 210"/>
              <a:gd name="T10" fmla="*/ 0 w 878"/>
              <a:gd name="T11" fmla="*/ 56 h 210"/>
              <a:gd name="T12" fmla="*/ 0 w 878"/>
              <a:gd name="T13" fmla="*/ 187 h 210"/>
              <a:gd name="T14" fmla="*/ 22 w 878"/>
              <a:gd name="T15" fmla="*/ 210 h 210"/>
              <a:gd name="T16" fmla="*/ 856 w 878"/>
              <a:gd name="T17" fmla="*/ 210 h 210"/>
              <a:gd name="T18" fmla="*/ 878 w 878"/>
              <a:gd name="T19" fmla="*/ 187 h 210"/>
              <a:gd name="T20" fmla="*/ 878 w 878"/>
              <a:gd name="T21" fmla="*/ 56 h 210"/>
              <a:gd name="T22" fmla="*/ 856 w 878"/>
              <a:gd name="T23" fmla="*/ 33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78" h="210">
                <a:moveTo>
                  <a:pt x="856" y="33"/>
                </a:moveTo>
                <a:cubicBezTo>
                  <a:pt x="418" y="33"/>
                  <a:pt x="418" y="33"/>
                  <a:pt x="418" y="33"/>
                </a:cubicBezTo>
                <a:cubicBezTo>
                  <a:pt x="396" y="0"/>
                  <a:pt x="396" y="0"/>
                  <a:pt x="396" y="0"/>
                </a:cubicBezTo>
                <a:cubicBezTo>
                  <a:pt x="375" y="33"/>
                  <a:pt x="375" y="33"/>
                  <a:pt x="375" y="33"/>
                </a:cubicBezTo>
                <a:cubicBezTo>
                  <a:pt x="22" y="33"/>
                  <a:pt x="22" y="33"/>
                  <a:pt x="22" y="33"/>
                </a:cubicBezTo>
                <a:cubicBezTo>
                  <a:pt x="10" y="33"/>
                  <a:pt x="0" y="43"/>
                  <a:pt x="0" y="56"/>
                </a:cubicBezTo>
                <a:cubicBezTo>
                  <a:pt x="0" y="187"/>
                  <a:pt x="0" y="187"/>
                  <a:pt x="0" y="187"/>
                </a:cubicBezTo>
                <a:cubicBezTo>
                  <a:pt x="0" y="200"/>
                  <a:pt x="10" y="210"/>
                  <a:pt x="22" y="210"/>
                </a:cubicBezTo>
                <a:cubicBezTo>
                  <a:pt x="856" y="210"/>
                  <a:pt x="856" y="210"/>
                  <a:pt x="856" y="210"/>
                </a:cubicBezTo>
                <a:cubicBezTo>
                  <a:pt x="868" y="210"/>
                  <a:pt x="878" y="200"/>
                  <a:pt x="878" y="187"/>
                </a:cubicBezTo>
                <a:cubicBezTo>
                  <a:pt x="878" y="56"/>
                  <a:pt x="878" y="56"/>
                  <a:pt x="878" y="56"/>
                </a:cubicBezTo>
                <a:cubicBezTo>
                  <a:pt x="878" y="43"/>
                  <a:pt x="868" y="33"/>
                  <a:pt x="856" y="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518" name="Freeform 14"/>
          <p:cNvSpPr/>
          <p:nvPr/>
        </p:nvSpPr>
        <p:spPr bwMode="auto">
          <a:xfrm>
            <a:off x="6302376" y="2662266"/>
            <a:ext cx="2085975" cy="503393"/>
          </a:xfrm>
          <a:custGeom>
            <a:avLst/>
            <a:gdLst>
              <a:gd name="T0" fmla="*/ 856 w 878"/>
              <a:gd name="T1" fmla="*/ 0 h 210"/>
              <a:gd name="T2" fmla="*/ 22 w 878"/>
              <a:gd name="T3" fmla="*/ 0 h 210"/>
              <a:gd name="T4" fmla="*/ 0 w 878"/>
              <a:gd name="T5" fmla="*/ 23 h 210"/>
              <a:gd name="T6" fmla="*/ 0 w 878"/>
              <a:gd name="T7" fmla="*/ 154 h 210"/>
              <a:gd name="T8" fmla="*/ 22 w 878"/>
              <a:gd name="T9" fmla="*/ 177 h 210"/>
              <a:gd name="T10" fmla="*/ 396 w 878"/>
              <a:gd name="T11" fmla="*/ 177 h 210"/>
              <a:gd name="T12" fmla="*/ 417 w 878"/>
              <a:gd name="T13" fmla="*/ 210 h 210"/>
              <a:gd name="T14" fmla="*/ 439 w 878"/>
              <a:gd name="T15" fmla="*/ 177 h 210"/>
              <a:gd name="T16" fmla="*/ 856 w 878"/>
              <a:gd name="T17" fmla="*/ 177 h 210"/>
              <a:gd name="T18" fmla="*/ 878 w 878"/>
              <a:gd name="T19" fmla="*/ 154 h 210"/>
              <a:gd name="T20" fmla="*/ 878 w 878"/>
              <a:gd name="T21" fmla="*/ 23 h 210"/>
              <a:gd name="T22" fmla="*/ 856 w 878"/>
              <a:gd name="T23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78" h="210">
                <a:moveTo>
                  <a:pt x="856" y="0"/>
                </a:moveTo>
                <a:cubicBezTo>
                  <a:pt x="22" y="0"/>
                  <a:pt x="22" y="0"/>
                  <a:pt x="22" y="0"/>
                </a:cubicBezTo>
                <a:cubicBezTo>
                  <a:pt x="10" y="0"/>
                  <a:pt x="0" y="10"/>
                  <a:pt x="0" y="23"/>
                </a:cubicBezTo>
                <a:cubicBezTo>
                  <a:pt x="0" y="154"/>
                  <a:pt x="0" y="154"/>
                  <a:pt x="0" y="154"/>
                </a:cubicBezTo>
                <a:cubicBezTo>
                  <a:pt x="0" y="167"/>
                  <a:pt x="10" y="177"/>
                  <a:pt x="22" y="177"/>
                </a:cubicBezTo>
                <a:cubicBezTo>
                  <a:pt x="396" y="177"/>
                  <a:pt x="396" y="177"/>
                  <a:pt x="396" y="177"/>
                </a:cubicBezTo>
                <a:cubicBezTo>
                  <a:pt x="417" y="210"/>
                  <a:pt x="417" y="210"/>
                  <a:pt x="417" y="210"/>
                </a:cubicBezTo>
                <a:cubicBezTo>
                  <a:pt x="439" y="177"/>
                  <a:pt x="439" y="177"/>
                  <a:pt x="439" y="177"/>
                </a:cubicBezTo>
                <a:cubicBezTo>
                  <a:pt x="856" y="177"/>
                  <a:pt x="856" y="177"/>
                  <a:pt x="856" y="177"/>
                </a:cubicBezTo>
                <a:cubicBezTo>
                  <a:pt x="868" y="177"/>
                  <a:pt x="878" y="167"/>
                  <a:pt x="878" y="154"/>
                </a:cubicBezTo>
                <a:cubicBezTo>
                  <a:pt x="878" y="23"/>
                  <a:pt x="878" y="23"/>
                  <a:pt x="878" y="23"/>
                </a:cubicBezTo>
                <a:cubicBezTo>
                  <a:pt x="878" y="10"/>
                  <a:pt x="868" y="0"/>
                  <a:pt x="8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534" name="Text Box 30"/>
          <p:cNvSpPr txBox="1">
            <a:spLocks noChangeArrowheads="1"/>
          </p:cNvSpPr>
          <p:nvPr/>
        </p:nvSpPr>
        <p:spPr bwMode="auto">
          <a:xfrm>
            <a:off x="1116013" y="2768662"/>
            <a:ext cx="8899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YOUR TEXT HERE</a:t>
            </a:r>
          </a:p>
        </p:txBody>
      </p:sp>
      <p:sp>
        <p:nvSpPr>
          <p:cNvPr id="21535" name="Text Box 31"/>
          <p:cNvSpPr txBox="1">
            <a:spLocks noChangeArrowheads="1"/>
          </p:cNvSpPr>
          <p:nvPr/>
        </p:nvSpPr>
        <p:spPr bwMode="auto">
          <a:xfrm>
            <a:off x="3001963" y="2768662"/>
            <a:ext cx="8899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YOUR TEXT HERE</a:t>
            </a:r>
          </a:p>
        </p:txBody>
      </p:sp>
      <p:sp>
        <p:nvSpPr>
          <p:cNvPr id="21536" name="Text Box 32"/>
          <p:cNvSpPr txBox="1">
            <a:spLocks noChangeArrowheads="1"/>
          </p:cNvSpPr>
          <p:nvPr/>
        </p:nvSpPr>
        <p:spPr bwMode="auto">
          <a:xfrm>
            <a:off x="4837113" y="2768662"/>
            <a:ext cx="8899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YOUR TEXT HERE</a:t>
            </a:r>
          </a:p>
        </p:txBody>
      </p:sp>
      <p:sp>
        <p:nvSpPr>
          <p:cNvPr id="21537" name="Text Box 33"/>
          <p:cNvSpPr txBox="1">
            <a:spLocks noChangeArrowheads="1"/>
          </p:cNvSpPr>
          <p:nvPr/>
        </p:nvSpPr>
        <p:spPr bwMode="auto">
          <a:xfrm>
            <a:off x="6742113" y="2768662"/>
            <a:ext cx="8899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YOUR TEXT HERE</a:t>
            </a:r>
          </a:p>
        </p:txBody>
      </p:sp>
      <p:sp>
        <p:nvSpPr>
          <p:cNvPr id="21538" name="Rectangle 34"/>
          <p:cNvSpPr>
            <a:spLocks noChangeArrowheads="1"/>
          </p:cNvSpPr>
          <p:nvPr/>
        </p:nvSpPr>
        <p:spPr bwMode="auto">
          <a:xfrm>
            <a:off x="971551" y="1725352"/>
            <a:ext cx="1439863" cy="73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539" name="Rectangle 35"/>
          <p:cNvSpPr>
            <a:spLocks noChangeArrowheads="1"/>
          </p:cNvSpPr>
          <p:nvPr/>
        </p:nvSpPr>
        <p:spPr bwMode="auto">
          <a:xfrm>
            <a:off x="4651376" y="1725352"/>
            <a:ext cx="143986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540" name="Rectangle 36"/>
          <p:cNvSpPr>
            <a:spLocks noChangeArrowheads="1"/>
          </p:cNvSpPr>
          <p:nvPr/>
        </p:nvSpPr>
        <p:spPr bwMode="auto">
          <a:xfrm>
            <a:off x="2886076" y="3272055"/>
            <a:ext cx="1439863" cy="73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6565901" y="3272055"/>
            <a:ext cx="1439863" cy="73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542" name="Text Box 38"/>
          <p:cNvSpPr txBox="1">
            <a:spLocks noChangeArrowheads="1"/>
          </p:cNvSpPr>
          <p:nvPr/>
        </p:nvSpPr>
        <p:spPr bwMode="auto">
          <a:xfrm>
            <a:off x="1358900" y="3316518"/>
            <a:ext cx="65274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chemeClr val="accent2"/>
                </a:solidFill>
              </a:rPr>
              <a:t>01</a:t>
            </a:r>
          </a:p>
        </p:txBody>
      </p:sp>
      <p:sp>
        <p:nvSpPr>
          <p:cNvPr id="21543" name="Text Box 39"/>
          <p:cNvSpPr txBox="1">
            <a:spLocks noChangeArrowheads="1"/>
          </p:cNvSpPr>
          <p:nvPr/>
        </p:nvSpPr>
        <p:spPr bwMode="auto">
          <a:xfrm>
            <a:off x="5059363" y="3316518"/>
            <a:ext cx="65274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chemeClr val="accent2"/>
                </a:solidFill>
              </a:rPr>
              <a:t>03</a:t>
            </a:r>
          </a:p>
        </p:txBody>
      </p:sp>
      <p:sp>
        <p:nvSpPr>
          <p:cNvPr id="21544" name="Text Box 40"/>
          <p:cNvSpPr txBox="1">
            <a:spLocks noChangeArrowheads="1"/>
          </p:cNvSpPr>
          <p:nvPr/>
        </p:nvSpPr>
        <p:spPr bwMode="auto">
          <a:xfrm>
            <a:off x="3262313" y="1782519"/>
            <a:ext cx="65274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chemeClr val="accent1"/>
                </a:solidFill>
              </a:rPr>
              <a:t>02</a:t>
            </a:r>
          </a:p>
        </p:txBody>
      </p:sp>
      <p:sp>
        <p:nvSpPr>
          <p:cNvPr id="21545" name="Text Box 41"/>
          <p:cNvSpPr txBox="1">
            <a:spLocks noChangeArrowheads="1"/>
          </p:cNvSpPr>
          <p:nvPr/>
        </p:nvSpPr>
        <p:spPr bwMode="auto">
          <a:xfrm>
            <a:off x="6962775" y="1782519"/>
            <a:ext cx="65274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chemeClr val="accent1"/>
                </a:solidFill>
              </a:rPr>
              <a:t>04</a:t>
            </a:r>
          </a:p>
        </p:txBody>
      </p:sp>
      <p:sp>
        <p:nvSpPr>
          <p:cNvPr id="42" name="Text Box 42"/>
          <p:cNvSpPr txBox="1">
            <a:spLocks noChangeArrowheads="1"/>
          </p:cNvSpPr>
          <p:nvPr/>
        </p:nvSpPr>
        <p:spPr bwMode="auto">
          <a:xfrm>
            <a:off x="3248561" y="290122"/>
            <a:ext cx="2646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  <a:endParaRPr lang="en-US" altLang="zh-CN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Text Box 43"/>
          <p:cNvSpPr txBox="1">
            <a:spLocks noChangeArrowheads="1"/>
          </p:cNvSpPr>
          <p:nvPr/>
        </p:nvSpPr>
        <p:spPr bwMode="auto">
          <a:xfrm>
            <a:off x="3511352" y="716976"/>
            <a:ext cx="2113079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 is a good space for a short subtitle</a:t>
            </a:r>
          </a:p>
        </p:txBody>
      </p:sp>
      <p:cxnSp>
        <p:nvCxnSpPr>
          <p:cNvPr id="44" name="直接连接符 43"/>
          <p:cNvCxnSpPr/>
          <p:nvPr/>
        </p:nvCxnSpPr>
        <p:spPr>
          <a:xfrm>
            <a:off x="4226801" y="974973"/>
            <a:ext cx="690398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组合 44"/>
          <p:cNvGrpSpPr/>
          <p:nvPr/>
        </p:nvGrpSpPr>
        <p:grpSpPr>
          <a:xfrm>
            <a:off x="4603386" y="2780431"/>
            <a:ext cx="191908" cy="191906"/>
            <a:chOff x="6913563" y="-744538"/>
            <a:chExt cx="371475" cy="371475"/>
          </a:xfrm>
        </p:grpSpPr>
        <p:sp>
          <p:nvSpPr>
            <p:cNvPr id="46" name="Freeform 10"/>
            <p:cNvSpPr/>
            <p:nvPr/>
          </p:nvSpPr>
          <p:spPr bwMode="auto">
            <a:xfrm>
              <a:off x="6913563" y="-744538"/>
              <a:ext cx="371475" cy="371475"/>
            </a:xfrm>
            <a:custGeom>
              <a:avLst/>
              <a:gdLst>
                <a:gd name="T0" fmla="*/ 83 w 99"/>
                <a:gd name="T1" fmla="*/ 38 h 99"/>
                <a:gd name="T2" fmla="*/ 81 w 99"/>
                <a:gd name="T3" fmla="*/ 35 h 99"/>
                <a:gd name="T4" fmla="*/ 88 w 99"/>
                <a:gd name="T5" fmla="*/ 22 h 99"/>
                <a:gd name="T6" fmla="*/ 81 w 99"/>
                <a:gd name="T7" fmla="*/ 12 h 99"/>
                <a:gd name="T8" fmla="*/ 69 w 99"/>
                <a:gd name="T9" fmla="*/ 17 h 99"/>
                <a:gd name="T10" fmla="*/ 61 w 99"/>
                <a:gd name="T11" fmla="*/ 17 h 99"/>
                <a:gd name="T12" fmla="*/ 57 w 99"/>
                <a:gd name="T13" fmla="*/ 3 h 99"/>
                <a:gd name="T14" fmla="*/ 45 w 99"/>
                <a:gd name="T15" fmla="*/ 0 h 99"/>
                <a:gd name="T16" fmla="*/ 40 w 99"/>
                <a:gd name="T17" fmla="*/ 13 h 99"/>
                <a:gd name="T18" fmla="*/ 36 w 99"/>
                <a:gd name="T19" fmla="*/ 17 h 99"/>
                <a:gd name="T20" fmla="*/ 30 w 99"/>
                <a:gd name="T21" fmla="*/ 17 h 99"/>
                <a:gd name="T22" fmla="*/ 18 w 99"/>
                <a:gd name="T23" fmla="*/ 12 h 99"/>
                <a:gd name="T24" fmla="*/ 11 w 99"/>
                <a:gd name="T25" fmla="*/ 22 h 99"/>
                <a:gd name="T26" fmla="*/ 17 w 99"/>
                <a:gd name="T27" fmla="*/ 35 h 99"/>
                <a:gd name="T28" fmla="*/ 13 w 99"/>
                <a:gd name="T29" fmla="*/ 41 h 99"/>
                <a:gd name="T30" fmla="*/ 0 w 99"/>
                <a:gd name="T31" fmla="*/ 45 h 99"/>
                <a:gd name="T32" fmla="*/ 2 w 99"/>
                <a:gd name="T33" fmla="*/ 57 h 99"/>
                <a:gd name="T34" fmla="*/ 16 w 99"/>
                <a:gd name="T35" fmla="*/ 62 h 99"/>
                <a:gd name="T36" fmla="*/ 17 w 99"/>
                <a:gd name="T37" fmla="*/ 65 h 99"/>
                <a:gd name="T38" fmla="*/ 11 w 99"/>
                <a:gd name="T39" fmla="*/ 78 h 99"/>
                <a:gd name="T40" fmla="*/ 18 w 99"/>
                <a:gd name="T41" fmla="*/ 88 h 99"/>
                <a:gd name="T42" fmla="*/ 30 w 99"/>
                <a:gd name="T43" fmla="*/ 82 h 99"/>
                <a:gd name="T44" fmla="*/ 37 w 99"/>
                <a:gd name="T45" fmla="*/ 83 h 99"/>
                <a:gd name="T46" fmla="*/ 42 w 99"/>
                <a:gd name="T47" fmla="*/ 97 h 99"/>
                <a:gd name="T48" fmla="*/ 54 w 99"/>
                <a:gd name="T49" fmla="*/ 99 h 99"/>
                <a:gd name="T50" fmla="*/ 59 w 99"/>
                <a:gd name="T51" fmla="*/ 86 h 99"/>
                <a:gd name="T52" fmla="*/ 63 w 99"/>
                <a:gd name="T53" fmla="*/ 83 h 99"/>
                <a:gd name="T54" fmla="*/ 69 w 99"/>
                <a:gd name="T55" fmla="*/ 82 h 99"/>
                <a:gd name="T56" fmla="*/ 81 w 99"/>
                <a:gd name="T57" fmla="*/ 88 h 99"/>
                <a:gd name="T58" fmla="*/ 88 w 99"/>
                <a:gd name="T59" fmla="*/ 78 h 99"/>
                <a:gd name="T60" fmla="*/ 81 w 99"/>
                <a:gd name="T61" fmla="*/ 65 h 99"/>
                <a:gd name="T62" fmla="*/ 86 w 99"/>
                <a:gd name="T63" fmla="*/ 59 h 99"/>
                <a:gd name="T64" fmla="*/ 99 w 99"/>
                <a:gd name="T65" fmla="*/ 54 h 99"/>
                <a:gd name="T66" fmla="*/ 96 w 99"/>
                <a:gd name="T67" fmla="*/ 4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" h="99">
                  <a:moveTo>
                    <a:pt x="86" y="41"/>
                  </a:moveTo>
                  <a:cubicBezTo>
                    <a:pt x="85" y="40"/>
                    <a:pt x="83" y="39"/>
                    <a:pt x="83" y="38"/>
                  </a:cubicBezTo>
                  <a:cubicBezTo>
                    <a:pt x="83" y="38"/>
                    <a:pt x="83" y="38"/>
                    <a:pt x="82" y="36"/>
                  </a:cubicBezTo>
                  <a:cubicBezTo>
                    <a:pt x="82" y="35"/>
                    <a:pt x="81" y="35"/>
                    <a:pt x="81" y="35"/>
                  </a:cubicBezTo>
                  <a:cubicBezTo>
                    <a:pt x="81" y="34"/>
                    <a:pt x="81" y="32"/>
                    <a:pt x="82" y="31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9" y="21"/>
                    <a:pt x="89" y="19"/>
                    <a:pt x="88" y="18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0" y="11"/>
                    <a:pt x="78" y="11"/>
                    <a:pt x="77" y="11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8" y="18"/>
                    <a:pt x="66" y="18"/>
                    <a:pt x="64" y="18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0" y="16"/>
                    <a:pt x="59" y="15"/>
                    <a:pt x="59" y="13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57" y="1"/>
                    <a:pt x="55" y="0"/>
                    <a:pt x="54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4" y="0"/>
                    <a:pt x="42" y="1"/>
                    <a:pt x="42" y="3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0" y="15"/>
                    <a:pt x="39" y="16"/>
                    <a:pt x="37" y="17"/>
                  </a:cubicBezTo>
                  <a:cubicBezTo>
                    <a:pt x="37" y="17"/>
                    <a:pt x="37" y="17"/>
                    <a:pt x="36" y="17"/>
                  </a:cubicBezTo>
                  <a:cubicBezTo>
                    <a:pt x="35" y="18"/>
                    <a:pt x="34" y="18"/>
                    <a:pt x="34" y="18"/>
                  </a:cubicBezTo>
                  <a:cubicBezTo>
                    <a:pt x="33" y="18"/>
                    <a:pt x="31" y="18"/>
                    <a:pt x="30" y="17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0" y="11"/>
                    <a:pt x="19" y="11"/>
                    <a:pt x="18" y="12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0" y="19"/>
                    <a:pt x="10" y="21"/>
                    <a:pt x="11" y="22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8" y="32"/>
                    <a:pt x="18" y="34"/>
                    <a:pt x="17" y="35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9"/>
                    <a:pt x="14" y="40"/>
                    <a:pt x="13" y="41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1" y="43"/>
                    <a:pt x="0" y="44"/>
                    <a:pt x="0" y="45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6"/>
                    <a:pt x="1" y="57"/>
                    <a:pt x="2" y="57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4" y="59"/>
                    <a:pt x="16" y="61"/>
                    <a:pt x="16" y="62"/>
                  </a:cubicBezTo>
                  <a:cubicBezTo>
                    <a:pt x="16" y="62"/>
                    <a:pt x="16" y="62"/>
                    <a:pt x="17" y="63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8" y="66"/>
                    <a:pt x="18" y="68"/>
                    <a:pt x="17" y="69"/>
                  </a:cubicBezTo>
                  <a:cubicBezTo>
                    <a:pt x="11" y="78"/>
                    <a:pt x="11" y="78"/>
                    <a:pt x="11" y="78"/>
                  </a:cubicBezTo>
                  <a:cubicBezTo>
                    <a:pt x="10" y="79"/>
                    <a:pt x="10" y="81"/>
                    <a:pt x="11" y="82"/>
                  </a:cubicBezTo>
                  <a:cubicBezTo>
                    <a:pt x="18" y="88"/>
                    <a:pt x="18" y="88"/>
                    <a:pt x="18" y="88"/>
                  </a:cubicBezTo>
                  <a:cubicBezTo>
                    <a:pt x="19" y="89"/>
                    <a:pt x="20" y="89"/>
                    <a:pt x="21" y="88"/>
                  </a:cubicBezTo>
                  <a:cubicBezTo>
                    <a:pt x="30" y="82"/>
                    <a:pt x="30" y="82"/>
                    <a:pt x="30" y="82"/>
                  </a:cubicBezTo>
                  <a:cubicBezTo>
                    <a:pt x="31" y="81"/>
                    <a:pt x="33" y="81"/>
                    <a:pt x="34" y="82"/>
                  </a:cubicBezTo>
                  <a:cubicBezTo>
                    <a:pt x="37" y="83"/>
                    <a:pt x="37" y="83"/>
                    <a:pt x="37" y="83"/>
                  </a:cubicBezTo>
                  <a:cubicBezTo>
                    <a:pt x="39" y="83"/>
                    <a:pt x="40" y="85"/>
                    <a:pt x="40" y="86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42" y="98"/>
                    <a:pt x="44" y="99"/>
                    <a:pt x="45" y="99"/>
                  </a:cubicBezTo>
                  <a:cubicBezTo>
                    <a:pt x="54" y="99"/>
                    <a:pt x="54" y="99"/>
                    <a:pt x="54" y="99"/>
                  </a:cubicBezTo>
                  <a:cubicBezTo>
                    <a:pt x="55" y="99"/>
                    <a:pt x="57" y="98"/>
                    <a:pt x="57" y="97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5"/>
                    <a:pt x="60" y="84"/>
                    <a:pt x="61" y="83"/>
                  </a:cubicBezTo>
                  <a:cubicBezTo>
                    <a:pt x="61" y="83"/>
                    <a:pt x="62" y="83"/>
                    <a:pt x="63" y="83"/>
                  </a:cubicBezTo>
                  <a:cubicBezTo>
                    <a:pt x="64" y="82"/>
                    <a:pt x="64" y="82"/>
                    <a:pt x="64" y="82"/>
                  </a:cubicBezTo>
                  <a:cubicBezTo>
                    <a:pt x="66" y="81"/>
                    <a:pt x="68" y="81"/>
                    <a:pt x="69" y="82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9" y="89"/>
                    <a:pt x="80" y="89"/>
                    <a:pt x="81" y="88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89" y="81"/>
                    <a:pt x="89" y="79"/>
                    <a:pt x="88" y="78"/>
                  </a:cubicBezTo>
                  <a:cubicBezTo>
                    <a:pt x="82" y="69"/>
                    <a:pt x="82" y="69"/>
                    <a:pt x="82" y="69"/>
                  </a:cubicBezTo>
                  <a:cubicBezTo>
                    <a:pt x="81" y="68"/>
                    <a:pt x="81" y="66"/>
                    <a:pt x="81" y="65"/>
                  </a:cubicBezTo>
                  <a:cubicBezTo>
                    <a:pt x="83" y="62"/>
                    <a:pt x="83" y="62"/>
                    <a:pt x="83" y="62"/>
                  </a:cubicBezTo>
                  <a:cubicBezTo>
                    <a:pt x="83" y="61"/>
                    <a:pt x="85" y="59"/>
                    <a:pt x="86" y="59"/>
                  </a:cubicBezTo>
                  <a:cubicBezTo>
                    <a:pt x="96" y="57"/>
                    <a:pt x="96" y="57"/>
                    <a:pt x="96" y="57"/>
                  </a:cubicBezTo>
                  <a:cubicBezTo>
                    <a:pt x="98" y="57"/>
                    <a:pt x="99" y="56"/>
                    <a:pt x="99" y="54"/>
                  </a:cubicBezTo>
                  <a:cubicBezTo>
                    <a:pt x="99" y="45"/>
                    <a:pt x="99" y="45"/>
                    <a:pt x="99" y="45"/>
                  </a:cubicBezTo>
                  <a:cubicBezTo>
                    <a:pt x="99" y="44"/>
                    <a:pt x="98" y="43"/>
                    <a:pt x="96" y="42"/>
                  </a:cubicBezTo>
                  <a:lnTo>
                    <a:pt x="86" y="41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Oval 11"/>
            <p:cNvSpPr>
              <a:spLocks noChangeArrowheads="1"/>
            </p:cNvSpPr>
            <p:nvPr/>
          </p:nvSpPr>
          <p:spPr bwMode="auto">
            <a:xfrm>
              <a:off x="7010400" y="-642938"/>
              <a:ext cx="173037" cy="171450"/>
            </a:xfrm>
            <a:prstGeom prst="ellips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885245" y="2792162"/>
            <a:ext cx="191910" cy="193550"/>
            <a:chOff x="2679700" y="-744538"/>
            <a:chExt cx="371475" cy="374650"/>
          </a:xfrm>
        </p:grpSpPr>
        <p:sp>
          <p:nvSpPr>
            <p:cNvPr id="52" name="Freeform 21"/>
            <p:cNvSpPr/>
            <p:nvPr/>
          </p:nvSpPr>
          <p:spPr bwMode="auto">
            <a:xfrm>
              <a:off x="2679700" y="-744538"/>
              <a:ext cx="371475" cy="374650"/>
            </a:xfrm>
            <a:custGeom>
              <a:avLst/>
              <a:gdLst>
                <a:gd name="T0" fmla="*/ 234 w 234"/>
                <a:gd name="T1" fmla="*/ 172 h 236"/>
                <a:gd name="T2" fmla="*/ 99 w 234"/>
                <a:gd name="T3" fmla="*/ 172 h 236"/>
                <a:gd name="T4" fmla="*/ 38 w 234"/>
                <a:gd name="T5" fmla="*/ 236 h 236"/>
                <a:gd name="T6" fmla="*/ 38 w 234"/>
                <a:gd name="T7" fmla="*/ 172 h 236"/>
                <a:gd name="T8" fmla="*/ 0 w 234"/>
                <a:gd name="T9" fmla="*/ 172 h 236"/>
                <a:gd name="T10" fmla="*/ 0 w 234"/>
                <a:gd name="T11" fmla="*/ 0 h 236"/>
                <a:gd name="T12" fmla="*/ 234 w 234"/>
                <a:gd name="T13" fmla="*/ 0 h 236"/>
                <a:gd name="T14" fmla="*/ 234 w 234"/>
                <a:gd name="T15" fmla="*/ 17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4" h="236">
                  <a:moveTo>
                    <a:pt x="234" y="172"/>
                  </a:moveTo>
                  <a:lnTo>
                    <a:pt x="99" y="172"/>
                  </a:lnTo>
                  <a:lnTo>
                    <a:pt x="38" y="236"/>
                  </a:lnTo>
                  <a:lnTo>
                    <a:pt x="38" y="172"/>
                  </a:lnTo>
                  <a:lnTo>
                    <a:pt x="0" y="172"/>
                  </a:lnTo>
                  <a:lnTo>
                    <a:pt x="0" y="0"/>
                  </a:lnTo>
                  <a:lnTo>
                    <a:pt x="234" y="0"/>
                  </a:lnTo>
                  <a:lnTo>
                    <a:pt x="234" y="172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Line 22"/>
            <p:cNvSpPr>
              <a:spLocks noChangeShapeType="1"/>
            </p:cNvSpPr>
            <p:nvPr/>
          </p:nvSpPr>
          <p:spPr bwMode="auto">
            <a:xfrm>
              <a:off x="2747963" y="-684213"/>
              <a:ext cx="236537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Line 23"/>
            <p:cNvSpPr>
              <a:spLocks noChangeShapeType="1"/>
            </p:cNvSpPr>
            <p:nvPr/>
          </p:nvSpPr>
          <p:spPr bwMode="auto">
            <a:xfrm>
              <a:off x="2747963" y="-647700"/>
              <a:ext cx="236537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Line 24"/>
            <p:cNvSpPr>
              <a:spLocks noChangeShapeType="1"/>
            </p:cNvSpPr>
            <p:nvPr/>
          </p:nvSpPr>
          <p:spPr bwMode="auto">
            <a:xfrm>
              <a:off x="2747963" y="-606425"/>
              <a:ext cx="236537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Line 25"/>
            <p:cNvSpPr>
              <a:spLocks noChangeShapeType="1"/>
            </p:cNvSpPr>
            <p:nvPr/>
          </p:nvSpPr>
          <p:spPr bwMode="auto">
            <a:xfrm>
              <a:off x="2747963" y="-568325"/>
              <a:ext cx="236537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Line 26"/>
            <p:cNvSpPr>
              <a:spLocks noChangeShapeType="1"/>
            </p:cNvSpPr>
            <p:nvPr/>
          </p:nvSpPr>
          <p:spPr bwMode="auto">
            <a:xfrm>
              <a:off x="2747963" y="-527050"/>
              <a:ext cx="236537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2781427" y="2794070"/>
            <a:ext cx="191090" cy="191910"/>
            <a:chOff x="4776788" y="-744538"/>
            <a:chExt cx="369887" cy="371475"/>
          </a:xfrm>
        </p:grpSpPr>
        <p:sp>
          <p:nvSpPr>
            <p:cNvPr id="59" name="Freeform 34"/>
            <p:cNvSpPr/>
            <p:nvPr/>
          </p:nvSpPr>
          <p:spPr bwMode="auto">
            <a:xfrm>
              <a:off x="4776788" y="-744538"/>
              <a:ext cx="149225" cy="209550"/>
            </a:xfrm>
            <a:custGeom>
              <a:avLst/>
              <a:gdLst>
                <a:gd name="T0" fmla="*/ 40 w 40"/>
                <a:gd name="T1" fmla="*/ 0 h 56"/>
                <a:gd name="T2" fmla="*/ 0 w 40"/>
                <a:gd name="T3" fmla="*/ 0 h 56"/>
                <a:gd name="T4" fmla="*/ 0 w 40"/>
                <a:gd name="T5" fmla="*/ 40 h 56"/>
                <a:gd name="T6" fmla="*/ 6 w 40"/>
                <a:gd name="T7" fmla="*/ 40 h 56"/>
                <a:gd name="T8" fmla="*/ 17 w 40"/>
                <a:gd name="T9" fmla="*/ 33 h 56"/>
                <a:gd name="T10" fmla="*/ 28 w 40"/>
                <a:gd name="T11" fmla="*/ 44 h 56"/>
                <a:gd name="T12" fmla="*/ 17 w 40"/>
                <a:gd name="T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56">
                  <a:moveTo>
                    <a:pt x="4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8" y="35"/>
                    <a:pt x="12" y="33"/>
                    <a:pt x="17" y="33"/>
                  </a:cubicBezTo>
                  <a:cubicBezTo>
                    <a:pt x="23" y="33"/>
                    <a:pt x="28" y="37"/>
                    <a:pt x="28" y="44"/>
                  </a:cubicBezTo>
                  <a:cubicBezTo>
                    <a:pt x="28" y="50"/>
                    <a:pt x="23" y="56"/>
                    <a:pt x="17" y="56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35"/>
            <p:cNvSpPr/>
            <p:nvPr/>
          </p:nvSpPr>
          <p:spPr bwMode="auto">
            <a:xfrm>
              <a:off x="4776788" y="-560388"/>
              <a:ext cx="149225" cy="88900"/>
            </a:xfrm>
            <a:custGeom>
              <a:avLst/>
              <a:gdLst>
                <a:gd name="T0" fmla="*/ 0 w 94"/>
                <a:gd name="T1" fmla="*/ 0 h 56"/>
                <a:gd name="T2" fmla="*/ 0 w 94"/>
                <a:gd name="T3" fmla="*/ 56 h 56"/>
                <a:gd name="T4" fmla="*/ 94 w 94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4" h="56">
                  <a:moveTo>
                    <a:pt x="0" y="0"/>
                  </a:moveTo>
                  <a:lnTo>
                    <a:pt x="0" y="56"/>
                  </a:lnTo>
                  <a:lnTo>
                    <a:pt x="94" y="56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36"/>
            <p:cNvSpPr/>
            <p:nvPr/>
          </p:nvSpPr>
          <p:spPr bwMode="auto">
            <a:xfrm>
              <a:off x="4799013" y="-560388"/>
              <a:ext cx="41275" cy="25400"/>
            </a:xfrm>
            <a:custGeom>
              <a:avLst/>
              <a:gdLst>
                <a:gd name="T0" fmla="*/ 0 w 11"/>
                <a:gd name="T1" fmla="*/ 0 h 7"/>
                <a:gd name="T2" fmla="*/ 11 w 11"/>
                <a:gd name="T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" h="7">
                  <a:moveTo>
                    <a:pt x="0" y="0"/>
                  </a:moveTo>
                  <a:cubicBezTo>
                    <a:pt x="2" y="5"/>
                    <a:pt x="6" y="7"/>
                    <a:pt x="11" y="7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37"/>
            <p:cNvSpPr/>
            <p:nvPr/>
          </p:nvSpPr>
          <p:spPr bwMode="auto">
            <a:xfrm>
              <a:off x="4895850" y="-744538"/>
              <a:ext cx="250825" cy="209550"/>
            </a:xfrm>
            <a:custGeom>
              <a:avLst/>
              <a:gdLst>
                <a:gd name="T0" fmla="*/ 45 w 67"/>
                <a:gd name="T1" fmla="*/ 49 h 56"/>
                <a:gd name="T2" fmla="*/ 56 w 67"/>
                <a:gd name="T3" fmla="*/ 56 h 56"/>
                <a:gd name="T4" fmla="*/ 67 w 67"/>
                <a:gd name="T5" fmla="*/ 44 h 56"/>
                <a:gd name="T6" fmla="*/ 56 w 67"/>
                <a:gd name="T7" fmla="*/ 33 h 56"/>
                <a:gd name="T8" fmla="*/ 45 w 67"/>
                <a:gd name="T9" fmla="*/ 40 h 56"/>
                <a:gd name="T10" fmla="*/ 41 w 67"/>
                <a:gd name="T11" fmla="*/ 40 h 56"/>
                <a:gd name="T12" fmla="*/ 41 w 67"/>
                <a:gd name="T13" fmla="*/ 0 h 56"/>
                <a:gd name="T14" fmla="*/ 16 w 67"/>
                <a:gd name="T15" fmla="*/ 0 h 56"/>
                <a:gd name="T16" fmla="*/ 16 w 67"/>
                <a:gd name="T17" fmla="*/ 6 h 56"/>
                <a:gd name="T18" fmla="*/ 24 w 67"/>
                <a:gd name="T19" fmla="*/ 17 h 56"/>
                <a:gd name="T20" fmla="*/ 12 w 67"/>
                <a:gd name="T21" fmla="*/ 28 h 56"/>
                <a:gd name="T22" fmla="*/ 0 w 67"/>
                <a:gd name="T23" fmla="*/ 1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7" h="56">
                  <a:moveTo>
                    <a:pt x="45" y="49"/>
                  </a:moveTo>
                  <a:cubicBezTo>
                    <a:pt x="47" y="54"/>
                    <a:pt x="51" y="56"/>
                    <a:pt x="56" y="56"/>
                  </a:cubicBezTo>
                  <a:cubicBezTo>
                    <a:pt x="62" y="56"/>
                    <a:pt x="67" y="50"/>
                    <a:pt x="67" y="44"/>
                  </a:cubicBezTo>
                  <a:cubicBezTo>
                    <a:pt x="67" y="37"/>
                    <a:pt x="62" y="33"/>
                    <a:pt x="56" y="33"/>
                  </a:cubicBezTo>
                  <a:cubicBezTo>
                    <a:pt x="51" y="33"/>
                    <a:pt x="47" y="35"/>
                    <a:pt x="45" y="40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20" y="8"/>
                    <a:pt x="24" y="12"/>
                    <a:pt x="24" y="17"/>
                  </a:cubicBezTo>
                  <a:cubicBezTo>
                    <a:pt x="24" y="23"/>
                    <a:pt x="18" y="28"/>
                    <a:pt x="12" y="28"/>
                  </a:cubicBezTo>
                  <a:cubicBezTo>
                    <a:pt x="5" y="28"/>
                    <a:pt x="0" y="23"/>
                    <a:pt x="0" y="17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38"/>
            <p:cNvSpPr/>
            <p:nvPr/>
          </p:nvSpPr>
          <p:spPr bwMode="auto">
            <a:xfrm>
              <a:off x="4895850" y="-560388"/>
              <a:ext cx="153987" cy="187325"/>
            </a:xfrm>
            <a:custGeom>
              <a:avLst/>
              <a:gdLst>
                <a:gd name="T0" fmla="*/ 8 w 41"/>
                <a:gd name="T1" fmla="*/ 28 h 50"/>
                <a:gd name="T2" fmla="*/ 0 w 41"/>
                <a:gd name="T3" fmla="*/ 39 h 50"/>
                <a:gd name="T4" fmla="*/ 12 w 41"/>
                <a:gd name="T5" fmla="*/ 50 h 50"/>
                <a:gd name="T6" fmla="*/ 24 w 41"/>
                <a:gd name="T7" fmla="*/ 39 h 50"/>
                <a:gd name="T8" fmla="*/ 16 w 41"/>
                <a:gd name="T9" fmla="*/ 28 h 50"/>
                <a:gd name="T10" fmla="*/ 16 w 41"/>
                <a:gd name="T11" fmla="*/ 24 h 50"/>
                <a:gd name="T12" fmla="*/ 41 w 41"/>
                <a:gd name="T13" fmla="*/ 24 h 50"/>
                <a:gd name="T14" fmla="*/ 41 w 41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50">
                  <a:moveTo>
                    <a:pt x="8" y="28"/>
                  </a:moveTo>
                  <a:cubicBezTo>
                    <a:pt x="3" y="30"/>
                    <a:pt x="0" y="34"/>
                    <a:pt x="0" y="39"/>
                  </a:cubicBezTo>
                  <a:cubicBezTo>
                    <a:pt x="0" y="45"/>
                    <a:pt x="5" y="50"/>
                    <a:pt x="12" y="50"/>
                  </a:cubicBezTo>
                  <a:cubicBezTo>
                    <a:pt x="18" y="50"/>
                    <a:pt x="24" y="45"/>
                    <a:pt x="24" y="39"/>
                  </a:cubicBezTo>
                  <a:cubicBezTo>
                    <a:pt x="24" y="34"/>
                    <a:pt x="20" y="29"/>
                    <a:pt x="16" y="28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39"/>
            <p:cNvSpPr/>
            <p:nvPr/>
          </p:nvSpPr>
          <p:spPr bwMode="auto">
            <a:xfrm>
              <a:off x="4895850" y="-722313"/>
              <a:ext cx="30162" cy="41275"/>
            </a:xfrm>
            <a:custGeom>
              <a:avLst/>
              <a:gdLst>
                <a:gd name="T0" fmla="*/ 8 w 8"/>
                <a:gd name="T1" fmla="*/ 0 h 11"/>
                <a:gd name="T2" fmla="*/ 0 w 8"/>
                <a:gd name="T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11">
                  <a:moveTo>
                    <a:pt x="8" y="0"/>
                  </a:moveTo>
                  <a:cubicBezTo>
                    <a:pt x="3" y="2"/>
                    <a:pt x="0" y="6"/>
                    <a:pt x="0" y="11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6465846" y="2776928"/>
            <a:ext cx="200110" cy="197650"/>
            <a:chOff x="8315325" y="-747713"/>
            <a:chExt cx="387350" cy="382588"/>
          </a:xfrm>
        </p:grpSpPr>
        <p:sp>
          <p:nvSpPr>
            <p:cNvPr id="66" name="Freeform 15"/>
            <p:cNvSpPr/>
            <p:nvPr/>
          </p:nvSpPr>
          <p:spPr bwMode="auto">
            <a:xfrm>
              <a:off x="8315325" y="-565150"/>
              <a:ext cx="198437" cy="200025"/>
            </a:xfrm>
            <a:custGeom>
              <a:avLst/>
              <a:gdLst>
                <a:gd name="T0" fmla="*/ 42 w 53"/>
                <a:gd name="T1" fmla="*/ 3 h 53"/>
                <a:gd name="T2" fmla="*/ 23 w 53"/>
                <a:gd name="T3" fmla="*/ 7 h 53"/>
                <a:gd name="T4" fmla="*/ 7 w 53"/>
                <a:gd name="T5" fmla="*/ 23 h 53"/>
                <a:gd name="T6" fmla="*/ 7 w 53"/>
                <a:gd name="T7" fmla="*/ 47 h 53"/>
                <a:gd name="T8" fmla="*/ 31 w 53"/>
                <a:gd name="T9" fmla="*/ 47 h 53"/>
                <a:gd name="T10" fmla="*/ 47 w 53"/>
                <a:gd name="T11" fmla="*/ 30 h 53"/>
                <a:gd name="T12" fmla="*/ 51 w 53"/>
                <a:gd name="T13" fmla="*/ 1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53">
                  <a:moveTo>
                    <a:pt x="42" y="3"/>
                  </a:moveTo>
                  <a:cubicBezTo>
                    <a:pt x="36" y="0"/>
                    <a:pt x="28" y="2"/>
                    <a:pt x="23" y="7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0" y="30"/>
                    <a:pt x="0" y="40"/>
                    <a:pt x="7" y="47"/>
                  </a:cubicBezTo>
                  <a:cubicBezTo>
                    <a:pt x="13" y="53"/>
                    <a:pt x="24" y="53"/>
                    <a:pt x="31" y="47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52" y="25"/>
                    <a:pt x="53" y="18"/>
                    <a:pt x="51" y="12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16"/>
            <p:cNvSpPr/>
            <p:nvPr/>
          </p:nvSpPr>
          <p:spPr bwMode="auto">
            <a:xfrm>
              <a:off x="8502650" y="-747713"/>
              <a:ext cx="200025" cy="193675"/>
            </a:xfrm>
            <a:custGeom>
              <a:avLst/>
              <a:gdLst>
                <a:gd name="T0" fmla="*/ 12 w 53"/>
                <a:gd name="T1" fmla="*/ 50 h 52"/>
                <a:gd name="T2" fmla="*/ 30 w 53"/>
                <a:gd name="T3" fmla="*/ 46 h 52"/>
                <a:gd name="T4" fmla="*/ 46 w 53"/>
                <a:gd name="T5" fmla="*/ 30 h 52"/>
                <a:gd name="T6" fmla="*/ 47 w 53"/>
                <a:gd name="T7" fmla="*/ 6 h 52"/>
                <a:gd name="T8" fmla="*/ 23 w 53"/>
                <a:gd name="T9" fmla="*/ 6 h 52"/>
                <a:gd name="T10" fmla="*/ 6 w 53"/>
                <a:gd name="T11" fmla="*/ 23 h 52"/>
                <a:gd name="T12" fmla="*/ 3 w 53"/>
                <a:gd name="T13" fmla="*/ 4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52">
                  <a:moveTo>
                    <a:pt x="12" y="50"/>
                  </a:moveTo>
                  <a:cubicBezTo>
                    <a:pt x="18" y="52"/>
                    <a:pt x="25" y="51"/>
                    <a:pt x="30" y="46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53" y="23"/>
                    <a:pt x="53" y="13"/>
                    <a:pt x="47" y="6"/>
                  </a:cubicBezTo>
                  <a:cubicBezTo>
                    <a:pt x="40" y="0"/>
                    <a:pt x="29" y="0"/>
                    <a:pt x="23" y="6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2" y="27"/>
                    <a:pt x="0" y="35"/>
                    <a:pt x="3" y="41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Line 17"/>
            <p:cNvSpPr>
              <a:spLocks noChangeShapeType="1"/>
            </p:cNvSpPr>
            <p:nvPr/>
          </p:nvSpPr>
          <p:spPr bwMode="auto">
            <a:xfrm flipV="1">
              <a:off x="8428038" y="-639763"/>
              <a:ext cx="165100" cy="161925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 descr="20120802014555副本"/>
          <p:cNvSpPr>
            <a:spLocks noChangeArrowheads="1"/>
          </p:cNvSpPr>
          <p:nvPr/>
        </p:nvSpPr>
        <p:spPr bwMode="auto">
          <a:xfrm>
            <a:off x="0" y="0"/>
            <a:ext cx="9145588" cy="2686879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-1588" y="2570956"/>
            <a:ext cx="9145588" cy="5145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48" name="Rectangle 20"/>
          <p:cNvSpPr>
            <a:spLocks noChangeArrowheads="1"/>
          </p:cNvSpPr>
          <p:nvPr/>
        </p:nvSpPr>
        <p:spPr bwMode="auto">
          <a:xfrm>
            <a:off x="4932363" y="3682550"/>
            <a:ext cx="3511550" cy="123863"/>
          </a:xfrm>
          <a:prstGeom prst="rect">
            <a:avLst/>
          </a:pr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549" name="Rectangle 21"/>
          <p:cNvSpPr>
            <a:spLocks noChangeArrowheads="1"/>
          </p:cNvSpPr>
          <p:nvPr/>
        </p:nvSpPr>
        <p:spPr bwMode="auto">
          <a:xfrm>
            <a:off x="4932364" y="3682550"/>
            <a:ext cx="2401887" cy="12386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550" name="Freeform 22"/>
          <p:cNvSpPr/>
          <p:nvPr/>
        </p:nvSpPr>
        <p:spPr bwMode="auto">
          <a:xfrm>
            <a:off x="7188200" y="3337955"/>
            <a:ext cx="292100" cy="333478"/>
          </a:xfrm>
          <a:custGeom>
            <a:avLst/>
            <a:gdLst>
              <a:gd name="T0" fmla="*/ 125 w 125"/>
              <a:gd name="T1" fmla="*/ 62 h 144"/>
              <a:gd name="T2" fmla="*/ 62 w 125"/>
              <a:gd name="T3" fmla="*/ 0 h 144"/>
              <a:gd name="T4" fmla="*/ 0 w 125"/>
              <a:gd name="T5" fmla="*/ 62 h 144"/>
              <a:gd name="T6" fmla="*/ 51 w 125"/>
              <a:gd name="T7" fmla="*/ 124 h 144"/>
              <a:gd name="T8" fmla="*/ 55 w 125"/>
              <a:gd name="T9" fmla="*/ 130 h 144"/>
              <a:gd name="T10" fmla="*/ 62 w 125"/>
              <a:gd name="T11" fmla="*/ 144 h 144"/>
              <a:gd name="T12" fmla="*/ 70 w 125"/>
              <a:gd name="T13" fmla="*/ 130 h 144"/>
              <a:gd name="T14" fmla="*/ 74 w 125"/>
              <a:gd name="T15" fmla="*/ 124 h 144"/>
              <a:gd name="T16" fmla="*/ 125 w 125"/>
              <a:gd name="T17" fmla="*/ 6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5" h="144">
                <a:moveTo>
                  <a:pt x="125" y="62"/>
                </a:moveTo>
                <a:cubicBezTo>
                  <a:pt x="125" y="28"/>
                  <a:pt x="97" y="0"/>
                  <a:pt x="62" y="0"/>
                </a:cubicBezTo>
                <a:cubicBezTo>
                  <a:pt x="28" y="0"/>
                  <a:pt x="0" y="28"/>
                  <a:pt x="0" y="62"/>
                </a:cubicBezTo>
                <a:cubicBezTo>
                  <a:pt x="0" y="93"/>
                  <a:pt x="22" y="118"/>
                  <a:pt x="51" y="124"/>
                </a:cubicBezTo>
                <a:cubicBezTo>
                  <a:pt x="55" y="130"/>
                  <a:pt x="55" y="130"/>
                  <a:pt x="55" y="130"/>
                </a:cubicBezTo>
                <a:cubicBezTo>
                  <a:pt x="62" y="144"/>
                  <a:pt x="62" y="144"/>
                  <a:pt x="62" y="144"/>
                </a:cubicBezTo>
                <a:cubicBezTo>
                  <a:pt x="70" y="130"/>
                  <a:pt x="70" y="130"/>
                  <a:pt x="70" y="130"/>
                </a:cubicBezTo>
                <a:cubicBezTo>
                  <a:pt x="74" y="124"/>
                  <a:pt x="74" y="124"/>
                  <a:pt x="74" y="124"/>
                </a:cubicBezTo>
                <a:cubicBezTo>
                  <a:pt x="103" y="118"/>
                  <a:pt x="125" y="93"/>
                  <a:pt x="125" y="6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551" name="Rectangle 23"/>
          <p:cNvSpPr>
            <a:spLocks noChangeArrowheads="1"/>
          </p:cNvSpPr>
          <p:nvPr/>
        </p:nvSpPr>
        <p:spPr bwMode="auto">
          <a:xfrm>
            <a:off x="4932363" y="4235170"/>
            <a:ext cx="3511550" cy="123863"/>
          </a:xfrm>
          <a:prstGeom prst="rect">
            <a:avLst/>
          </a:pr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552" name="Rectangle 24"/>
          <p:cNvSpPr>
            <a:spLocks noChangeArrowheads="1"/>
          </p:cNvSpPr>
          <p:nvPr/>
        </p:nvSpPr>
        <p:spPr bwMode="auto">
          <a:xfrm>
            <a:off x="4932363" y="4235170"/>
            <a:ext cx="2951162" cy="123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553" name="Rectangle 25"/>
          <p:cNvSpPr>
            <a:spLocks noChangeArrowheads="1"/>
          </p:cNvSpPr>
          <p:nvPr/>
        </p:nvSpPr>
        <p:spPr bwMode="auto">
          <a:xfrm>
            <a:off x="4932363" y="4770322"/>
            <a:ext cx="3511550" cy="123863"/>
          </a:xfrm>
          <a:prstGeom prst="rect">
            <a:avLst/>
          </a:pr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554" name="Rectangle 26"/>
          <p:cNvSpPr>
            <a:spLocks noChangeArrowheads="1"/>
          </p:cNvSpPr>
          <p:nvPr/>
        </p:nvSpPr>
        <p:spPr bwMode="auto">
          <a:xfrm>
            <a:off x="4932363" y="4770322"/>
            <a:ext cx="2089150" cy="1238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555" name="Rectangle 27"/>
          <p:cNvSpPr>
            <a:spLocks noChangeArrowheads="1"/>
          </p:cNvSpPr>
          <p:nvPr/>
        </p:nvSpPr>
        <p:spPr bwMode="auto">
          <a:xfrm>
            <a:off x="7229475" y="3426882"/>
            <a:ext cx="211138" cy="122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75%</a:t>
            </a:r>
            <a:endParaRPr lang="en-US" altLang="zh-CN" sz="800">
              <a:solidFill>
                <a:schemeClr val="bg1"/>
              </a:solidFill>
            </a:endParaRPr>
          </a:p>
        </p:txBody>
      </p:sp>
      <p:sp>
        <p:nvSpPr>
          <p:cNvPr id="22556" name="Freeform 28"/>
          <p:cNvSpPr/>
          <p:nvPr/>
        </p:nvSpPr>
        <p:spPr bwMode="auto">
          <a:xfrm>
            <a:off x="7739063" y="3892164"/>
            <a:ext cx="292100" cy="333478"/>
          </a:xfrm>
          <a:custGeom>
            <a:avLst/>
            <a:gdLst>
              <a:gd name="T0" fmla="*/ 125 w 125"/>
              <a:gd name="T1" fmla="*/ 62 h 144"/>
              <a:gd name="T2" fmla="*/ 62 w 125"/>
              <a:gd name="T3" fmla="*/ 0 h 144"/>
              <a:gd name="T4" fmla="*/ 0 w 125"/>
              <a:gd name="T5" fmla="*/ 62 h 144"/>
              <a:gd name="T6" fmla="*/ 51 w 125"/>
              <a:gd name="T7" fmla="*/ 124 h 144"/>
              <a:gd name="T8" fmla="*/ 55 w 125"/>
              <a:gd name="T9" fmla="*/ 130 h 144"/>
              <a:gd name="T10" fmla="*/ 62 w 125"/>
              <a:gd name="T11" fmla="*/ 144 h 144"/>
              <a:gd name="T12" fmla="*/ 70 w 125"/>
              <a:gd name="T13" fmla="*/ 130 h 144"/>
              <a:gd name="T14" fmla="*/ 74 w 125"/>
              <a:gd name="T15" fmla="*/ 124 h 144"/>
              <a:gd name="T16" fmla="*/ 125 w 125"/>
              <a:gd name="T17" fmla="*/ 6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5" h="144">
                <a:moveTo>
                  <a:pt x="125" y="62"/>
                </a:moveTo>
                <a:cubicBezTo>
                  <a:pt x="125" y="28"/>
                  <a:pt x="97" y="0"/>
                  <a:pt x="62" y="0"/>
                </a:cubicBezTo>
                <a:cubicBezTo>
                  <a:pt x="28" y="0"/>
                  <a:pt x="0" y="28"/>
                  <a:pt x="0" y="62"/>
                </a:cubicBezTo>
                <a:cubicBezTo>
                  <a:pt x="0" y="93"/>
                  <a:pt x="22" y="118"/>
                  <a:pt x="51" y="124"/>
                </a:cubicBezTo>
                <a:cubicBezTo>
                  <a:pt x="55" y="130"/>
                  <a:pt x="55" y="130"/>
                  <a:pt x="55" y="130"/>
                </a:cubicBezTo>
                <a:cubicBezTo>
                  <a:pt x="62" y="144"/>
                  <a:pt x="62" y="144"/>
                  <a:pt x="62" y="144"/>
                </a:cubicBezTo>
                <a:cubicBezTo>
                  <a:pt x="70" y="130"/>
                  <a:pt x="70" y="130"/>
                  <a:pt x="70" y="130"/>
                </a:cubicBezTo>
                <a:cubicBezTo>
                  <a:pt x="74" y="124"/>
                  <a:pt x="74" y="124"/>
                  <a:pt x="74" y="124"/>
                </a:cubicBezTo>
                <a:cubicBezTo>
                  <a:pt x="103" y="118"/>
                  <a:pt x="125" y="93"/>
                  <a:pt x="125" y="6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557" name="Rectangle 29"/>
          <p:cNvSpPr>
            <a:spLocks noChangeArrowheads="1"/>
          </p:cNvSpPr>
          <p:nvPr/>
        </p:nvSpPr>
        <p:spPr bwMode="auto">
          <a:xfrm>
            <a:off x="7779308" y="3981092"/>
            <a:ext cx="21320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85%</a:t>
            </a: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2558" name="Freeform 30"/>
          <p:cNvSpPr/>
          <p:nvPr/>
        </p:nvSpPr>
        <p:spPr bwMode="auto">
          <a:xfrm>
            <a:off x="6877050" y="4425729"/>
            <a:ext cx="292100" cy="333478"/>
          </a:xfrm>
          <a:custGeom>
            <a:avLst/>
            <a:gdLst>
              <a:gd name="T0" fmla="*/ 125 w 125"/>
              <a:gd name="T1" fmla="*/ 62 h 144"/>
              <a:gd name="T2" fmla="*/ 62 w 125"/>
              <a:gd name="T3" fmla="*/ 0 h 144"/>
              <a:gd name="T4" fmla="*/ 0 w 125"/>
              <a:gd name="T5" fmla="*/ 62 h 144"/>
              <a:gd name="T6" fmla="*/ 51 w 125"/>
              <a:gd name="T7" fmla="*/ 124 h 144"/>
              <a:gd name="T8" fmla="*/ 55 w 125"/>
              <a:gd name="T9" fmla="*/ 130 h 144"/>
              <a:gd name="T10" fmla="*/ 62 w 125"/>
              <a:gd name="T11" fmla="*/ 144 h 144"/>
              <a:gd name="T12" fmla="*/ 70 w 125"/>
              <a:gd name="T13" fmla="*/ 130 h 144"/>
              <a:gd name="T14" fmla="*/ 74 w 125"/>
              <a:gd name="T15" fmla="*/ 124 h 144"/>
              <a:gd name="T16" fmla="*/ 125 w 125"/>
              <a:gd name="T17" fmla="*/ 6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5" h="144">
                <a:moveTo>
                  <a:pt x="125" y="62"/>
                </a:moveTo>
                <a:cubicBezTo>
                  <a:pt x="125" y="28"/>
                  <a:pt x="97" y="0"/>
                  <a:pt x="62" y="0"/>
                </a:cubicBezTo>
                <a:cubicBezTo>
                  <a:pt x="28" y="0"/>
                  <a:pt x="0" y="28"/>
                  <a:pt x="0" y="62"/>
                </a:cubicBezTo>
                <a:cubicBezTo>
                  <a:pt x="0" y="93"/>
                  <a:pt x="22" y="118"/>
                  <a:pt x="51" y="124"/>
                </a:cubicBezTo>
                <a:cubicBezTo>
                  <a:pt x="55" y="130"/>
                  <a:pt x="55" y="130"/>
                  <a:pt x="55" y="130"/>
                </a:cubicBezTo>
                <a:cubicBezTo>
                  <a:pt x="62" y="144"/>
                  <a:pt x="62" y="144"/>
                  <a:pt x="62" y="144"/>
                </a:cubicBezTo>
                <a:cubicBezTo>
                  <a:pt x="70" y="130"/>
                  <a:pt x="70" y="130"/>
                  <a:pt x="70" y="130"/>
                </a:cubicBezTo>
                <a:cubicBezTo>
                  <a:pt x="74" y="124"/>
                  <a:pt x="74" y="124"/>
                  <a:pt x="74" y="124"/>
                </a:cubicBezTo>
                <a:cubicBezTo>
                  <a:pt x="103" y="118"/>
                  <a:pt x="125" y="93"/>
                  <a:pt x="125" y="6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559" name="Rectangle 31"/>
          <p:cNvSpPr>
            <a:spLocks noChangeArrowheads="1"/>
          </p:cNvSpPr>
          <p:nvPr/>
        </p:nvSpPr>
        <p:spPr bwMode="auto">
          <a:xfrm>
            <a:off x="6918325" y="4514656"/>
            <a:ext cx="211138" cy="1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65%</a:t>
            </a:r>
            <a:endParaRPr lang="en-US" altLang="zh-CN" sz="800">
              <a:solidFill>
                <a:schemeClr val="bg1"/>
              </a:solidFill>
            </a:endParaRPr>
          </a:p>
        </p:txBody>
      </p:sp>
      <p:sp>
        <p:nvSpPr>
          <p:cNvPr id="22560" name="Rectangle 32"/>
          <p:cNvSpPr>
            <a:spLocks noChangeArrowheads="1"/>
          </p:cNvSpPr>
          <p:nvPr/>
        </p:nvSpPr>
        <p:spPr bwMode="auto">
          <a:xfrm>
            <a:off x="4840288" y="3485639"/>
            <a:ext cx="63831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Developer </a:t>
            </a:r>
          </a:p>
        </p:txBody>
      </p:sp>
      <p:sp>
        <p:nvSpPr>
          <p:cNvPr id="22561" name="Rectangle 33"/>
          <p:cNvSpPr>
            <a:spLocks noChangeArrowheads="1"/>
          </p:cNvSpPr>
          <p:nvPr/>
        </p:nvSpPr>
        <p:spPr bwMode="auto">
          <a:xfrm>
            <a:off x="4840288" y="4041435"/>
            <a:ext cx="57419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Designer </a:t>
            </a:r>
          </a:p>
        </p:txBody>
      </p:sp>
      <p:sp>
        <p:nvSpPr>
          <p:cNvPr id="22562" name="Rectangle 34"/>
          <p:cNvSpPr>
            <a:spLocks noChangeArrowheads="1"/>
          </p:cNvSpPr>
          <p:nvPr/>
        </p:nvSpPr>
        <p:spPr bwMode="auto">
          <a:xfrm>
            <a:off x="4840288" y="4582940"/>
            <a:ext cx="660400" cy="214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Marketing </a:t>
            </a:r>
          </a:p>
        </p:txBody>
      </p:sp>
      <p:sp>
        <p:nvSpPr>
          <p:cNvPr id="22563" name="Line 35"/>
          <p:cNvSpPr>
            <a:spLocks noChangeShapeType="1"/>
          </p:cNvSpPr>
          <p:nvPr/>
        </p:nvSpPr>
        <p:spPr bwMode="auto">
          <a:xfrm>
            <a:off x="4719638" y="3241042"/>
            <a:ext cx="0" cy="1750058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4" name="Rectangle 36"/>
          <p:cNvSpPr>
            <a:spLocks noChangeArrowheads="1"/>
          </p:cNvSpPr>
          <p:nvPr/>
        </p:nvSpPr>
        <p:spPr bwMode="auto">
          <a:xfrm>
            <a:off x="585788" y="3420531"/>
            <a:ext cx="3960812" cy="136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</a:rPr>
              <a:t>WHAT MAKES US</a:t>
            </a: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</a:rPr>
              <a:t> DIFFERENT</a:t>
            </a:r>
            <a:r>
              <a:rPr lang="en-US" altLang="zh-CN" sz="1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</a:rPr>
              <a:t>?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565" name="Rectangle 37"/>
          <p:cNvSpPr>
            <a:spLocks noChangeArrowheads="1"/>
          </p:cNvSpPr>
          <p:nvPr/>
        </p:nvSpPr>
        <p:spPr bwMode="auto">
          <a:xfrm>
            <a:off x="906464" y="2681427"/>
            <a:ext cx="173348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schemeClr val="bg1"/>
                </a:solidFill>
              </a:rPr>
              <a:t>Insert Header Topic Here</a:t>
            </a:r>
          </a:p>
        </p:txBody>
      </p:sp>
      <p:sp>
        <p:nvSpPr>
          <p:cNvPr id="22566" name="Line 38"/>
          <p:cNvSpPr>
            <a:spLocks noChangeShapeType="1"/>
          </p:cNvSpPr>
          <p:nvPr/>
        </p:nvSpPr>
        <p:spPr bwMode="auto">
          <a:xfrm>
            <a:off x="890588" y="2680528"/>
            <a:ext cx="0" cy="28266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" name="Text Box 42"/>
          <p:cNvSpPr txBox="1">
            <a:spLocks noChangeArrowheads="1"/>
          </p:cNvSpPr>
          <p:nvPr/>
        </p:nvSpPr>
        <p:spPr bwMode="auto">
          <a:xfrm>
            <a:off x="3248561" y="290122"/>
            <a:ext cx="2646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  <a:endParaRPr lang="en-US" altLang="zh-CN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Text Box 43"/>
          <p:cNvSpPr txBox="1">
            <a:spLocks noChangeArrowheads="1"/>
          </p:cNvSpPr>
          <p:nvPr/>
        </p:nvSpPr>
        <p:spPr bwMode="auto">
          <a:xfrm>
            <a:off x="3511352" y="716976"/>
            <a:ext cx="2113079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 is a good space for a short subtitle</a:t>
            </a:r>
          </a:p>
        </p:txBody>
      </p:sp>
      <p:cxnSp>
        <p:nvCxnSpPr>
          <p:cNvPr id="40" name="直接连接符 39"/>
          <p:cNvCxnSpPr/>
          <p:nvPr/>
        </p:nvCxnSpPr>
        <p:spPr>
          <a:xfrm>
            <a:off x="4226801" y="974973"/>
            <a:ext cx="690398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组合 44"/>
          <p:cNvGrpSpPr/>
          <p:nvPr/>
        </p:nvGrpSpPr>
        <p:grpSpPr>
          <a:xfrm>
            <a:off x="442499" y="2692400"/>
            <a:ext cx="277550" cy="271620"/>
            <a:chOff x="3384550" y="-744538"/>
            <a:chExt cx="371475" cy="363538"/>
          </a:xfrm>
        </p:grpSpPr>
        <p:sp>
          <p:nvSpPr>
            <p:cNvPr id="46" name="Freeform 12"/>
            <p:cNvSpPr/>
            <p:nvPr/>
          </p:nvSpPr>
          <p:spPr bwMode="auto">
            <a:xfrm>
              <a:off x="3384550" y="-744538"/>
              <a:ext cx="274637" cy="266700"/>
            </a:xfrm>
            <a:custGeom>
              <a:avLst/>
              <a:gdLst>
                <a:gd name="T0" fmla="*/ 66 w 173"/>
                <a:gd name="T1" fmla="*/ 128 h 168"/>
                <a:gd name="T2" fmla="*/ 26 w 173"/>
                <a:gd name="T3" fmla="*/ 168 h 168"/>
                <a:gd name="T4" fmla="*/ 26 w 173"/>
                <a:gd name="T5" fmla="*/ 123 h 168"/>
                <a:gd name="T6" fmla="*/ 0 w 173"/>
                <a:gd name="T7" fmla="*/ 123 h 168"/>
                <a:gd name="T8" fmla="*/ 0 w 173"/>
                <a:gd name="T9" fmla="*/ 0 h 168"/>
                <a:gd name="T10" fmla="*/ 173 w 173"/>
                <a:gd name="T11" fmla="*/ 0 h 168"/>
                <a:gd name="T12" fmla="*/ 173 w 173"/>
                <a:gd name="T13" fmla="*/ 42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3" h="168">
                  <a:moveTo>
                    <a:pt x="66" y="128"/>
                  </a:moveTo>
                  <a:lnTo>
                    <a:pt x="26" y="168"/>
                  </a:lnTo>
                  <a:lnTo>
                    <a:pt x="26" y="123"/>
                  </a:lnTo>
                  <a:lnTo>
                    <a:pt x="0" y="123"/>
                  </a:lnTo>
                  <a:lnTo>
                    <a:pt x="0" y="0"/>
                  </a:lnTo>
                  <a:lnTo>
                    <a:pt x="173" y="0"/>
                  </a:lnTo>
                  <a:lnTo>
                    <a:pt x="173" y="42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13"/>
            <p:cNvSpPr/>
            <p:nvPr/>
          </p:nvSpPr>
          <p:spPr bwMode="auto">
            <a:xfrm>
              <a:off x="3524250" y="-647700"/>
              <a:ext cx="231775" cy="266700"/>
            </a:xfrm>
            <a:custGeom>
              <a:avLst/>
              <a:gdLst>
                <a:gd name="T0" fmla="*/ 0 w 146"/>
                <a:gd name="T1" fmla="*/ 126 h 168"/>
                <a:gd name="T2" fmla="*/ 80 w 146"/>
                <a:gd name="T3" fmla="*/ 126 h 168"/>
                <a:gd name="T4" fmla="*/ 123 w 146"/>
                <a:gd name="T5" fmla="*/ 168 h 168"/>
                <a:gd name="T6" fmla="*/ 123 w 146"/>
                <a:gd name="T7" fmla="*/ 126 h 168"/>
                <a:gd name="T8" fmla="*/ 146 w 146"/>
                <a:gd name="T9" fmla="*/ 126 h 168"/>
                <a:gd name="T10" fmla="*/ 146 w 146"/>
                <a:gd name="T11" fmla="*/ 0 h 168"/>
                <a:gd name="T12" fmla="*/ 0 w 146"/>
                <a:gd name="T13" fmla="*/ 0 h 168"/>
                <a:gd name="T14" fmla="*/ 0 w 146"/>
                <a:gd name="T15" fmla="*/ 12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6" h="168">
                  <a:moveTo>
                    <a:pt x="0" y="126"/>
                  </a:moveTo>
                  <a:lnTo>
                    <a:pt x="80" y="126"/>
                  </a:lnTo>
                  <a:lnTo>
                    <a:pt x="123" y="168"/>
                  </a:lnTo>
                  <a:lnTo>
                    <a:pt x="123" y="126"/>
                  </a:lnTo>
                  <a:lnTo>
                    <a:pt x="146" y="126"/>
                  </a:lnTo>
                  <a:lnTo>
                    <a:pt x="146" y="0"/>
                  </a:lnTo>
                  <a:lnTo>
                    <a:pt x="0" y="0"/>
                  </a:lnTo>
                  <a:lnTo>
                    <a:pt x="0" y="126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35"/>
          <p:cNvSpPr>
            <a:spLocks noChangeArrowheads="1"/>
          </p:cNvSpPr>
          <p:nvPr/>
        </p:nvSpPr>
        <p:spPr bwMode="auto">
          <a:xfrm>
            <a:off x="2609443" y="1826957"/>
            <a:ext cx="6534557" cy="1515190"/>
          </a:xfrm>
          <a:custGeom>
            <a:avLst/>
            <a:gdLst/>
            <a:ahLst/>
            <a:cxnLst/>
            <a:rect l="l" t="t" r="r" b="b"/>
            <a:pathLst>
              <a:path w="6534557" h="1515190">
                <a:moveTo>
                  <a:pt x="756065" y="0"/>
                </a:moveTo>
                <a:lnTo>
                  <a:pt x="6534557" y="0"/>
                </a:lnTo>
                <a:lnTo>
                  <a:pt x="6534557" y="1515190"/>
                </a:lnTo>
                <a:lnTo>
                  <a:pt x="756065" y="1515190"/>
                </a:lnTo>
                <a:cubicBezTo>
                  <a:pt x="338502" y="1515190"/>
                  <a:pt x="0" y="1176003"/>
                  <a:pt x="0" y="757595"/>
                </a:cubicBezTo>
                <a:cubicBezTo>
                  <a:pt x="0" y="339187"/>
                  <a:pt x="338502" y="0"/>
                  <a:pt x="75606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55" name="Oval 35"/>
          <p:cNvSpPr>
            <a:spLocks noChangeArrowheads="1"/>
          </p:cNvSpPr>
          <p:nvPr/>
        </p:nvSpPr>
        <p:spPr bwMode="auto">
          <a:xfrm>
            <a:off x="2725702" y="1943451"/>
            <a:ext cx="1279612" cy="128220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4572558" y="2411050"/>
            <a:ext cx="1511952" cy="7576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000" dirty="0">
                <a:ln w="6350">
                  <a:noFill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研究思路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000" dirty="0">
                <a:ln w="6350">
                  <a:noFill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研究方法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000" dirty="0">
                <a:ln w="6350">
                  <a:noFill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研究方案可行性说明</a:t>
            </a:r>
          </a:p>
        </p:txBody>
      </p:sp>
      <p:sp>
        <p:nvSpPr>
          <p:cNvPr id="13" name="矩形 12"/>
          <p:cNvSpPr/>
          <p:nvPr/>
        </p:nvSpPr>
        <p:spPr>
          <a:xfrm>
            <a:off x="4572558" y="2010940"/>
            <a:ext cx="27357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ln w="6350">
                  <a:noFill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研究思路与方法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3042008" y="2261052"/>
            <a:ext cx="646999" cy="646999"/>
            <a:chOff x="1866900" y="5243513"/>
            <a:chExt cx="742950" cy="742950"/>
          </a:xfrm>
        </p:grpSpPr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1866900" y="5243513"/>
              <a:ext cx="544512" cy="544513"/>
            </a:xfrm>
            <a:prstGeom prst="ellips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0"/>
            <p:cNvSpPr/>
            <p:nvPr/>
          </p:nvSpPr>
          <p:spPr bwMode="auto">
            <a:xfrm>
              <a:off x="1941513" y="5318125"/>
              <a:ext cx="200025" cy="195263"/>
            </a:xfrm>
            <a:custGeom>
              <a:avLst/>
              <a:gdLst>
                <a:gd name="T0" fmla="*/ 0 w 53"/>
                <a:gd name="T1" fmla="*/ 52 h 52"/>
                <a:gd name="T2" fmla="*/ 53 w 53"/>
                <a:gd name="T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3" h="52">
                  <a:moveTo>
                    <a:pt x="0" y="52"/>
                  </a:moveTo>
                  <a:cubicBezTo>
                    <a:pt x="0" y="24"/>
                    <a:pt x="24" y="0"/>
                    <a:pt x="53" y="0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Line 11"/>
            <p:cNvSpPr>
              <a:spLocks noChangeShapeType="1"/>
            </p:cNvSpPr>
            <p:nvPr/>
          </p:nvSpPr>
          <p:spPr bwMode="auto">
            <a:xfrm>
              <a:off x="2332038" y="5705475"/>
              <a:ext cx="277812" cy="280988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6" name="Oval 12"/>
          <p:cNvSpPr>
            <a:spLocks noChangeArrowheads="1"/>
          </p:cNvSpPr>
          <p:nvPr/>
        </p:nvSpPr>
        <p:spPr bwMode="auto">
          <a:xfrm>
            <a:off x="6135689" y="1817455"/>
            <a:ext cx="561975" cy="560560"/>
          </a:xfrm>
          <a:prstGeom prst="ellipse">
            <a:avLst/>
          </a:prstGeom>
          <a:solidFill>
            <a:schemeClr val="accent2"/>
          </a:solidFill>
          <a:ln w="6350">
            <a:noFill/>
            <a:round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997" name="Oval 13"/>
          <p:cNvSpPr>
            <a:spLocks noChangeArrowheads="1"/>
          </p:cNvSpPr>
          <p:nvPr/>
        </p:nvSpPr>
        <p:spPr bwMode="auto">
          <a:xfrm>
            <a:off x="6135689" y="2619390"/>
            <a:ext cx="561975" cy="562148"/>
          </a:xfrm>
          <a:prstGeom prst="ellipse">
            <a:avLst/>
          </a:prstGeom>
          <a:solidFill>
            <a:schemeClr val="accent1"/>
          </a:solidFill>
          <a:ln w="6350">
            <a:noFill/>
            <a:round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998" name="Oval 14"/>
          <p:cNvSpPr>
            <a:spLocks noChangeArrowheads="1"/>
          </p:cNvSpPr>
          <p:nvPr/>
        </p:nvSpPr>
        <p:spPr bwMode="auto">
          <a:xfrm>
            <a:off x="6135689" y="3421325"/>
            <a:ext cx="561975" cy="5621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noFill/>
            <a:round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009" name="Oval 25"/>
          <p:cNvSpPr>
            <a:spLocks noChangeArrowheads="1"/>
          </p:cNvSpPr>
          <p:nvPr/>
        </p:nvSpPr>
        <p:spPr bwMode="auto">
          <a:xfrm>
            <a:off x="2439989" y="1817455"/>
            <a:ext cx="561975" cy="560560"/>
          </a:xfrm>
          <a:prstGeom prst="ellipse">
            <a:avLst/>
          </a:prstGeom>
          <a:solidFill>
            <a:schemeClr val="accent2"/>
          </a:solidFill>
          <a:ln w="6350">
            <a:noFill/>
            <a:round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010" name="Oval 26"/>
          <p:cNvSpPr>
            <a:spLocks noChangeArrowheads="1"/>
          </p:cNvSpPr>
          <p:nvPr/>
        </p:nvSpPr>
        <p:spPr bwMode="auto">
          <a:xfrm>
            <a:off x="2439989" y="2619390"/>
            <a:ext cx="561975" cy="562148"/>
          </a:xfrm>
          <a:prstGeom prst="ellipse">
            <a:avLst/>
          </a:prstGeom>
          <a:solidFill>
            <a:schemeClr val="accent1"/>
          </a:solidFill>
          <a:ln w="6350">
            <a:noFill/>
            <a:round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011" name="Oval 27"/>
          <p:cNvSpPr>
            <a:spLocks noChangeArrowheads="1"/>
          </p:cNvSpPr>
          <p:nvPr/>
        </p:nvSpPr>
        <p:spPr bwMode="auto">
          <a:xfrm>
            <a:off x="2439989" y="3421325"/>
            <a:ext cx="561975" cy="5621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noFill/>
            <a:round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012" name="Freeform 28"/>
          <p:cNvSpPr>
            <a:spLocks noEditPoints="1"/>
          </p:cNvSpPr>
          <p:nvPr/>
        </p:nvSpPr>
        <p:spPr bwMode="auto">
          <a:xfrm>
            <a:off x="4111625" y="3624588"/>
            <a:ext cx="914400" cy="801934"/>
          </a:xfrm>
          <a:custGeom>
            <a:avLst/>
            <a:gdLst>
              <a:gd name="T0" fmla="*/ 353 w 353"/>
              <a:gd name="T1" fmla="*/ 23 h 310"/>
              <a:gd name="T2" fmla="*/ 329 w 353"/>
              <a:gd name="T3" fmla="*/ 0 h 310"/>
              <a:gd name="T4" fmla="*/ 323 w 353"/>
              <a:gd name="T5" fmla="*/ 0 h 310"/>
              <a:gd name="T6" fmla="*/ 299 w 353"/>
              <a:gd name="T7" fmla="*/ 0 h 310"/>
              <a:gd name="T8" fmla="*/ 54 w 353"/>
              <a:gd name="T9" fmla="*/ 0 h 310"/>
              <a:gd name="T10" fmla="*/ 30 w 353"/>
              <a:gd name="T11" fmla="*/ 0 h 310"/>
              <a:gd name="T12" fmla="*/ 24 w 353"/>
              <a:gd name="T13" fmla="*/ 0 h 310"/>
              <a:gd name="T14" fmla="*/ 0 w 353"/>
              <a:gd name="T15" fmla="*/ 23 h 310"/>
              <a:gd name="T16" fmla="*/ 24 w 353"/>
              <a:gd name="T17" fmla="*/ 47 h 310"/>
              <a:gd name="T18" fmla="*/ 0 w 353"/>
              <a:gd name="T19" fmla="*/ 71 h 310"/>
              <a:gd name="T20" fmla="*/ 24 w 353"/>
              <a:gd name="T21" fmla="*/ 95 h 310"/>
              <a:gd name="T22" fmla="*/ 0 w 353"/>
              <a:gd name="T23" fmla="*/ 119 h 310"/>
              <a:gd name="T24" fmla="*/ 24 w 353"/>
              <a:gd name="T25" fmla="*/ 143 h 310"/>
              <a:gd name="T26" fmla="*/ 31 w 353"/>
              <a:gd name="T27" fmla="*/ 143 h 310"/>
              <a:gd name="T28" fmla="*/ 8 w 353"/>
              <a:gd name="T29" fmla="*/ 166 h 310"/>
              <a:gd name="T30" fmla="*/ 31 w 353"/>
              <a:gd name="T31" fmla="*/ 190 h 310"/>
              <a:gd name="T32" fmla="*/ 41 w 353"/>
              <a:gd name="T33" fmla="*/ 190 h 310"/>
              <a:gd name="T34" fmla="*/ 20 w 353"/>
              <a:gd name="T35" fmla="*/ 214 h 310"/>
              <a:gd name="T36" fmla="*/ 41 w 353"/>
              <a:gd name="T37" fmla="*/ 238 h 310"/>
              <a:gd name="T38" fmla="*/ 107 w 353"/>
              <a:gd name="T39" fmla="*/ 238 h 310"/>
              <a:gd name="T40" fmla="*/ 106 w 353"/>
              <a:gd name="T41" fmla="*/ 240 h 310"/>
              <a:gd name="T42" fmla="*/ 176 w 353"/>
              <a:gd name="T43" fmla="*/ 310 h 310"/>
              <a:gd name="T44" fmla="*/ 246 w 353"/>
              <a:gd name="T45" fmla="*/ 240 h 310"/>
              <a:gd name="T46" fmla="*/ 246 w 353"/>
              <a:gd name="T47" fmla="*/ 238 h 310"/>
              <a:gd name="T48" fmla="*/ 314 w 353"/>
              <a:gd name="T49" fmla="*/ 238 h 310"/>
              <a:gd name="T50" fmla="*/ 335 w 353"/>
              <a:gd name="T51" fmla="*/ 214 h 310"/>
              <a:gd name="T52" fmla="*/ 314 w 353"/>
              <a:gd name="T53" fmla="*/ 190 h 310"/>
              <a:gd name="T54" fmla="*/ 322 w 353"/>
              <a:gd name="T55" fmla="*/ 190 h 310"/>
              <a:gd name="T56" fmla="*/ 345 w 353"/>
              <a:gd name="T57" fmla="*/ 166 h 310"/>
              <a:gd name="T58" fmla="*/ 322 w 353"/>
              <a:gd name="T59" fmla="*/ 143 h 310"/>
              <a:gd name="T60" fmla="*/ 329 w 353"/>
              <a:gd name="T61" fmla="*/ 143 h 310"/>
              <a:gd name="T62" fmla="*/ 353 w 353"/>
              <a:gd name="T63" fmla="*/ 119 h 310"/>
              <a:gd name="T64" fmla="*/ 329 w 353"/>
              <a:gd name="T65" fmla="*/ 95 h 310"/>
              <a:gd name="T66" fmla="*/ 353 w 353"/>
              <a:gd name="T67" fmla="*/ 71 h 310"/>
              <a:gd name="T68" fmla="*/ 329 w 353"/>
              <a:gd name="T69" fmla="*/ 47 h 310"/>
              <a:gd name="T70" fmla="*/ 353 w 353"/>
              <a:gd name="T71" fmla="*/ 23 h 310"/>
              <a:gd name="T72" fmla="*/ 176 w 353"/>
              <a:gd name="T73" fmla="*/ 286 h 310"/>
              <a:gd name="T74" fmla="*/ 130 w 353"/>
              <a:gd name="T75" fmla="*/ 240 h 310"/>
              <a:gd name="T76" fmla="*/ 131 w 353"/>
              <a:gd name="T77" fmla="*/ 238 h 310"/>
              <a:gd name="T78" fmla="*/ 222 w 353"/>
              <a:gd name="T79" fmla="*/ 238 h 310"/>
              <a:gd name="T80" fmla="*/ 222 w 353"/>
              <a:gd name="T81" fmla="*/ 240 h 310"/>
              <a:gd name="T82" fmla="*/ 176 w 353"/>
              <a:gd name="T83" fmla="*/ 286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53" h="310">
                <a:moveTo>
                  <a:pt x="353" y="23"/>
                </a:moveTo>
                <a:cubicBezTo>
                  <a:pt x="353" y="10"/>
                  <a:pt x="342" y="0"/>
                  <a:pt x="329" y="0"/>
                </a:cubicBezTo>
                <a:cubicBezTo>
                  <a:pt x="323" y="0"/>
                  <a:pt x="323" y="0"/>
                  <a:pt x="323" y="0"/>
                </a:cubicBezTo>
                <a:cubicBezTo>
                  <a:pt x="299" y="0"/>
                  <a:pt x="299" y="0"/>
                  <a:pt x="299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0"/>
                  <a:pt x="0" y="23"/>
                </a:cubicBezTo>
                <a:cubicBezTo>
                  <a:pt x="0" y="37"/>
                  <a:pt x="11" y="47"/>
                  <a:pt x="24" y="47"/>
                </a:cubicBezTo>
                <a:cubicBezTo>
                  <a:pt x="11" y="47"/>
                  <a:pt x="0" y="58"/>
                  <a:pt x="0" y="71"/>
                </a:cubicBezTo>
                <a:cubicBezTo>
                  <a:pt x="0" y="84"/>
                  <a:pt x="11" y="95"/>
                  <a:pt x="24" y="95"/>
                </a:cubicBezTo>
                <a:cubicBezTo>
                  <a:pt x="11" y="95"/>
                  <a:pt x="0" y="106"/>
                  <a:pt x="0" y="119"/>
                </a:cubicBezTo>
                <a:cubicBezTo>
                  <a:pt x="0" y="132"/>
                  <a:pt x="11" y="143"/>
                  <a:pt x="24" y="143"/>
                </a:cubicBezTo>
                <a:cubicBezTo>
                  <a:pt x="31" y="143"/>
                  <a:pt x="31" y="143"/>
                  <a:pt x="31" y="143"/>
                </a:cubicBezTo>
                <a:cubicBezTo>
                  <a:pt x="18" y="143"/>
                  <a:pt x="8" y="153"/>
                  <a:pt x="8" y="166"/>
                </a:cubicBezTo>
                <a:cubicBezTo>
                  <a:pt x="8" y="180"/>
                  <a:pt x="18" y="190"/>
                  <a:pt x="31" y="190"/>
                </a:cubicBezTo>
                <a:cubicBezTo>
                  <a:pt x="41" y="190"/>
                  <a:pt x="41" y="190"/>
                  <a:pt x="41" y="190"/>
                </a:cubicBezTo>
                <a:cubicBezTo>
                  <a:pt x="29" y="190"/>
                  <a:pt x="20" y="201"/>
                  <a:pt x="20" y="214"/>
                </a:cubicBezTo>
                <a:cubicBezTo>
                  <a:pt x="20" y="227"/>
                  <a:pt x="29" y="238"/>
                  <a:pt x="41" y="238"/>
                </a:cubicBezTo>
                <a:cubicBezTo>
                  <a:pt x="107" y="238"/>
                  <a:pt x="107" y="238"/>
                  <a:pt x="107" y="238"/>
                </a:cubicBezTo>
                <a:cubicBezTo>
                  <a:pt x="107" y="239"/>
                  <a:pt x="106" y="240"/>
                  <a:pt x="106" y="240"/>
                </a:cubicBezTo>
                <a:cubicBezTo>
                  <a:pt x="106" y="279"/>
                  <a:pt x="138" y="310"/>
                  <a:pt x="176" y="310"/>
                </a:cubicBezTo>
                <a:cubicBezTo>
                  <a:pt x="215" y="310"/>
                  <a:pt x="246" y="279"/>
                  <a:pt x="246" y="240"/>
                </a:cubicBezTo>
                <a:cubicBezTo>
                  <a:pt x="246" y="240"/>
                  <a:pt x="246" y="239"/>
                  <a:pt x="246" y="238"/>
                </a:cubicBezTo>
                <a:cubicBezTo>
                  <a:pt x="314" y="238"/>
                  <a:pt x="314" y="238"/>
                  <a:pt x="314" y="238"/>
                </a:cubicBezTo>
                <a:cubicBezTo>
                  <a:pt x="325" y="238"/>
                  <a:pt x="335" y="227"/>
                  <a:pt x="335" y="214"/>
                </a:cubicBezTo>
                <a:cubicBezTo>
                  <a:pt x="335" y="201"/>
                  <a:pt x="325" y="190"/>
                  <a:pt x="314" y="190"/>
                </a:cubicBezTo>
                <a:cubicBezTo>
                  <a:pt x="322" y="190"/>
                  <a:pt x="322" y="190"/>
                  <a:pt x="322" y="190"/>
                </a:cubicBezTo>
                <a:cubicBezTo>
                  <a:pt x="335" y="190"/>
                  <a:pt x="345" y="180"/>
                  <a:pt x="345" y="166"/>
                </a:cubicBezTo>
                <a:cubicBezTo>
                  <a:pt x="345" y="153"/>
                  <a:pt x="335" y="143"/>
                  <a:pt x="322" y="143"/>
                </a:cubicBezTo>
                <a:cubicBezTo>
                  <a:pt x="329" y="143"/>
                  <a:pt x="329" y="143"/>
                  <a:pt x="329" y="143"/>
                </a:cubicBezTo>
                <a:cubicBezTo>
                  <a:pt x="342" y="143"/>
                  <a:pt x="353" y="132"/>
                  <a:pt x="353" y="119"/>
                </a:cubicBezTo>
                <a:cubicBezTo>
                  <a:pt x="353" y="106"/>
                  <a:pt x="342" y="95"/>
                  <a:pt x="329" y="95"/>
                </a:cubicBezTo>
                <a:cubicBezTo>
                  <a:pt x="342" y="95"/>
                  <a:pt x="353" y="84"/>
                  <a:pt x="353" y="71"/>
                </a:cubicBezTo>
                <a:cubicBezTo>
                  <a:pt x="353" y="58"/>
                  <a:pt x="342" y="47"/>
                  <a:pt x="329" y="47"/>
                </a:cubicBezTo>
                <a:cubicBezTo>
                  <a:pt x="342" y="47"/>
                  <a:pt x="353" y="37"/>
                  <a:pt x="353" y="23"/>
                </a:cubicBezTo>
                <a:close/>
                <a:moveTo>
                  <a:pt x="176" y="286"/>
                </a:moveTo>
                <a:cubicBezTo>
                  <a:pt x="151" y="286"/>
                  <a:pt x="130" y="266"/>
                  <a:pt x="130" y="240"/>
                </a:cubicBezTo>
                <a:cubicBezTo>
                  <a:pt x="130" y="240"/>
                  <a:pt x="131" y="239"/>
                  <a:pt x="131" y="238"/>
                </a:cubicBezTo>
                <a:cubicBezTo>
                  <a:pt x="222" y="238"/>
                  <a:pt x="222" y="238"/>
                  <a:pt x="222" y="238"/>
                </a:cubicBezTo>
                <a:cubicBezTo>
                  <a:pt x="222" y="239"/>
                  <a:pt x="222" y="240"/>
                  <a:pt x="222" y="240"/>
                </a:cubicBezTo>
                <a:cubicBezTo>
                  <a:pt x="222" y="266"/>
                  <a:pt x="202" y="286"/>
                  <a:pt x="176" y="286"/>
                </a:cubicBezTo>
                <a:close/>
              </a:path>
            </a:pathLst>
          </a:custGeom>
          <a:solidFill>
            <a:schemeClr val="bg1">
              <a:lumMod val="5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013" name="Freeform 29"/>
          <p:cNvSpPr/>
          <p:nvPr/>
        </p:nvSpPr>
        <p:spPr bwMode="auto">
          <a:xfrm>
            <a:off x="4016376" y="3116431"/>
            <a:ext cx="538163" cy="484336"/>
          </a:xfrm>
          <a:custGeom>
            <a:avLst/>
            <a:gdLst>
              <a:gd name="T0" fmla="*/ 64 w 208"/>
              <a:gd name="T1" fmla="*/ 163 h 187"/>
              <a:gd name="T2" fmla="*/ 64 w 208"/>
              <a:gd name="T3" fmla="*/ 163 h 187"/>
              <a:gd name="T4" fmla="*/ 88 w 208"/>
              <a:gd name="T5" fmla="*/ 187 h 187"/>
              <a:gd name="T6" fmla="*/ 208 w 208"/>
              <a:gd name="T7" fmla="*/ 187 h 187"/>
              <a:gd name="T8" fmla="*/ 208 w 208"/>
              <a:gd name="T9" fmla="*/ 0 h 187"/>
              <a:gd name="T10" fmla="*/ 0 w 208"/>
              <a:gd name="T11" fmla="*/ 0 h 187"/>
              <a:gd name="T12" fmla="*/ 64 w 208"/>
              <a:gd name="T13" fmla="*/ 163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8" h="187">
                <a:moveTo>
                  <a:pt x="64" y="163"/>
                </a:moveTo>
                <a:cubicBezTo>
                  <a:pt x="64" y="163"/>
                  <a:pt x="64" y="163"/>
                  <a:pt x="64" y="163"/>
                </a:cubicBezTo>
                <a:cubicBezTo>
                  <a:pt x="64" y="176"/>
                  <a:pt x="75" y="187"/>
                  <a:pt x="88" y="187"/>
                </a:cubicBezTo>
                <a:cubicBezTo>
                  <a:pt x="208" y="187"/>
                  <a:pt x="208" y="187"/>
                  <a:pt x="208" y="187"/>
                </a:cubicBezTo>
                <a:cubicBezTo>
                  <a:pt x="208" y="0"/>
                  <a:pt x="208" y="0"/>
                  <a:pt x="208" y="0"/>
                </a:cubicBezTo>
                <a:cubicBezTo>
                  <a:pt x="0" y="0"/>
                  <a:pt x="0" y="0"/>
                  <a:pt x="0" y="0"/>
                </a:cubicBezTo>
                <a:cubicBezTo>
                  <a:pt x="23" y="36"/>
                  <a:pt x="56" y="96"/>
                  <a:pt x="64" y="1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014" name="Freeform 30"/>
          <p:cNvSpPr/>
          <p:nvPr/>
        </p:nvSpPr>
        <p:spPr bwMode="auto">
          <a:xfrm>
            <a:off x="3703638" y="2557458"/>
            <a:ext cx="850900" cy="530389"/>
          </a:xfrm>
          <a:custGeom>
            <a:avLst/>
            <a:gdLst>
              <a:gd name="T0" fmla="*/ 0 w 329"/>
              <a:gd name="T1" fmla="*/ 0 h 205"/>
              <a:gd name="T2" fmla="*/ 96 w 329"/>
              <a:gd name="T3" fmla="*/ 181 h 205"/>
              <a:gd name="T4" fmla="*/ 113 w 329"/>
              <a:gd name="T5" fmla="*/ 205 h 205"/>
              <a:gd name="T6" fmla="*/ 329 w 329"/>
              <a:gd name="T7" fmla="*/ 205 h 205"/>
              <a:gd name="T8" fmla="*/ 329 w 329"/>
              <a:gd name="T9" fmla="*/ 0 h 205"/>
              <a:gd name="T10" fmla="*/ 0 w 329"/>
              <a:gd name="T11" fmla="*/ 0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9" h="205">
                <a:moveTo>
                  <a:pt x="0" y="0"/>
                </a:moveTo>
                <a:cubicBezTo>
                  <a:pt x="13" y="63"/>
                  <a:pt x="45" y="124"/>
                  <a:pt x="96" y="181"/>
                </a:cubicBezTo>
                <a:cubicBezTo>
                  <a:pt x="96" y="181"/>
                  <a:pt x="103" y="190"/>
                  <a:pt x="113" y="205"/>
                </a:cubicBezTo>
                <a:cubicBezTo>
                  <a:pt x="329" y="205"/>
                  <a:pt x="329" y="205"/>
                  <a:pt x="329" y="205"/>
                </a:cubicBezTo>
                <a:cubicBezTo>
                  <a:pt x="329" y="0"/>
                  <a:pt x="329" y="0"/>
                  <a:pt x="329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015" name="Freeform 31"/>
          <p:cNvSpPr/>
          <p:nvPr/>
        </p:nvSpPr>
        <p:spPr bwMode="auto">
          <a:xfrm>
            <a:off x="3687764" y="1517324"/>
            <a:ext cx="866775" cy="1011550"/>
          </a:xfrm>
          <a:custGeom>
            <a:avLst/>
            <a:gdLst>
              <a:gd name="T0" fmla="*/ 335 w 335"/>
              <a:gd name="T1" fmla="*/ 391 h 391"/>
              <a:gd name="T2" fmla="*/ 335 w 335"/>
              <a:gd name="T3" fmla="*/ 0 h 391"/>
              <a:gd name="T4" fmla="*/ 0 w 335"/>
              <a:gd name="T5" fmla="*/ 341 h 391"/>
              <a:gd name="T6" fmla="*/ 4 w 335"/>
              <a:gd name="T7" fmla="*/ 391 h 391"/>
              <a:gd name="T8" fmla="*/ 335 w 335"/>
              <a:gd name="T9" fmla="*/ 391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5" h="391">
                <a:moveTo>
                  <a:pt x="335" y="391"/>
                </a:moveTo>
                <a:cubicBezTo>
                  <a:pt x="335" y="0"/>
                  <a:pt x="335" y="0"/>
                  <a:pt x="335" y="0"/>
                </a:cubicBezTo>
                <a:cubicBezTo>
                  <a:pt x="150" y="3"/>
                  <a:pt x="0" y="155"/>
                  <a:pt x="0" y="341"/>
                </a:cubicBezTo>
                <a:cubicBezTo>
                  <a:pt x="0" y="358"/>
                  <a:pt x="1" y="374"/>
                  <a:pt x="4" y="391"/>
                </a:cubicBezTo>
                <a:lnTo>
                  <a:pt x="335" y="39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016" name="Freeform 32"/>
          <p:cNvSpPr/>
          <p:nvPr/>
        </p:nvSpPr>
        <p:spPr bwMode="auto">
          <a:xfrm>
            <a:off x="4583114" y="2557458"/>
            <a:ext cx="852487" cy="1043309"/>
          </a:xfrm>
          <a:custGeom>
            <a:avLst/>
            <a:gdLst>
              <a:gd name="T0" fmla="*/ 0 w 329"/>
              <a:gd name="T1" fmla="*/ 0 h 403"/>
              <a:gd name="T2" fmla="*/ 0 w 329"/>
              <a:gd name="T3" fmla="*/ 403 h 403"/>
              <a:gd name="T4" fmla="*/ 118 w 329"/>
              <a:gd name="T5" fmla="*/ 403 h 403"/>
              <a:gd name="T6" fmla="*/ 118 w 329"/>
              <a:gd name="T7" fmla="*/ 403 h 403"/>
              <a:gd name="T8" fmla="*/ 120 w 329"/>
              <a:gd name="T9" fmla="*/ 403 h 403"/>
              <a:gd name="T10" fmla="*/ 120 w 329"/>
              <a:gd name="T11" fmla="*/ 403 h 403"/>
              <a:gd name="T12" fmla="*/ 120 w 329"/>
              <a:gd name="T13" fmla="*/ 403 h 403"/>
              <a:gd name="T14" fmla="*/ 144 w 329"/>
              <a:gd name="T15" fmla="*/ 379 h 403"/>
              <a:gd name="T16" fmla="*/ 144 w 329"/>
              <a:gd name="T17" fmla="*/ 379 h 403"/>
              <a:gd name="T18" fmla="*/ 233 w 329"/>
              <a:gd name="T19" fmla="*/ 181 h 403"/>
              <a:gd name="T20" fmla="*/ 329 w 329"/>
              <a:gd name="T21" fmla="*/ 0 h 403"/>
              <a:gd name="T22" fmla="*/ 0 w 329"/>
              <a:gd name="T23" fmla="*/ 0 h 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29" h="403">
                <a:moveTo>
                  <a:pt x="0" y="0"/>
                </a:moveTo>
                <a:cubicBezTo>
                  <a:pt x="0" y="403"/>
                  <a:pt x="0" y="403"/>
                  <a:pt x="0" y="403"/>
                </a:cubicBezTo>
                <a:cubicBezTo>
                  <a:pt x="118" y="403"/>
                  <a:pt x="118" y="403"/>
                  <a:pt x="118" y="403"/>
                </a:cubicBezTo>
                <a:cubicBezTo>
                  <a:pt x="118" y="403"/>
                  <a:pt x="118" y="403"/>
                  <a:pt x="118" y="403"/>
                </a:cubicBezTo>
                <a:cubicBezTo>
                  <a:pt x="118" y="403"/>
                  <a:pt x="119" y="403"/>
                  <a:pt x="120" y="403"/>
                </a:cubicBezTo>
                <a:cubicBezTo>
                  <a:pt x="120" y="403"/>
                  <a:pt x="120" y="403"/>
                  <a:pt x="120" y="403"/>
                </a:cubicBezTo>
                <a:cubicBezTo>
                  <a:pt x="120" y="403"/>
                  <a:pt x="120" y="403"/>
                  <a:pt x="120" y="403"/>
                </a:cubicBezTo>
                <a:cubicBezTo>
                  <a:pt x="133" y="403"/>
                  <a:pt x="144" y="392"/>
                  <a:pt x="144" y="379"/>
                </a:cubicBezTo>
                <a:cubicBezTo>
                  <a:pt x="144" y="379"/>
                  <a:pt x="144" y="379"/>
                  <a:pt x="144" y="379"/>
                </a:cubicBezTo>
                <a:cubicBezTo>
                  <a:pt x="157" y="273"/>
                  <a:pt x="233" y="182"/>
                  <a:pt x="233" y="181"/>
                </a:cubicBezTo>
                <a:cubicBezTo>
                  <a:pt x="284" y="124"/>
                  <a:pt x="316" y="63"/>
                  <a:pt x="329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017" name="Freeform 33"/>
          <p:cNvSpPr/>
          <p:nvPr/>
        </p:nvSpPr>
        <p:spPr bwMode="auto">
          <a:xfrm>
            <a:off x="4583113" y="1517325"/>
            <a:ext cx="766762" cy="473221"/>
          </a:xfrm>
          <a:custGeom>
            <a:avLst/>
            <a:gdLst>
              <a:gd name="T0" fmla="*/ 296 w 296"/>
              <a:gd name="T1" fmla="*/ 183 h 183"/>
              <a:gd name="T2" fmla="*/ 0 w 296"/>
              <a:gd name="T3" fmla="*/ 0 h 183"/>
              <a:gd name="T4" fmla="*/ 0 w 296"/>
              <a:gd name="T5" fmla="*/ 183 h 183"/>
              <a:gd name="T6" fmla="*/ 296 w 296"/>
              <a:gd name="T7" fmla="*/ 183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6" h="183">
                <a:moveTo>
                  <a:pt x="296" y="183"/>
                </a:moveTo>
                <a:cubicBezTo>
                  <a:pt x="240" y="76"/>
                  <a:pt x="129" y="2"/>
                  <a:pt x="0" y="0"/>
                </a:cubicBezTo>
                <a:cubicBezTo>
                  <a:pt x="0" y="183"/>
                  <a:pt x="0" y="183"/>
                  <a:pt x="0" y="183"/>
                </a:cubicBezTo>
                <a:lnTo>
                  <a:pt x="296" y="1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018" name="Freeform 34"/>
          <p:cNvSpPr/>
          <p:nvPr/>
        </p:nvSpPr>
        <p:spPr bwMode="auto">
          <a:xfrm>
            <a:off x="4583114" y="2022306"/>
            <a:ext cx="866775" cy="506569"/>
          </a:xfrm>
          <a:custGeom>
            <a:avLst/>
            <a:gdLst>
              <a:gd name="T0" fmla="*/ 0 w 335"/>
              <a:gd name="T1" fmla="*/ 0 h 196"/>
              <a:gd name="T2" fmla="*/ 0 w 335"/>
              <a:gd name="T3" fmla="*/ 196 h 196"/>
              <a:gd name="T4" fmla="*/ 331 w 335"/>
              <a:gd name="T5" fmla="*/ 196 h 196"/>
              <a:gd name="T6" fmla="*/ 335 w 335"/>
              <a:gd name="T7" fmla="*/ 146 h 196"/>
              <a:gd name="T8" fmla="*/ 302 w 335"/>
              <a:gd name="T9" fmla="*/ 0 h 196"/>
              <a:gd name="T10" fmla="*/ 0 w 335"/>
              <a:gd name="T11" fmla="*/ 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5" h="196">
                <a:moveTo>
                  <a:pt x="0" y="0"/>
                </a:moveTo>
                <a:cubicBezTo>
                  <a:pt x="0" y="196"/>
                  <a:pt x="0" y="196"/>
                  <a:pt x="0" y="196"/>
                </a:cubicBezTo>
                <a:cubicBezTo>
                  <a:pt x="331" y="196"/>
                  <a:pt x="331" y="196"/>
                  <a:pt x="331" y="196"/>
                </a:cubicBezTo>
                <a:cubicBezTo>
                  <a:pt x="334" y="179"/>
                  <a:pt x="335" y="163"/>
                  <a:pt x="335" y="146"/>
                </a:cubicBezTo>
                <a:cubicBezTo>
                  <a:pt x="335" y="93"/>
                  <a:pt x="323" y="44"/>
                  <a:pt x="302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019" name="Rectangle 35"/>
          <p:cNvSpPr>
            <a:spLocks noChangeArrowheads="1"/>
          </p:cNvSpPr>
          <p:nvPr/>
        </p:nvSpPr>
        <p:spPr bwMode="auto">
          <a:xfrm>
            <a:off x="3886201" y="1990546"/>
            <a:ext cx="550863" cy="320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85%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42020" name="Rectangle 36"/>
          <p:cNvSpPr>
            <a:spLocks noChangeArrowheads="1"/>
          </p:cNvSpPr>
          <p:nvPr/>
        </p:nvSpPr>
        <p:spPr bwMode="auto">
          <a:xfrm>
            <a:off x="4802188" y="2160460"/>
            <a:ext cx="39594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10%</a:t>
            </a:r>
            <a:endParaRPr lang="en-US" altLang="zh-CN">
              <a:solidFill>
                <a:schemeClr val="bg1"/>
              </a:solidFill>
            </a:endParaRPr>
          </a:p>
        </p:txBody>
      </p:sp>
      <p:sp>
        <p:nvSpPr>
          <p:cNvPr id="42021" name="Rectangle 37"/>
          <p:cNvSpPr>
            <a:spLocks noChangeArrowheads="1"/>
          </p:cNvSpPr>
          <p:nvPr/>
        </p:nvSpPr>
        <p:spPr bwMode="auto">
          <a:xfrm>
            <a:off x="4264026" y="3273641"/>
            <a:ext cx="187325" cy="152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5%</a:t>
            </a:r>
            <a:endParaRPr lang="en-US" altLang="zh-CN">
              <a:solidFill>
                <a:schemeClr val="bg1"/>
              </a:solidFill>
            </a:endParaRPr>
          </a:p>
        </p:txBody>
      </p:sp>
      <p:sp>
        <p:nvSpPr>
          <p:cNvPr id="42030" name="Rectangle 46"/>
          <p:cNvSpPr>
            <a:spLocks noChangeArrowheads="1"/>
          </p:cNvSpPr>
          <p:nvPr/>
        </p:nvSpPr>
        <p:spPr bwMode="auto">
          <a:xfrm>
            <a:off x="395289" y="1884151"/>
            <a:ext cx="1870075" cy="39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</a:rPr>
              <a:t>Head Title</a:t>
            </a:r>
          </a:p>
          <a:p>
            <a:pPr algn="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42031" name="Rectangle 47"/>
          <p:cNvSpPr>
            <a:spLocks noChangeArrowheads="1"/>
          </p:cNvSpPr>
          <p:nvPr/>
        </p:nvSpPr>
        <p:spPr bwMode="auto">
          <a:xfrm>
            <a:off x="395289" y="2695613"/>
            <a:ext cx="1870075" cy="39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Head Title</a:t>
            </a:r>
          </a:p>
          <a:p>
            <a:pPr algn="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42032" name="Rectangle 48"/>
          <p:cNvSpPr>
            <a:spLocks noChangeArrowheads="1"/>
          </p:cNvSpPr>
          <p:nvPr/>
        </p:nvSpPr>
        <p:spPr bwMode="auto">
          <a:xfrm>
            <a:off x="395289" y="3500725"/>
            <a:ext cx="1870075" cy="39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Head Title</a:t>
            </a:r>
          </a:p>
          <a:p>
            <a:pPr algn="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42033" name="Rectangle 49"/>
          <p:cNvSpPr>
            <a:spLocks noChangeArrowheads="1"/>
          </p:cNvSpPr>
          <p:nvPr/>
        </p:nvSpPr>
        <p:spPr bwMode="auto">
          <a:xfrm>
            <a:off x="6878639" y="1884151"/>
            <a:ext cx="1870075" cy="39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Head Title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42034" name="Rectangle 50"/>
          <p:cNvSpPr>
            <a:spLocks noChangeArrowheads="1"/>
          </p:cNvSpPr>
          <p:nvPr/>
        </p:nvSpPr>
        <p:spPr bwMode="auto">
          <a:xfrm>
            <a:off x="6878639" y="2695613"/>
            <a:ext cx="1870075" cy="39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Head Title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42035" name="Rectangle 51"/>
          <p:cNvSpPr>
            <a:spLocks noChangeArrowheads="1"/>
          </p:cNvSpPr>
          <p:nvPr/>
        </p:nvSpPr>
        <p:spPr bwMode="auto">
          <a:xfrm>
            <a:off x="6878639" y="3500725"/>
            <a:ext cx="1870075" cy="39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Head Title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51" name="Text Box 42"/>
          <p:cNvSpPr txBox="1">
            <a:spLocks noChangeArrowheads="1"/>
          </p:cNvSpPr>
          <p:nvPr/>
        </p:nvSpPr>
        <p:spPr bwMode="auto">
          <a:xfrm>
            <a:off x="3248561" y="290122"/>
            <a:ext cx="2646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此处添加标题文本</a:t>
            </a:r>
            <a:endParaRPr lang="en-US" altLang="zh-CN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Text Box 43"/>
          <p:cNvSpPr txBox="1">
            <a:spLocks noChangeArrowheads="1"/>
          </p:cNvSpPr>
          <p:nvPr/>
        </p:nvSpPr>
        <p:spPr bwMode="auto">
          <a:xfrm>
            <a:off x="3511352" y="716976"/>
            <a:ext cx="2113079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 is a good space for a short subtitle</a:t>
            </a:r>
          </a:p>
        </p:txBody>
      </p:sp>
      <p:cxnSp>
        <p:nvCxnSpPr>
          <p:cNvPr id="53" name="直接连接符 52"/>
          <p:cNvCxnSpPr/>
          <p:nvPr/>
        </p:nvCxnSpPr>
        <p:spPr>
          <a:xfrm>
            <a:off x="4226801" y="974973"/>
            <a:ext cx="690398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6"/>
          <p:cNvSpPr/>
          <p:nvPr/>
        </p:nvSpPr>
        <p:spPr bwMode="auto">
          <a:xfrm>
            <a:off x="2641025" y="3542052"/>
            <a:ext cx="159902" cy="284962"/>
          </a:xfrm>
          <a:custGeom>
            <a:avLst/>
            <a:gdLst>
              <a:gd name="T0" fmla="*/ 59 w 179"/>
              <a:gd name="T1" fmla="*/ 0 h 319"/>
              <a:gd name="T2" fmla="*/ 0 w 179"/>
              <a:gd name="T3" fmla="*/ 168 h 319"/>
              <a:gd name="T4" fmla="*/ 73 w 179"/>
              <a:gd name="T5" fmla="*/ 168 h 319"/>
              <a:gd name="T6" fmla="*/ 0 w 179"/>
              <a:gd name="T7" fmla="*/ 319 h 319"/>
              <a:gd name="T8" fmla="*/ 179 w 179"/>
              <a:gd name="T9" fmla="*/ 99 h 319"/>
              <a:gd name="T10" fmla="*/ 80 w 179"/>
              <a:gd name="T11" fmla="*/ 99 h 319"/>
              <a:gd name="T12" fmla="*/ 139 w 179"/>
              <a:gd name="T13" fmla="*/ 0 h 319"/>
              <a:gd name="T14" fmla="*/ 59 w 179"/>
              <a:gd name="T15" fmla="*/ 0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9" h="319">
                <a:moveTo>
                  <a:pt x="59" y="0"/>
                </a:moveTo>
                <a:lnTo>
                  <a:pt x="0" y="168"/>
                </a:lnTo>
                <a:lnTo>
                  <a:pt x="73" y="168"/>
                </a:lnTo>
                <a:lnTo>
                  <a:pt x="0" y="319"/>
                </a:lnTo>
                <a:lnTo>
                  <a:pt x="179" y="99"/>
                </a:lnTo>
                <a:lnTo>
                  <a:pt x="80" y="99"/>
                </a:lnTo>
                <a:lnTo>
                  <a:pt x="139" y="0"/>
                </a:lnTo>
                <a:lnTo>
                  <a:pt x="59" y="0"/>
                </a:lnTo>
                <a:close/>
              </a:path>
            </a:pathLst>
          </a:custGeom>
          <a:noFill/>
          <a:ln w="12700" cap="rnd">
            <a:solidFill>
              <a:schemeClr val="bg1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9" name="组合 28"/>
          <p:cNvGrpSpPr/>
          <p:nvPr/>
        </p:nvGrpSpPr>
        <p:grpSpPr>
          <a:xfrm>
            <a:off x="6321035" y="1961184"/>
            <a:ext cx="210818" cy="255484"/>
            <a:chOff x="-92075" y="6354763"/>
            <a:chExt cx="374650" cy="454026"/>
          </a:xfrm>
        </p:grpSpPr>
        <p:sp>
          <p:nvSpPr>
            <p:cNvPr id="5" name="Freeform 7"/>
            <p:cNvSpPr/>
            <p:nvPr/>
          </p:nvSpPr>
          <p:spPr bwMode="auto">
            <a:xfrm>
              <a:off x="-92075" y="6354763"/>
              <a:ext cx="374650" cy="374650"/>
            </a:xfrm>
            <a:custGeom>
              <a:avLst/>
              <a:gdLst>
                <a:gd name="T0" fmla="*/ 100 w 100"/>
                <a:gd name="T1" fmla="*/ 92 h 100"/>
                <a:gd name="T2" fmla="*/ 100 w 100"/>
                <a:gd name="T3" fmla="*/ 92 h 100"/>
                <a:gd name="T4" fmla="*/ 76 w 100"/>
                <a:gd name="T5" fmla="*/ 38 h 100"/>
                <a:gd name="T6" fmla="*/ 57 w 100"/>
                <a:gd name="T7" fmla="*/ 8 h 100"/>
                <a:gd name="T8" fmla="*/ 50 w 100"/>
                <a:gd name="T9" fmla="*/ 0 h 100"/>
                <a:gd name="T10" fmla="*/ 43 w 100"/>
                <a:gd name="T11" fmla="*/ 8 h 100"/>
                <a:gd name="T12" fmla="*/ 24 w 100"/>
                <a:gd name="T13" fmla="*/ 38 h 100"/>
                <a:gd name="T14" fmla="*/ 0 w 100"/>
                <a:gd name="T15" fmla="*/ 97 h 100"/>
                <a:gd name="T16" fmla="*/ 0 w 100"/>
                <a:gd name="T17" fmla="*/ 97 h 100"/>
                <a:gd name="T18" fmla="*/ 0 w 100"/>
                <a:gd name="T19" fmla="*/ 100 h 100"/>
                <a:gd name="T20" fmla="*/ 0 w 100"/>
                <a:gd name="T21" fmla="*/ 100 h 100"/>
                <a:gd name="T22" fmla="*/ 100 w 100"/>
                <a:gd name="T23" fmla="*/ 100 h 100"/>
                <a:gd name="T24" fmla="*/ 100 w 100"/>
                <a:gd name="T25" fmla="*/ 100 h 100"/>
                <a:gd name="T26" fmla="*/ 100 w 100"/>
                <a:gd name="T27" fmla="*/ 9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" h="100">
                  <a:moveTo>
                    <a:pt x="100" y="92"/>
                  </a:moveTo>
                  <a:cubicBezTo>
                    <a:pt x="100" y="92"/>
                    <a:pt x="100" y="92"/>
                    <a:pt x="100" y="92"/>
                  </a:cubicBezTo>
                  <a:cubicBezTo>
                    <a:pt x="97" y="64"/>
                    <a:pt x="76" y="65"/>
                    <a:pt x="76" y="38"/>
                  </a:cubicBezTo>
                  <a:cubicBezTo>
                    <a:pt x="76" y="8"/>
                    <a:pt x="57" y="8"/>
                    <a:pt x="57" y="8"/>
                  </a:cubicBezTo>
                  <a:cubicBezTo>
                    <a:pt x="57" y="8"/>
                    <a:pt x="57" y="0"/>
                    <a:pt x="50" y="0"/>
                  </a:cubicBezTo>
                  <a:cubicBezTo>
                    <a:pt x="43" y="0"/>
                    <a:pt x="43" y="8"/>
                    <a:pt x="43" y="8"/>
                  </a:cubicBezTo>
                  <a:cubicBezTo>
                    <a:pt x="43" y="8"/>
                    <a:pt x="24" y="8"/>
                    <a:pt x="24" y="38"/>
                  </a:cubicBezTo>
                  <a:cubicBezTo>
                    <a:pt x="24" y="67"/>
                    <a:pt x="0" y="64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8"/>
                    <a:pt x="0" y="99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100" y="100"/>
                    <a:pt x="100" y="100"/>
                  </a:cubicBezTo>
                  <a:cubicBezTo>
                    <a:pt x="100" y="100"/>
                    <a:pt x="100" y="100"/>
                    <a:pt x="100" y="100"/>
                  </a:cubicBezTo>
                  <a:cubicBezTo>
                    <a:pt x="100" y="100"/>
                    <a:pt x="100" y="94"/>
                    <a:pt x="100" y="92"/>
                  </a:cubicBez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Oval 8"/>
            <p:cNvSpPr>
              <a:spLocks noChangeArrowheads="1"/>
            </p:cNvSpPr>
            <p:nvPr/>
          </p:nvSpPr>
          <p:spPr bwMode="auto">
            <a:xfrm>
              <a:off x="69850" y="6756401"/>
              <a:ext cx="52388" cy="52388"/>
            </a:xfrm>
            <a:prstGeom prst="ellips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2600827" y="2757983"/>
            <a:ext cx="240298" cy="284962"/>
            <a:chOff x="-2011363" y="6327776"/>
            <a:chExt cx="427038" cy="506413"/>
          </a:xfrm>
        </p:grpSpPr>
        <p:sp>
          <p:nvSpPr>
            <p:cNvPr id="7" name="Oval 9"/>
            <p:cNvSpPr>
              <a:spLocks noChangeArrowheads="1"/>
            </p:cNvSpPr>
            <p:nvPr/>
          </p:nvSpPr>
          <p:spPr bwMode="auto">
            <a:xfrm>
              <a:off x="-2011363" y="6542088"/>
              <a:ext cx="77788" cy="77788"/>
            </a:xfrm>
            <a:prstGeom prst="ellips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Oval 10"/>
            <p:cNvSpPr>
              <a:spLocks noChangeArrowheads="1"/>
            </p:cNvSpPr>
            <p:nvPr/>
          </p:nvSpPr>
          <p:spPr bwMode="auto">
            <a:xfrm>
              <a:off x="-1666875" y="6327776"/>
              <a:ext cx="82550" cy="79375"/>
            </a:xfrm>
            <a:prstGeom prst="ellips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Line 11"/>
            <p:cNvSpPr>
              <a:spLocks noChangeShapeType="1"/>
            </p:cNvSpPr>
            <p:nvPr/>
          </p:nvSpPr>
          <p:spPr bwMode="auto">
            <a:xfrm flipH="1">
              <a:off x="-1936750" y="6388101"/>
              <a:ext cx="277813" cy="173038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Oval 12"/>
            <p:cNvSpPr>
              <a:spLocks noChangeArrowheads="1"/>
            </p:cNvSpPr>
            <p:nvPr/>
          </p:nvSpPr>
          <p:spPr bwMode="auto">
            <a:xfrm>
              <a:off x="-1666875" y="6756401"/>
              <a:ext cx="82550" cy="77788"/>
            </a:xfrm>
            <a:prstGeom prst="ellips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Line 13"/>
            <p:cNvSpPr>
              <a:spLocks noChangeShapeType="1"/>
            </p:cNvSpPr>
            <p:nvPr/>
          </p:nvSpPr>
          <p:spPr bwMode="auto">
            <a:xfrm flipH="1" flipV="1">
              <a:off x="-1936750" y="6602413"/>
              <a:ext cx="277813" cy="17145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299147" y="3579123"/>
            <a:ext cx="255486" cy="246552"/>
            <a:chOff x="4722812" y="7262813"/>
            <a:chExt cx="454025" cy="438150"/>
          </a:xfrm>
        </p:grpSpPr>
        <p:sp>
          <p:nvSpPr>
            <p:cNvPr id="12" name="Line 14"/>
            <p:cNvSpPr>
              <a:spLocks noChangeShapeType="1"/>
            </p:cNvSpPr>
            <p:nvPr/>
          </p:nvSpPr>
          <p:spPr bwMode="auto">
            <a:xfrm>
              <a:off x="4722812" y="7662863"/>
              <a:ext cx="454025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5"/>
            <p:cNvSpPr/>
            <p:nvPr/>
          </p:nvSpPr>
          <p:spPr bwMode="auto">
            <a:xfrm>
              <a:off x="4791075" y="7262813"/>
              <a:ext cx="322263" cy="239713"/>
            </a:xfrm>
            <a:custGeom>
              <a:avLst/>
              <a:gdLst>
                <a:gd name="T0" fmla="*/ 86 w 86"/>
                <a:gd name="T1" fmla="*/ 5 h 64"/>
                <a:gd name="T2" fmla="*/ 80 w 86"/>
                <a:gd name="T3" fmla="*/ 0 h 64"/>
                <a:gd name="T4" fmla="*/ 6 w 86"/>
                <a:gd name="T5" fmla="*/ 0 h 64"/>
                <a:gd name="T6" fmla="*/ 0 w 86"/>
                <a:gd name="T7" fmla="*/ 5 h 64"/>
                <a:gd name="T8" fmla="*/ 0 w 86"/>
                <a:gd name="T9" fmla="*/ 59 h 64"/>
                <a:gd name="T10" fmla="*/ 6 w 86"/>
                <a:gd name="T11" fmla="*/ 64 h 64"/>
                <a:gd name="T12" fmla="*/ 80 w 86"/>
                <a:gd name="T13" fmla="*/ 64 h 64"/>
                <a:gd name="T14" fmla="*/ 86 w 86"/>
                <a:gd name="T15" fmla="*/ 59 h 64"/>
                <a:gd name="T16" fmla="*/ 86 w 86"/>
                <a:gd name="T17" fmla="*/ 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64">
                  <a:moveTo>
                    <a:pt x="86" y="5"/>
                  </a:moveTo>
                  <a:cubicBezTo>
                    <a:pt x="86" y="2"/>
                    <a:pt x="83" y="0"/>
                    <a:pt x="8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1"/>
                    <a:pt x="3" y="64"/>
                    <a:pt x="6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3" y="64"/>
                    <a:pt x="86" y="61"/>
                    <a:pt x="86" y="59"/>
                  </a:cubicBezTo>
                  <a:lnTo>
                    <a:pt x="86" y="5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Line 16"/>
            <p:cNvSpPr>
              <a:spLocks noChangeShapeType="1"/>
            </p:cNvSpPr>
            <p:nvPr/>
          </p:nvSpPr>
          <p:spPr bwMode="auto">
            <a:xfrm>
              <a:off x="4805362" y="7450138"/>
              <a:ext cx="292100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Line 17"/>
            <p:cNvSpPr>
              <a:spLocks noChangeShapeType="1"/>
            </p:cNvSpPr>
            <p:nvPr/>
          </p:nvSpPr>
          <p:spPr bwMode="auto">
            <a:xfrm flipV="1">
              <a:off x="4951412" y="7513638"/>
              <a:ext cx="0" cy="134938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Oval 18"/>
            <p:cNvSpPr>
              <a:spLocks noChangeArrowheads="1"/>
            </p:cNvSpPr>
            <p:nvPr/>
          </p:nvSpPr>
          <p:spPr bwMode="auto">
            <a:xfrm>
              <a:off x="4910137" y="7621588"/>
              <a:ext cx="82550" cy="7937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593881" y="1962847"/>
            <a:ext cx="270670" cy="269776"/>
            <a:chOff x="-2998788" y="6354763"/>
            <a:chExt cx="481013" cy="479425"/>
          </a:xfrm>
        </p:grpSpPr>
        <p:sp>
          <p:nvSpPr>
            <p:cNvPr id="17" name="Oval 19"/>
            <p:cNvSpPr>
              <a:spLocks noChangeArrowheads="1"/>
            </p:cNvSpPr>
            <p:nvPr/>
          </p:nvSpPr>
          <p:spPr bwMode="auto">
            <a:xfrm>
              <a:off x="-2998788" y="6354763"/>
              <a:ext cx="481013" cy="479425"/>
            </a:xfrm>
            <a:prstGeom prst="ellips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20"/>
            <p:cNvSpPr/>
            <p:nvPr/>
          </p:nvSpPr>
          <p:spPr bwMode="auto">
            <a:xfrm>
              <a:off x="-2828925" y="6421438"/>
              <a:ext cx="141288" cy="346075"/>
            </a:xfrm>
            <a:custGeom>
              <a:avLst/>
              <a:gdLst>
                <a:gd name="T0" fmla="*/ 75 w 89"/>
                <a:gd name="T1" fmla="*/ 121 h 218"/>
                <a:gd name="T2" fmla="*/ 0 w 89"/>
                <a:gd name="T3" fmla="*/ 218 h 218"/>
                <a:gd name="T4" fmla="*/ 14 w 89"/>
                <a:gd name="T5" fmla="*/ 97 h 218"/>
                <a:gd name="T6" fmla="*/ 89 w 89"/>
                <a:gd name="T7" fmla="*/ 0 h 218"/>
                <a:gd name="T8" fmla="*/ 75 w 89"/>
                <a:gd name="T9" fmla="*/ 121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218">
                  <a:moveTo>
                    <a:pt x="75" y="121"/>
                  </a:moveTo>
                  <a:lnTo>
                    <a:pt x="0" y="218"/>
                  </a:lnTo>
                  <a:lnTo>
                    <a:pt x="14" y="97"/>
                  </a:lnTo>
                  <a:lnTo>
                    <a:pt x="89" y="0"/>
                  </a:lnTo>
                  <a:lnTo>
                    <a:pt x="75" y="121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Line 21"/>
            <p:cNvSpPr>
              <a:spLocks noChangeShapeType="1"/>
            </p:cNvSpPr>
            <p:nvPr/>
          </p:nvSpPr>
          <p:spPr bwMode="auto">
            <a:xfrm>
              <a:off x="-2806700" y="6575426"/>
              <a:ext cx="96838" cy="381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Line 22"/>
            <p:cNvSpPr>
              <a:spLocks noChangeShapeType="1"/>
            </p:cNvSpPr>
            <p:nvPr/>
          </p:nvSpPr>
          <p:spPr bwMode="auto">
            <a:xfrm>
              <a:off x="-2757488" y="6380163"/>
              <a:ext cx="0" cy="26988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Line 23"/>
            <p:cNvSpPr>
              <a:spLocks noChangeShapeType="1"/>
            </p:cNvSpPr>
            <p:nvPr/>
          </p:nvSpPr>
          <p:spPr bwMode="auto">
            <a:xfrm>
              <a:off x="-2757488" y="6781801"/>
              <a:ext cx="0" cy="26988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Line 24"/>
            <p:cNvSpPr>
              <a:spLocks noChangeShapeType="1"/>
            </p:cNvSpPr>
            <p:nvPr/>
          </p:nvSpPr>
          <p:spPr bwMode="auto">
            <a:xfrm>
              <a:off x="-2971800" y="6594476"/>
              <a:ext cx="25400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Line 25"/>
            <p:cNvSpPr>
              <a:spLocks noChangeShapeType="1"/>
            </p:cNvSpPr>
            <p:nvPr/>
          </p:nvSpPr>
          <p:spPr bwMode="auto">
            <a:xfrm>
              <a:off x="-2570163" y="6594476"/>
              <a:ext cx="25400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320646" y="2757334"/>
            <a:ext cx="192060" cy="284962"/>
            <a:chOff x="920750" y="6756401"/>
            <a:chExt cx="341313" cy="506413"/>
          </a:xfrm>
        </p:grpSpPr>
        <p:sp>
          <p:nvSpPr>
            <p:cNvPr id="24" name="Freeform 26"/>
            <p:cNvSpPr/>
            <p:nvPr/>
          </p:nvSpPr>
          <p:spPr bwMode="auto">
            <a:xfrm>
              <a:off x="920750" y="6756401"/>
              <a:ext cx="341313" cy="506413"/>
            </a:xfrm>
            <a:custGeom>
              <a:avLst/>
              <a:gdLst>
                <a:gd name="T0" fmla="*/ 84 w 91"/>
                <a:gd name="T1" fmla="*/ 28 h 135"/>
                <a:gd name="T2" fmla="*/ 83 w 91"/>
                <a:gd name="T3" fmla="*/ 28 h 135"/>
                <a:gd name="T4" fmla="*/ 75 w 91"/>
                <a:gd name="T5" fmla="*/ 36 h 135"/>
                <a:gd name="T6" fmla="*/ 75 w 91"/>
                <a:gd name="T7" fmla="*/ 21 h 135"/>
                <a:gd name="T8" fmla="*/ 67 w 91"/>
                <a:gd name="T9" fmla="*/ 13 h 135"/>
                <a:gd name="T10" fmla="*/ 66 w 91"/>
                <a:gd name="T11" fmla="*/ 13 h 135"/>
                <a:gd name="T12" fmla="*/ 58 w 91"/>
                <a:gd name="T13" fmla="*/ 21 h 135"/>
                <a:gd name="T14" fmla="*/ 58 w 91"/>
                <a:gd name="T15" fmla="*/ 7 h 135"/>
                <a:gd name="T16" fmla="*/ 50 w 91"/>
                <a:gd name="T17" fmla="*/ 0 h 135"/>
                <a:gd name="T18" fmla="*/ 49 w 91"/>
                <a:gd name="T19" fmla="*/ 0 h 135"/>
                <a:gd name="T20" fmla="*/ 41 w 91"/>
                <a:gd name="T21" fmla="*/ 7 h 135"/>
                <a:gd name="T22" fmla="*/ 41 w 91"/>
                <a:gd name="T23" fmla="*/ 21 h 135"/>
                <a:gd name="T24" fmla="*/ 33 w 91"/>
                <a:gd name="T25" fmla="*/ 13 h 135"/>
                <a:gd name="T26" fmla="*/ 32 w 91"/>
                <a:gd name="T27" fmla="*/ 13 h 135"/>
                <a:gd name="T28" fmla="*/ 24 w 91"/>
                <a:gd name="T29" fmla="*/ 21 h 135"/>
                <a:gd name="T30" fmla="*/ 24 w 91"/>
                <a:gd name="T31" fmla="*/ 71 h 135"/>
                <a:gd name="T32" fmla="*/ 24 w 91"/>
                <a:gd name="T33" fmla="*/ 71 h 135"/>
                <a:gd name="T34" fmla="*/ 16 w 91"/>
                <a:gd name="T35" fmla="*/ 49 h 135"/>
                <a:gd name="T36" fmla="*/ 5 w 91"/>
                <a:gd name="T37" fmla="*/ 47 h 135"/>
                <a:gd name="T38" fmla="*/ 4 w 91"/>
                <a:gd name="T39" fmla="*/ 48 h 135"/>
                <a:gd name="T40" fmla="*/ 2 w 91"/>
                <a:gd name="T41" fmla="*/ 59 h 135"/>
                <a:gd name="T42" fmla="*/ 7 w 91"/>
                <a:gd name="T43" fmla="*/ 81 h 135"/>
                <a:gd name="T44" fmla="*/ 7 w 91"/>
                <a:gd name="T45" fmla="*/ 92 h 135"/>
                <a:gd name="T46" fmla="*/ 7 w 91"/>
                <a:gd name="T47" fmla="*/ 94 h 135"/>
                <a:gd name="T48" fmla="*/ 7 w 91"/>
                <a:gd name="T49" fmla="*/ 96 h 135"/>
                <a:gd name="T50" fmla="*/ 47 w 91"/>
                <a:gd name="T51" fmla="*/ 135 h 135"/>
                <a:gd name="T52" fmla="*/ 53 w 91"/>
                <a:gd name="T53" fmla="*/ 135 h 135"/>
                <a:gd name="T54" fmla="*/ 91 w 91"/>
                <a:gd name="T55" fmla="*/ 96 h 135"/>
                <a:gd name="T56" fmla="*/ 91 w 91"/>
                <a:gd name="T57" fmla="*/ 77 h 135"/>
                <a:gd name="T58" fmla="*/ 91 w 91"/>
                <a:gd name="T59" fmla="*/ 36 h 135"/>
                <a:gd name="T60" fmla="*/ 84 w 91"/>
                <a:gd name="T61" fmla="*/ 2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1" h="135">
                  <a:moveTo>
                    <a:pt x="84" y="28"/>
                  </a:moveTo>
                  <a:cubicBezTo>
                    <a:pt x="83" y="28"/>
                    <a:pt x="83" y="28"/>
                    <a:pt x="83" y="28"/>
                  </a:cubicBezTo>
                  <a:cubicBezTo>
                    <a:pt x="78" y="28"/>
                    <a:pt x="75" y="32"/>
                    <a:pt x="75" y="36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5" y="16"/>
                    <a:pt x="72" y="13"/>
                    <a:pt x="67" y="13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62" y="13"/>
                    <a:pt x="58" y="16"/>
                    <a:pt x="58" y="21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8" y="3"/>
                    <a:pt x="55" y="0"/>
                    <a:pt x="50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5" y="0"/>
                    <a:pt x="41" y="3"/>
                    <a:pt x="41" y="7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41" y="16"/>
                    <a:pt x="38" y="13"/>
                    <a:pt x="33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28" y="13"/>
                    <a:pt x="24" y="16"/>
                    <a:pt x="24" y="21"/>
                  </a:cubicBezTo>
                  <a:cubicBezTo>
                    <a:pt x="24" y="71"/>
                    <a:pt x="24" y="71"/>
                    <a:pt x="24" y="71"/>
                  </a:cubicBezTo>
                  <a:cubicBezTo>
                    <a:pt x="24" y="71"/>
                    <a:pt x="24" y="71"/>
                    <a:pt x="24" y="71"/>
                  </a:cubicBezTo>
                  <a:cubicBezTo>
                    <a:pt x="23" y="57"/>
                    <a:pt x="16" y="49"/>
                    <a:pt x="16" y="49"/>
                  </a:cubicBezTo>
                  <a:cubicBezTo>
                    <a:pt x="13" y="45"/>
                    <a:pt x="8" y="44"/>
                    <a:pt x="5" y="47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0" y="50"/>
                    <a:pt x="0" y="55"/>
                    <a:pt x="2" y="59"/>
                  </a:cubicBezTo>
                  <a:cubicBezTo>
                    <a:pt x="2" y="59"/>
                    <a:pt x="7" y="66"/>
                    <a:pt x="7" y="81"/>
                  </a:cubicBezTo>
                  <a:cubicBezTo>
                    <a:pt x="7" y="84"/>
                    <a:pt x="7" y="89"/>
                    <a:pt x="7" y="92"/>
                  </a:cubicBezTo>
                  <a:cubicBezTo>
                    <a:pt x="7" y="93"/>
                    <a:pt x="7" y="94"/>
                    <a:pt x="7" y="94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7" y="117"/>
                    <a:pt x="25" y="135"/>
                    <a:pt x="47" y="135"/>
                  </a:cubicBezTo>
                  <a:cubicBezTo>
                    <a:pt x="53" y="135"/>
                    <a:pt x="53" y="135"/>
                    <a:pt x="53" y="135"/>
                  </a:cubicBezTo>
                  <a:cubicBezTo>
                    <a:pt x="75" y="135"/>
                    <a:pt x="91" y="117"/>
                    <a:pt x="91" y="96"/>
                  </a:cubicBezTo>
                  <a:cubicBezTo>
                    <a:pt x="91" y="77"/>
                    <a:pt x="91" y="77"/>
                    <a:pt x="91" y="77"/>
                  </a:cubicBezTo>
                  <a:cubicBezTo>
                    <a:pt x="91" y="36"/>
                    <a:pt x="91" y="36"/>
                    <a:pt x="91" y="36"/>
                  </a:cubicBezTo>
                  <a:cubicBezTo>
                    <a:pt x="91" y="32"/>
                    <a:pt x="88" y="28"/>
                    <a:pt x="84" y="28"/>
                  </a:cubicBez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Line 27"/>
            <p:cNvSpPr>
              <a:spLocks noChangeShapeType="1"/>
            </p:cNvSpPr>
            <p:nvPr/>
          </p:nvSpPr>
          <p:spPr bwMode="auto">
            <a:xfrm>
              <a:off x="1138237" y="6834188"/>
              <a:ext cx="0" cy="161925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Line 28"/>
            <p:cNvSpPr>
              <a:spLocks noChangeShapeType="1"/>
            </p:cNvSpPr>
            <p:nvPr/>
          </p:nvSpPr>
          <p:spPr bwMode="auto">
            <a:xfrm>
              <a:off x="1074737" y="6834188"/>
              <a:ext cx="0" cy="161925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自定义 2">
      <a:dk1>
        <a:srgbClr val="333333"/>
      </a:dk1>
      <a:lt1>
        <a:srgbClr val="FFFFFF"/>
      </a:lt1>
      <a:dk2>
        <a:srgbClr val="333333"/>
      </a:dk2>
      <a:lt2>
        <a:srgbClr val="F5F4EF"/>
      </a:lt2>
      <a:accent1>
        <a:srgbClr val="4A5F74"/>
      </a:accent1>
      <a:accent2>
        <a:srgbClr val="304860"/>
      </a:accent2>
      <a:accent3>
        <a:srgbClr val="F8D158"/>
      </a:accent3>
      <a:accent4>
        <a:srgbClr val="F57365"/>
      </a:accent4>
      <a:accent5>
        <a:srgbClr val="7FC9EC"/>
      </a:accent5>
      <a:accent6>
        <a:srgbClr val="8689D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1919</Words>
  <Application>Microsoft Office PowerPoint</Application>
  <PresentationFormat>全屏显示(16:9)</PresentationFormat>
  <Paragraphs>250</Paragraphs>
  <Slides>28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3" baseType="lpstr">
      <vt:lpstr>微软雅黑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天 下</cp:lastModifiedBy>
  <cp:revision>31</cp:revision>
  <dcterms:created xsi:type="dcterms:W3CDTF">2016-04-12T08:19:00Z</dcterms:created>
  <dcterms:modified xsi:type="dcterms:W3CDTF">2021-01-05T23:02:00Z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