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7" r:id="rId2"/>
    <p:sldId id="478" r:id="rId3"/>
    <p:sldId id="479" r:id="rId4"/>
    <p:sldId id="491" r:id="rId5"/>
    <p:sldId id="489" r:id="rId6"/>
    <p:sldId id="490" r:id="rId7"/>
    <p:sldId id="481" r:id="rId8"/>
    <p:sldId id="487" r:id="rId9"/>
    <p:sldId id="504" r:id="rId10"/>
    <p:sldId id="492" r:id="rId11"/>
    <p:sldId id="493" r:id="rId12"/>
    <p:sldId id="483" r:id="rId13"/>
    <p:sldId id="494" r:id="rId14"/>
    <p:sldId id="495" r:id="rId15"/>
    <p:sldId id="496" r:id="rId16"/>
    <p:sldId id="497" r:id="rId17"/>
    <p:sldId id="482" r:id="rId18"/>
    <p:sldId id="498" r:id="rId19"/>
    <p:sldId id="499" r:id="rId20"/>
    <p:sldId id="500" r:id="rId21"/>
    <p:sldId id="501" r:id="rId22"/>
    <p:sldId id="484" r:id="rId23"/>
    <p:sldId id="502" r:id="rId24"/>
    <p:sldId id="503" r:id="rId25"/>
    <p:sldId id="485" r:id="rId26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5E7F"/>
    <a:srgbClr val="325B7F"/>
    <a:srgbClr val="335C80"/>
    <a:srgbClr val="3B5F80"/>
    <a:srgbClr val="385D7F"/>
    <a:srgbClr val="235480"/>
    <a:srgbClr val="FFFFFF"/>
    <a:srgbClr val="255580"/>
    <a:srgbClr val="0E4A80"/>
    <a:srgbClr val="BDDC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55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69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7106C-D5AE-420C-BEF8-088D4D6B838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391C1-445D-4244-8928-569776DA91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3391C1-445D-4244-8928-569776DA912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3391C1-445D-4244-8928-569776DA9122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3391C1-445D-4244-8928-569776DA9122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3391C1-445D-4244-8928-569776DA9122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3391C1-445D-4244-8928-569776DA9122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3391C1-445D-4244-8928-569776DA9122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3391C1-445D-4244-8928-569776DA9122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3391C1-445D-4244-8928-569776DA9122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3391C1-445D-4244-8928-569776DA9122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3391C1-445D-4244-8928-569776DA9122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3391C1-445D-4244-8928-569776DA9122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3391C1-445D-4244-8928-569776DA912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3391C1-445D-4244-8928-569776DA9122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3391C1-445D-4244-8928-569776DA9122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3391C1-445D-4244-8928-569776DA9122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3391C1-445D-4244-8928-569776DA9122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3391C1-445D-4244-8928-569776DA9122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3391C1-445D-4244-8928-569776DA9122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3391C1-445D-4244-8928-569776DA912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3391C1-445D-4244-8928-569776DA912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3391C1-445D-4244-8928-569776DA9122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3391C1-445D-4244-8928-569776DA9122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3391C1-445D-4244-8928-569776DA9122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3391C1-445D-4244-8928-569776DA9122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3391C1-445D-4244-8928-569776DA9122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10849147" y="6382534"/>
            <a:ext cx="1093711" cy="369332"/>
          </a:xfrm>
          <a:prstGeom prst="rect">
            <a:avLst/>
          </a:prstGeom>
        </p:spPr>
        <p:txBody>
          <a:bodyPr lIns="91440" tIns="45720" rIns="91440" bIns="45720"/>
          <a:lstStyle/>
          <a:p>
            <a:pPr algn="ctr"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 </a:t>
            </a:r>
            <a:fld id="{2EEF1883-7A0E-4F66-9932-E581691AD397}" type="slidenum"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‹#›</a:t>
            </a:fld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</a:t>
            </a:r>
          </a:p>
        </p:txBody>
      </p:sp>
    </p:spTree>
  </p:cSld>
  <p:clrMapOvr>
    <a:masterClrMapping/>
  </p:clrMapOvr>
  <p:transition spd="slow" advClick="0" advTm="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DDC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矩形: 圆角 4"/>
          <p:cNvSpPr/>
          <p:nvPr userDrawn="1"/>
        </p:nvSpPr>
        <p:spPr>
          <a:xfrm>
            <a:off x="163286" y="179614"/>
            <a:ext cx="11846379" cy="6474279"/>
          </a:xfrm>
          <a:prstGeom prst="roundRect">
            <a:avLst>
              <a:gd name="adj" fmla="val 4292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slow" advClick="0" advTm="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成果应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slow" advClick="0" advTm="0">
    <p:wipe/>
  </p:transition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rgbClr val="071F65"/>
          </a:solidFill>
          <a:effectLst/>
          <a:latin typeface="Arial Black" panose="020B0A040201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357505" indent="-357505" algn="just" defTabSz="914400" rtl="0" eaLnBrk="1" latinLnBrk="0" hangingPunct="1">
        <a:lnSpc>
          <a:spcPct val="110000"/>
        </a:lnSpc>
        <a:spcBef>
          <a:spcPts val="1800"/>
        </a:spcBef>
        <a:spcAft>
          <a:spcPts val="0"/>
        </a:spcAft>
        <a:buClr>
          <a:schemeClr val="accent2">
            <a:lumMod val="75000"/>
          </a:schemeClr>
        </a:buClr>
        <a:buSzPct val="70000"/>
        <a:buFont typeface="Wingdings 2" panose="05020102010507070707" pitchFamily="18" charset="2"/>
        <a:buChar char=""/>
        <a:defRPr sz="2000" kern="1200" baseline="0">
          <a:solidFill>
            <a:srgbClr val="071F65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357505" indent="-357505" algn="just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600" kern="1200" baseline="0">
          <a:solidFill>
            <a:srgbClr val="071F65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9.xml"/><Relationship Id="rId7" Type="http://schemas.openxmlformats.org/officeDocument/2006/relationships/notesSlide" Target="../notesSlides/notesSlide25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e7d195523061f1c0e9b3ffe7e44df0ff734887e5df9cafe85410467C7D4BF498388736C4A47BDD8DF8E410732F89EB20E3DD26C0AE63ED6FC8FD81476FCC37DE72C787945F58CBA99AD5DEF472EB0F4004B9DEB06EDEFF0457AAB0D7D50FDB571AB48D00B5E53013B217544737FF837E801B842BD4108D639F076B8BBFF9559AFE01B1AFFDD0482057A1D2D39CF7747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14713" y="725467"/>
            <a:ext cx="3562573" cy="782531"/>
          </a:xfrm>
          <a:prstGeom prst="rect">
            <a:avLst/>
          </a:prstGeom>
        </p:spPr>
      </p:pic>
      <p:sp>
        <p:nvSpPr>
          <p:cNvPr id="3" name="PA_文本框 24" descr="e7d195523061f1c07f83f732a5522b9b3ebe164d7250580aEF66DE1A1ABCD1416532D3433F8BE1C4DD26AF8C595CA3B8FBFFDC471B28313D41FC0B29AEB12651AEAC05881CD0265D4CB30185DEC2EB287A3DCBE2E99F13933C1E803DDF331C0150FEA0675F290631D1EDC3C927CD0AA74DD8F417A5B73495B4C9A5AA47CFEB588A1D25B820586C98"/>
          <p:cNvSpPr txBox="1"/>
          <p:nvPr>
            <p:custDataLst>
              <p:tags r:id="rId1"/>
            </p:custDataLst>
          </p:nvPr>
        </p:nvSpPr>
        <p:spPr>
          <a:xfrm>
            <a:off x="182003" y="1940875"/>
            <a:ext cx="11827994" cy="1394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30000"/>
              </a:lnSpc>
              <a:defRPr sz="5400">
                <a:solidFill>
                  <a:srgbClr val="255580"/>
                </a:solidFill>
                <a:latin typeface="迷你简菱心" panose="02010609000101010101" pitchFamily="49" charset="-122"/>
                <a:ea typeface="迷你简菱心" panose="02010609000101010101" pitchFamily="49" charset="-122"/>
              </a:defRPr>
            </a:lvl1pPr>
          </a:lstStyle>
          <a:p>
            <a:r>
              <a:rPr lang="zh-CN" altLang="en-US" sz="7200" dirty="0">
                <a:solidFill>
                  <a:srgbClr val="3B5F80"/>
                </a:solidFill>
              </a:rPr>
              <a:t>毕业论文答辩通用模板</a:t>
            </a:r>
          </a:p>
        </p:txBody>
      </p:sp>
      <p:sp>
        <p:nvSpPr>
          <p:cNvPr id="7" name="矩形 6" descr="e7d195523061f1c07f83f732a5522b9b3ebe164d7250580aEF66DE1A1ABCD1416532D3433F8BE1C4DD26AF8C595CA3B8FBFFDC471B28313D41FC0B29AEB12651AEAC05881CD0265D4CB30185DEC2EB287A3DCBE2E99F13933C1E803DDF331C0150FEA0675F290631D1EDC3C927CD0AA74DD8F417A5B73495B4C9A5AA47CFEB588A1D25B820586C98"/>
          <p:cNvSpPr/>
          <p:nvPr/>
        </p:nvSpPr>
        <p:spPr>
          <a:xfrm>
            <a:off x="3065277" y="3433309"/>
            <a:ext cx="60702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THESIS DEFENSE POWERPOINT TEMPLATE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8" name="PA_文本框 28" descr="e7d195523061f1c07f83f732a5522b9b3ebe164d7250580aEF66DE1A1ABCD1416532D3433F8BE1C4DD26AF8C595CA3B8FBFFDC471B28313D41FC0B29AEB12651AEAC05881CD0265D4CB30185DEC2EB287A3DCBE2E99F13933C1E803DDF331C0150FEA0675F290631D1EDC3C927CD0AA74DD8F417A5B73495B4C9A5AA47CFEB588A1D25B820586C98"/>
          <p:cNvSpPr txBox="1"/>
          <p:nvPr>
            <p:custDataLst>
              <p:tags r:id="rId2"/>
            </p:custDataLst>
          </p:nvPr>
        </p:nvSpPr>
        <p:spPr>
          <a:xfrm>
            <a:off x="3857673" y="5639748"/>
            <a:ext cx="1806905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指导老师：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PA_文本框 29" descr="e7d195523061f1c07f83f732a5522b9b3ebe164d7250580aEF66DE1A1ABCD1416532D3433F8BE1C4DD26AF8C595CA3B8FBFFDC471B28313D41FC0B29AEB12651AEAC05881CD0265D4CB30185DEC2EB287A3DCBE2E99F13933C1E803DDF331C0150FEA0675F290631D1EDC3C927CD0AA74DD8F417A5B73495B4C9A5AA47CFEB588A1D25B820586C98"/>
          <p:cNvSpPr txBox="1"/>
          <p:nvPr>
            <p:custDataLst>
              <p:tags r:id="rId3"/>
            </p:custDataLst>
          </p:nvPr>
        </p:nvSpPr>
        <p:spPr>
          <a:xfrm>
            <a:off x="6755809" y="5645455"/>
            <a:ext cx="2644459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 辩 人 ：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</a:p>
        </p:txBody>
      </p:sp>
      <p:sp>
        <p:nvSpPr>
          <p:cNvPr id="10" name="矩形 9" descr="e7d195523061f1c09e9d68d7cf438b91ef959ecb14fc25d26BBA7F7DBC18E55DFF4014AF651F0BF2569D4B6C1DA7F1A4683A481403BD872FC687266AD13265C1DE7C373772FD8728ABDD69ADD03BFF5BE2862BC891DBB79E48D68EAF9BC0B135F08CB3AA261467E47643FBA29D38A9757F7FFD5B7023D39A21F358D3BB12D2D6D548E32EE07CB42717034D7FAE5F42C8"/>
          <p:cNvSpPr/>
          <p:nvPr/>
        </p:nvSpPr>
        <p:spPr>
          <a:xfrm>
            <a:off x="2427994" y="3813862"/>
            <a:ext cx="7336011" cy="568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rPr>
              <a:t>The user can demonstrate on a projector or computer, or print the presentation and make it into a film to be used in a wider field The user can demonstrate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3470554" y="4861623"/>
            <a:ext cx="5250889" cy="382068"/>
            <a:chOff x="3548596" y="4873761"/>
            <a:chExt cx="5250889" cy="382068"/>
          </a:xfrm>
        </p:grpSpPr>
        <p:sp>
          <p:nvSpPr>
            <p:cNvPr id="5" name="PA_任意多边形 30" descr="e7d195523061f1c07f83f732a5522b9b3ebe164d7250580aEF66DE1A1ABCD1416532D3433F8BE1C4DD26AF8C595CA3B8FBFFDC471B28313D41FC0B29AEB12651AEAC05881CD0265D4CB30185DEC2EB287A3DCBE2E99F13933C1E803DDF331C0150FEA0675F290631D1EDC3C927CD0AA74DD8F417A5B73495B4C9A5AA47CFEB588A1D25B820586C98"/>
            <p:cNvSpPr/>
            <p:nvPr>
              <p:custDataLst>
                <p:tags r:id="rId4"/>
              </p:custDataLst>
            </p:nvPr>
          </p:nvSpPr>
          <p:spPr>
            <a:xfrm>
              <a:off x="3548596" y="5059717"/>
              <a:ext cx="1129553" cy="0"/>
            </a:xfrm>
            <a:custGeom>
              <a:avLst/>
              <a:gdLst>
                <a:gd name="connsiteX0" fmla="*/ 1129553 w 1129553"/>
                <a:gd name="connsiteY0" fmla="*/ 0 h 0"/>
                <a:gd name="connsiteX1" fmla="*/ 0 w 112955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9553">
                  <a:moveTo>
                    <a:pt x="1129553" y="0"/>
                  </a:moveTo>
                  <a:lnTo>
                    <a:pt x="0" y="0"/>
                  </a:lnTo>
                </a:path>
              </a:pathLst>
            </a:custGeom>
            <a:noFill/>
            <a:ln>
              <a:solidFill>
                <a:srgbClr val="325B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40220F"/>
                </a:solidFill>
                <a:latin typeface="Tw Cen MT" panose="020B0602020104020603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6" name="PA_任意多边形 31" descr="e7d195523061f1c07f83f732a5522b9b3ebe164d7250580aEF66DE1A1ABCD1416532D3433F8BE1C4DD26AF8C595CA3B8FBFFDC471B28313D41FC0B29AEB12651AEAC05881CD0265D4CB30185DEC2EB287A3DCBE2E99F13933C1E803DDF331C0150FEA0675F290631D1EDC3C927CD0AA74DD8F417A5B73495B4C9A5AA47CFEB588A1D25B820586C98"/>
            <p:cNvSpPr/>
            <p:nvPr>
              <p:custDataLst>
                <p:tags r:id="rId5"/>
              </p:custDataLst>
            </p:nvPr>
          </p:nvSpPr>
          <p:spPr>
            <a:xfrm>
              <a:off x="7669932" y="5059717"/>
              <a:ext cx="1129553" cy="0"/>
            </a:xfrm>
            <a:custGeom>
              <a:avLst/>
              <a:gdLst>
                <a:gd name="connsiteX0" fmla="*/ 1129553 w 1129553"/>
                <a:gd name="connsiteY0" fmla="*/ 0 h 0"/>
                <a:gd name="connsiteX1" fmla="*/ 0 w 112955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9553">
                  <a:moveTo>
                    <a:pt x="1129553" y="0"/>
                  </a:moveTo>
                  <a:lnTo>
                    <a:pt x="0" y="0"/>
                  </a:lnTo>
                </a:path>
              </a:pathLst>
            </a:custGeom>
            <a:noFill/>
            <a:ln>
              <a:solidFill>
                <a:srgbClr val="325B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40220F"/>
                </a:solidFill>
                <a:latin typeface="Tw Cen MT" panose="020B0602020104020603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2" name="矩形: 圆角 11"/>
            <p:cNvSpPr/>
            <p:nvPr/>
          </p:nvSpPr>
          <p:spPr>
            <a:xfrm>
              <a:off x="4314713" y="4873761"/>
              <a:ext cx="3401042" cy="382068"/>
            </a:xfrm>
            <a:prstGeom prst="roundRect">
              <a:avLst>
                <a:gd name="adj" fmla="val 32163"/>
              </a:avLst>
            </a:prstGeom>
            <a:solidFill>
              <a:srgbClr val="335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solidFill>
                    <a:schemeClr val="bg1"/>
                  </a:solidFill>
                  <a:latin typeface="Tw Cen MT" panose="020B0602020104020603" pitchFamily="34" charset="0"/>
                  <a:ea typeface="微软雅黑" panose="020B0503020204020204" pitchFamily="34" charset="-122"/>
                </a:rPr>
                <a:t>华东理工信息科学技术学院 </a:t>
              </a:r>
              <a:endParaRPr lang="zh-CN" altLang="en-US" dirty="0">
                <a:solidFill>
                  <a:schemeClr val="bg1"/>
                </a:solidFill>
                <a:latin typeface="Tw Cen MT" panose="020B0602020104020603" pitchFamily="34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30"/>
          <p:cNvSpPr>
            <a:spLocks noChangeArrowheads="1"/>
          </p:cNvSpPr>
          <p:nvPr/>
        </p:nvSpPr>
        <p:spPr bwMode="auto">
          <a:xfrm>
            <a:off x="934587" y="322124"/>
            <a:ext cx="4065203" cy="492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457200">
              <a:spcBef>
                <a:spcPct val="0"/>
              </a:spcBef>
              <a:buNone/>
            </a:pPr>
            <a:r>
              <a:rPr lang="zh-CN" altLang="en-US" sz="2400" dirty="0">
                <a:solidFill>
                  <a:srgbClr val="325B7F"/>
                </a:solidFill>
                <a:latin typeface="迷你简菱心" panose="02010609000101010101" pitchFamily="49" charset="-122"/>
                <a:ea typeface="迷你简菱心" panose="02010609000101010101" pitchFamily="49" charset="-122"/>
                <a:sym typeface="微软雅黑" panose="020B0503020204020204" pitchFamily="34" charset="-122"/>
              </a:rPr>
              <a:t>添加论文第二部分内容标题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451502" y="346319"/>
            <a:ext cx="467216" cy="468245"/>
            <a:chOff x="3437020" y="2074814"/>
            <a:chExt cx="863676" cy="865577"/>
          </a:xfrm>
        </p:grpSpPr>
        <p:sp>
          <p:nvSpPr>
            <p:cNvPr id="10" name="椭圆 19"/>
            <p:cNvSpPr>
              <a:spLocks noChangeArrowheads="1"/>
            </p:cNvSpPr>
            <p:nvPr/>
          </p:nvSpPr>
          <p:spPr bwMode="auto">
            <a:xfrm>
              <a:off x="3437020" y="2074814"/>
              <a:ext cx="863676" cy="865577"/>
            </a:xfrm>
            <a:prstGeom prst="ellipse">
              <a:avLst/>
            </a:prstGeom>
            <a:solidFill>
              <a:srgbClr val="255580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defTabSz="457200">
                <a:spcBef>
                  <a:spcPct val="0"/>
                </a:spcBef>
                <a:buNone/>
              </a:pPr>
              <a:endParaRPr lang="zh-CN" altLang="zh-CN" sz="240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6360" y="2243692"/>
              <a:ext cx="553608" cy="567096"/>
            </a:xfrm>
            <a:prstGeom prst="rect">
              <a:avLst/>
            </a:prstGeom>
          </p:spPr>
        </p:pic>
      </p:grpSp>
      <p:sp>
        <p:nvSpPr>
          <p:cNvPr id="22" name="椭圆 21"/>
          <p:cNvSpPr/>
          <p:nvPr/>
        </p:nvSpPr>
        <p:spPr>
          <a:xfrm>
            <a:off x="4652165" y="5762085"/>
            <a:ext cx="2809892" cy="425092"/>
          </a:xfrm>
          <a:prstGeom prst="ellipse">
            <a:avLst/>
          </a:prstGeom>
          <a:gradFill flip="none" rotWithShape="1">
            <a:gsLst>
              <a:gs pos="0">
                <a:sysClr val="windowText" lastClr="000000">
                  <a:alpha val="62000"/>
                </a:sysClr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lIns="146272" tIns="73135" rIns="146272" bIns="73135" rtlCol="0" anchor="ctr"/>
          <a:lstStyle/>
          <a:p>
            <a:pPr algn="ctr" defTabSz="1462405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160" kern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4754993" y="1642948"/>
            <a:ext cx="2586211" cy="4335678"/>
            <a:chOff x="3546995" y="2016281"/>
            <a:chExt cx="1616382" cy="2709799"/>
          </a:xfrm>
        </p:grpSpPr>
        <p:sp>
          <p:nvSpPr>
            <p:cNvPr id="24" name="Freeform 33"/>
            <p:cNvSpPr/>
            <p:nvPr/>
          </p:nvSpPr>
          <p:spPr bwMode="auto">
            <a:xfrm>
              <a:off x="3546995" y="2016281"/>
              <a:ext cx="1616382" cy="2028724"/>
            </a:xfrm>
            <a:custGeom>
              <a:avLst/>
              <a:gdLst>
                <a:gd name="T0" fmla="*/ 249 w 498"/>
                <a:gd name="T1" fmla="*/ 0 h 625"/>
                <a:gd name="T2" fmla="*/ 0 w 498"/>
                <a:gd name="T3" fmla="*/ 240 h 625"/>
                <a:gd name="T4" fmla="*/ 17 w 498"/>
                <a:gd name="T5" fmla="*/ 328 h 625"/>
                <a:gd name="T6" fmla="*/ 17 w 498"/>
                <a:gd name="T7" fmla="*/ 328 h 625"/>
                <a:gd name="T8" fmla="*/ 31 w 498"/>
                <a:gd name="T9" fmla="*/ 356 h 625"/>
                <a:gd name="T10" fmla="*/ 95 w 498"/>
                <a:gd name="T11" fmla="*/ 488 h 625"/>
                <a:gd name="T12" fmla="*/ 108 w 498"/>
                <a:gd name="T13" fmla="*/ 539 h 625"/>
                <a:gd name="T14" fmla="*/ 115 w 498"/>
                <a:gd name="T15" fmla="*/ 588 h 625"/>
                <a:gd name="T16" fmla="*/ 153 w 498"/>
                <a:gd name="T17" fmla="*/ 625 h 625"/>
                <a:gd name="T18" fmla="*/ 249 w 498"/>
                <a:gd name="T19" fmla="*/ 625 h 625"/>
                <a:gd name="T20" fmla="*/ 344 w 498"/>
                <a:gd name="T21" fmla="*/ 625 h 625"/>
                <a:gd name="T22" fmla="*/ 382 w 498"/>
                <a:gd name="T23" fmla="*/ 588 h 625"/>
                <a:gd name="T24" fmla="*/ 390 w 498"/>
                <a:gd name="T25" fmla="*/ 539 h 625"/>
                <a:gd name="T26" fmla="*/ 403 w 498"/>
                <a:gd name="T27" fmla="*/ 488 h 625"/>
                <a:gd name="T28" fmla="*/ 467 w 498"/>
                <a:gd name="T29" fmla="*/ 356 h 625"/>
                <a:gd name="T30" fmla="*/ 480 w 498"/>
                <a:gd name="T31" fmla="*/ 328 h 625"/>
                <a:gd name="T32" fmla="*/ 480 w 498"/>
                <a:gd name="T33" fmla="*/ 328 h 625"/>
                <a:gd name="T34" fmla="*/ 498 w 498"/>
                <a:gd name="T35" fmla="*/ 240 h 625"/>
                <a:gd name="T36" fmla="*/ 249 w 498"/>
                <a:gd name="T37" fmla="*/ 0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8" h="625">
                  <a:moveTo>
                    <a:pt x="249" y="0"/>
                  </a:moveTo>
                  <a:cubicBezTo>
                    <a:pt x="113" y="0"/>
                    <a:pt x="0" y="107"/>
                    <a:pt x="0" y="240"/>
                  </a:cubicBezTo>
                  <a:cubicBezTo>
                    <a:pt x="0" y="271"/>
                    <a:pt x="6" y="301"/>
                    <a:pt x="17" y="328"/>
                  </a:cubicBezTo>
                  <a:cubicBezTo>
                    <a:pt x="17" y="328"/>
                    <a:pt x="17" y="328"/>
                    <a:pt x="17" y="328"/>
                  </a:cubicBezTo>
                  <a:cubicBezTo>
                    <a:pt x="21" y="338"/>
                    <a:pt x="26" y="347"/>
                    <a:pt x="31" y="356"/>
                  </a:cubicBezTo>
                  <a:cubicBezTo>
                    <a:pt x="48" y="391"/>
                    <a:pt x="77" y="451"/>
                    <a:pt x="95" y="488"/>
                  </a:cubicBezTo>
                  <a:cubicBezTo>
                    <a:pt x="95" y="488"/>
                    <a:pt x="108" y="525"/>
                    <a:pt x="108" y="539"/>
                  </a:cubicBezTo>
                  <a:cubicBezTo>
                    <a:pt x="108" y="554"/>
                    <a:pt x="109" y="576"/>
                    <a:pt x="115" y="588"/>
                  </a:cubicBezTo>
                  <a:cubicBezTo>
                    <a:pt x="119" y="595"/>
                    <a:pt x="129" y="612"/>
                    <a:pt x="153" y="625"/>
                  </a:cubicBezTo>
                  <a:cubicBezTo>
                    <a:pt x="249" y="625"/>
                    <a:pt x="249" y="625"/>
                    <a:pt x="249" y="625"/>
                  </a:cubicBezTo>
                  <a:cubicBezTo>
                    <a:pt x="344" y="625"/>
                    <a:pt x="344" y="625"/>
                    <a:pt x="344" y="625"/>
                  </a:cubicBezTo>
                  <a:cubicBezTo>
                    <a:pt x="368" y="612"/>
                    <a:pt x="379" y="595"/>
                    <a:pt x="382" y="588"/>
                  </a:cubicBezTo>
                  <a:cubicBezTo>
                    <a:pt x="388" y="576"/>
                    <a:pt x="390" y="554"/>
                    <a:pt x="390" y="539"/>
                  </a:cubicBezTo>
                  <a:cubicBezTo>
                    <a:pt x="390" y="525"/>
                    <a:pt x="403" y="488"/>
                    <a:pt x="403" y="488"/>
                  </a:cubicBezTo>
                  <a:cubicBezTo>
                    <a:pt x="420" y="451"/>
                    <a:pt x="450" y="391"/>
                    <a:pt x="467" y="356"/>
                  </a:cubicBezTo>
                  <a:cubicBezTo>
                    <a:pt x="472" y="347"/>
                    <a:pt x="476" y="338"/>
                    <a:pt x="480" y="328"/>
                  </a:cubicBezTo>
                  <a:cubicBezTo>
                    <a:pt x="480" y="328"/>
                    <a:pt x="480" y="328"/>
                    <a:pt x="480" y="328"/>
                  </a:cubicBezTo>
                  <a:cubicBezTo>
                    <a:pt x="492" y="301"/>
                    <a:pt x="498" y="271"/>
                    <a:pt x="498" y="240"/>
                  </a:cubicBezTo>
                  <a:cubicBezTo>
                    <a:pt x="498" y="107"/>
                    <a:pt x="385" y="0"/>
                    <a:pt x="249" y="0"/>
                  </a:cubicBez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25" name="Freeform 33"/>
            <p:cNvSpPr/>
            <p:nvPr/>
          </p:nvSpPr>
          <p:spPr bwMode="auto">
            <a:xfrm>
              <a:off x="3587885" y="2067602"/>
              <a:ext cx="1534601" cy="1926082"/>
            </a:xfrm>
            <a:custGeom>
              <a:avLst/>
              <a:gdLst>
                <a:gd name="T0" fmla="*/ 249 w 498"/>
                <a:gd name="T1" fmla="*/ 0 h 625"/>
                <a:gd name="T2" fmla="*/ 0 w 498"/>
                <a:gd name="T3" fmla="*/ 240 h 625"/>
                <a:gd name="T4" fmla="*/ 17 w 498"/>
                <a:gd name="T5" fmla="*/ 328 h 625"/>
                <a:gd name="T6" fmla="*/ 17 w 498"/>
                <a:gd name="T7" fmla="*/ 328 h 625"/>
                <a:gd name="T8" fmla="*/ 31 w 498"/>
                <a:gd name="T9" fmla="*/ 356 h 625"/>
                <a:gd name="T10" fmla="*/ 95 w 498"/>
                <a:gd name="T11" fmla="*/ 488 h 625"/>
                <a:gd name="T12" fmla="*/ 108 w 498"/>
                <a:gd name="T13" fmla="*/ 539 h 625"/>
                <a:gd name="T14" fmla="*/ 115 w 498"/>
                <a:gd name="T15" fmla="*/ 588 h 625"/>
                <a:gd name="T16" fmla="*/ 153 w 498"/>
                <a:gd name="T17" fmla="*/ 625 h 625"/>
                <a:gd name="T18" fmla="*/ 249 w 498"/>
                <a:gd name="T19" fmla="*/ 625 h 625"/>
                <a:gd name="T20" fmla="*/ 344 w 498"/>
                <a:gd name="T21" fmla="*/ 625 h 625"/>
                <a:gd name="T22" fmla="*/ 382 w 498"/>
                <a:gd name="T23" fmla="*/ 588 h 625"/>
                <a:gd name="T24" fmla="*/ 390 w 498"/>
                <a:gd name="T25" fmla="*/ 539 h 625"/>
                <a:gd name="T26" fmla="*/ 403 w 498"/>
                <a:gd name="T27" fmla="*/ 488 h 625"/>
                <a:gd name="T28" fmla="*/ 467 w 498"/>
                <a:gd name="T29" fmla="*/ 356 h 625"/>
                <a:gd name="T30" fmla="*/ 480 w 498"/>
                <a:gd name="T31" fmla="*/ 328 h 625"/>
                <a:gd name="T32" fmla="*/ 480 w 498"/>
                <a:gd name="T33" fmla="*/ 328 h 625"/>
                <a:gd name="T34" fmla="*/ 498 w 498"/>
                <a:gd name="T35" fmla="*/ 240 h 625"/>
                <a:gd name="T36" fmla="*/ 249 w 498"/>
                <a:gd name="T37" fmla="*/ 0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8" h="625">
                  <a:moveTo>
                    <a:pt x="249" y="0"/>
                  </a:moveTo>
                  <a:cubicBezTo>
                    <a:pt x="113" y="0"/>
                    <a:pt x="0" y="107"/>
                    <a:pt x="0" y="240"/>
                  </a:cubicBezTo>
                  <a:cubicBezTo>
                    <a:pt x="0" y="271"/>
                    <a:pt x="6" y="301"/>
                    <a:pt x="17" y="328"/>
                  </a:cubicBezTo>
                  <a:cubicBezTo>
                    <a:pt x="17" y="328"/>
                    <a:pt x="17" y="328"/>
                    <a:pt x="17" y="328"/>
                  </a:cubicBezTo>
                  <a:cubicBezTo>
                    <a:pt x="21" y="338"/>
                    <a:pt x="26" y="347"/>
                    <a:pt x="31" y="356"/>
                  </a:cubicBezTo>
                  <a:cubicBezTo>
                    <a:pt x="48" y="391"/>
                    <a:pt x="77" y="451"/>
                    <a:pt x="95" y="488"/>
                  </a:cubicBezTo>
                  <a:cubicBezTo>
                    <a:pt x="95" y="488"/>
                    <a:pt x="108" y="525"/>
                    <a:pt x="108" y="539"/>
                  </a:cubicBezTo>
                  <a:cubicBezTo>
                    <a:pt x="108" y="554"/>
                    <a:pt x="109" y="576"/>
                    <a:pt x="115" y="588"/>
                  </a:cubicBezTo>
                  <a:cubicBezTo>
                    <a:pt x="119" y="595"/>
                    <a:pt x="129" y="612"/>
                    <a:pt x="153" y="625"/>
                  </a:cubicBezTo>
                  <a:cubicBezTo>
                    <a:pt x="249" y="625"/>
                    <a:pt x="249" y="625"/>
                    <a:pt x="249" y="625"/>
                  </a:cubicBezTo>
                  <a:cubicBezTo>
                    <a:pt x="344" y="625"/>
                    <a:pt x="344" y="625"/>
                    <a:pt x="344" y="625"/>
                  </a:cubicBezTo>
                  <a:cubicBezTo>
                    <a:pt x="368" y="612"/>
                    <a:pt x="379" y="595"/>
                    <a:pt x="382" y="588"/>
                  </a:cubicBezTo>
                  <a:cubicBezTo>
                    <a:pt x="388" y="576"/>
                    <a:pt x="390" y="554"/>
                    <a:pt x="390" y="539"/>
                  </a:cubicBezTo>
                  <a:cubicBezTo>
                    <a:pt x="390" y="525"/>
                    <a:pt x="403" y="488"/>
                    <a:pt x="403" y="488"/>
                  </a:cubicBezTo>
                  <a:cubicBezTo>
                    <a:pt x="420" y="451"/>
                    <a:pt x="450" y="391"/>
                    <a:pt x="467" y="356"/>
                  </a:cubicBezTo>
                  <a:cubicBezTo>
                    <a:pt x="472" y="347"/>
                    <a:pt x="476" y="338"/>
                    <a:pt x="480" y="328"/>
                  </a:cubicBezTo>
                  <a:cubicBezTo>
                    <a:pt x="480" y="328"/>
                    <a:pt x="480" y="328"/>
                    <a:pt x="480" y="328"/>
                  </a:cubicBezTo>
                  <a:cubicBezTo>
                    <a:pt x="492" y="301"/>
                    <a:pt x="498" y="271"/>
                    <a:pt x="498" y="240"/>
                  </a:cubicBezTo>
                  <a:cubicBezTo>
                    <a:pt x="498" y="107"/>
                    <a:pt x="385" y="0"/>
                    <a:pt x="249" y="0"/>
                  </a:cubicBez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3999883" y="4025097"/>
              <a:ext cx="716912" cy="700983"/>
              <a:chOff x="3759201" y="3508375"/>
              <a:chExt cx="828024" cy="809626"/>
            </a:xfrm>
          </p:grpSpPr>
          <p:sp>
            <p:nvSpPr>
              <p:cNvPr id="27" name="Freeform 6"/>
              <p:cNvSpPr/>
              <p:nvPr/>
            </p:nvSpPr>
            <p:spPr bwMode="auto">
              <a:xfrm>
                <a:off x="3764900" y="3508375"/>
                <a:ext cx="822325" cy="757238"/>
              </a:xfrm>
              <a:custGeom>
                <a:avLst/>
                <a:gdLst>
                  <a:gd name="T0" fmla="*/ 216 w 220"/>
                  <a:gd name="T1" fmla="*/ 0 h 202"/>
                  <a:gd name="T2" fmla="*/ 213 w 220"/>
                  <a:gd name="T3" fmla="*/ 3 h 202"/>
                  <a:gd name="T4" fmla="*/ 213 w 220"/>
                  <a:gd name="T5" fmla="*/ 14 h 202"/>
                  <a:gd name="T6" fmla="*/ 211 w 220"/>
                  <a:gd name="T7" fmla="*/ 16 h 202"/>
                  <a:gd name="T8" fmla="*/ 218 w 220"/>
                  <a:gd name="T9" fmla="*/ 24 h 202"/>
                  <a:gd name="T10" fmla="*/ 217 w 220"/>
                  <a:gd name="T11" fmla="*/ 35 h 202"/>
                  <a:gd name="T12" fmla="*/ 210 w 220"/>
                  <a:gd name="T13" fmla="*/ 42 h 202"/>
                  <a:gd name="T14" fmla="*/ 209 w 220"/>
                  <a:gd name="T15" fmla="*/ 48 h 202"/>
                  <a:gd name="T16" fmla="*/ 217 w 220"/>
                  <a:gd name="T17" fmla="*/ 55 h 202"/>
                  <a:gd name="T18" fmla="*/ 216 w 220"/>
                  <a:gd name="T19" fmla="*/ 66 h 202"/>
                  <a:gd name="T20" fmla="*/ 210 w 220"/>
                  <a:gd name="T21" fmla="*/ 71 h 202"/>
                  <a:gd name="T22" fmla="*/ 210 w 220"/>
                  <a:gd name="T23" fmla="*/ 80 h 202"/>
                  <a:gd name="T24" fmla="*/ 218 w 220"/>
                  <a:gd name="T25" fmla="*/ 89 h 202"/>
                  <a:gd name="T26" fmla="*/ 214 w 220"/>
                  <a:gd name="T27" fmla="*/ 97 h 202"/>
                  <a:gd name="T28" fmla="*/ 209 w 220"/>
                  <a:gd name="T29" fmla="*/ 102 h 202"/>
                  <a:gd name="T30" fmla="*/ 210 w 220"/>
                  <a:gd name="T31" fmla="*/ 108 h 202"/>
                  <a:gd name="T32" fmla="*/ 217 w 220"/>
                  <a:gd name="T33" fmla="*/ 116 h 202"/>
                  <a:gd name="T34" fmla="*/ 215 w 220"/>
                  <a:gd name="T35" fmla="*/ 125 h 202"/>
                  <a:gd name="T36" fmla="*/ 209 w 220"/>
                  <a:gd name="T37" fmla="*/ 131 h 202"/>
                  <a:gd name="T38" fmla="*/ 209 w 220"/>
                  <a:gd name="T39" fmla="*/ 138 h 202"/>
                  <a:gd name="T40" fmla="*/ 214 w 220"/>
                  <a:gd name="T41" fmla="*/ 145 h 202"/>
                  <a:gd name="T42" fmla="*/ 206 w 220"/>
                  <a:gd name="T43" fmla="*/ 161 h 202"/>
                  <a:gd name="T44" fmla="*/ 159 w 220"/>
                  <a:gd name="T45" fmla="*/ 202 h 202"/>
                  <a:gd name="T46" fmla="*/ 61 w 220"/>
                  <a:gd name="T47" fmla="*/ 202 h 202"/>
                  <a:gd name="T48" fmla="*/ 13 w 220"/>
                  <a:gd name="T49" fmla="*/ 161 h 202"/>
                  <a:gd name="T50" fmla="*/ 12 w 220"/>
                  <a:gd name="T51" fmla="*/ 152 h 202"/>
                  <a:gd name="T52" fmla="*/ 9 w 220"/>
                  <a:gd name="T53" fmla="*/ 142 h 202"/>
                  <a:gd name="T54" fmla="*/ 2 w 220"/>
                  <a:gd name="T55" fmla="*/ 135 h 202"/>
                  <a:gd name="T56" fmla="*/ 5 w 220"/>
                  <a:gd name="T57" fmla="*/ 126 h 202"/>
                  <a:gd name="T58" fmla="*/ 8 w 220"/>
                  <a:gd name="T59" fmla="*/ 119 h 202"/>
                  <a:gd name="T60" fmla="*/ 4 w 220"/>
                  <a:gd name="T61" fmla="*/ 108 h 202"/>
                  <a:gd name="T62" fmla="*/ 3 w 220"/>
                  <a:gd name="T63" fmla="*/ 97 h 202"/>
                  <a:gd name="T64" fmla="*/ 8 w 220"/>
                  <a:gd name="T65" fmla="*/ 91 h 202"/>
                  <a:gd name="T66" fmla="*/ 8 w 220"/>
                  <a:gd name="T67" fmla="*/ 85 h 202"/>
                  <a:gd name="T68" fmla="*/ 2 w 220"/>
                  <a:gd name="T69" fmla="*/ 76 h 202"/>
                  <a:gd name="T70" fmla="*/ 5 w 220"/>
                  <a:gd name="T71" fmla="*/ 66 h 202"/>
                  <a:gd name="T72" fmla="*/ 9 w 220"/>
                  <a:gd name="T73" fmla="*/ 61 h 202"/>
                  <a:gd name="T74" fmla="*/ 8 w 220"/>
                  <a:gd name="T75" fmla="*/ 54 h 202"/>
                  <a:gd name="T76" fmla="*/ 2 w 220"/>
                  <a:gd name="T77" fmla="*/ 44 h 202"/>
                  <a:gd name="T78" fmla="*/ 2 w 220"/>
                  <a:gd name="T79" fmla="*/ 16 h 202"/>
                  <a:gd name="T80" fmla="*/ 2 w 220"/>
                  <a:gd name="T81" fmla="*/ 11 h 202"/>
                  <a:gd name="T82" fmla="*/ 2 w 220"/>
                  <a:gd name="T83" fmla="*/ 1 h 202"/>
                  <a:gd name="T84" fmla="*/ 0 w 220"/>
                  <a:gd name="T85" fmla="*/ 0 h 202"/>
                  <a:gd name="T86" fmla="*/ 216 w 220"/>
                  <a:gd name="T87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20" h="202">
                    <a:moveTo>
                      <a:pt x="216" y="0"/>
                    </a:moveTo>
                    <a:cubicBezTo>
                      <a:pt x="213" y="3"/>
                      <a:pt x="213" y="3"/>
                      <a:pt x="213" y="3"/>
                    </a:cubicBezTo>
                    <a:cubicBezTo>
                      <a:pt x="213" y="14"/>
                      <a:pt x="213" y="14"/>
                      <a:pt x="213" y="14"/>
                    </a:cubicBezTo>
                    <a:cubicBezTo>
                      <a:pt x="211" y="16"/>
                      <a:pt x="211" y="16"/>
                      <a:pt x="211" y="16"/>
                    </a:cubicBezTo>
                    <a:cubicBezTo>
                      <a:pt x="211" y="16"/>
                      <a:pt x="216" y="20"/>
                      <a:pt x="218" y="24"/>
                    </a:cubicBezTo>
                    <a:cubicBezTo>
                      <a:pt x="220" y="28"/>
                      <a:pt x="220" y="33"/>
                      <a:pt x="217" y="35"/>
                    </a:cubicBezTo>
                    <a:cubicBezTo>
                      <a:pt x="214" y="38"/>
                      <a:pt x="210" y="39"/>
                      <a:pt x="210" y="42"/>
                    </a:cubicBezTo>
                    <a:cubicBezTo>
                      <a:pt x="210" y="44"/>
                      <a:pt x="209" y="48"/>
                      <a:pt x="209" y="48"/>
                    </a:cubicBezTo>
                    <a:cubicBezTo>
                      <a:pt x="209" y="48"/>
                      <a:pt x="216" y="51"/>
                      <a:pt x="217" y="55"/>
                    </a:cubicBezTo>
                    <a:cubicBezTo>
                      <a:pt x="219" y="60"/>
                      <a:pt x="218" y="64"/>
                      <a:pt x="216" y="66"/>
                    </a:cubicBezTo>
                    <a:cubicBezTo>
                      <a:pt x="213" y="67"/>
                      <a:pt x="210" y="71"/>
                      <a:pt x="210" y="71"/>
                    </a:cubicBezTo>
                    <a:cubicBezTo>
                      <a:pt x="210" y="80"/>
                      <a:pt x="210" y="80"/>
                      <a:pt x="210" y="80"/>
                    </a:cubicBezTo>
                    <a:cubicBezTo>
                      <a:pt x="210" y="80"/>
                      <a:pt x="218" y="85"/>
                      <a:pt x="218" y="89"/>
                    </a:cubicBezTo>
                    <a:cubicBezTo>
                      <a:pt x="218" y="94"/>
                      <a:pt x="214" y="97"/>
                      <a:pt x="214" y="97"/>
                    </a:cubicBezTo>
                    <a:cubicBezTo>
                      <a:pt x="209" y="102"/>
                      <a:pt x="209" y="102"/>
                      <a:pt x="209" y="102"/>
                    </a:cubicBezTo>
                    <a:cubicBezTo>
                      <a:pt x="210" y="108"/>
                      <a:pt x="210" y="108"/>
                      <a:pt x="210" y="108"/>
                    </a:cubicBezTo>
                    <a:cubicBezTo>
                      <a:pt x="210" y="108"/>
                      <a:pt x="216" y="112"/>
                      <a:pt x="217" y="116"/>
                    </a:cubicBezTo>
                    <a:cubicBezTo>
                      <a:pt x="218" y="120"/>
                      <a:pt x="217" y="123"/>
                      <a:pt x="215" y="125"/>
                    </a:cubicBezTo>
                    <a:cubicBezTo>
                      <a:pt x="213" y="127"/>
                      <a:pt x="209" y="131"/>
                      <a:pt x="209" y="131"/>
                    </a:cubicBezTo>
                    <a:cubicBezTo>
                      <a:pt x="209" y="138"/>
                      <a:pt x="209" y="138"/>
                      <a:pt x="209" y="138"/>
                    </a:cubicBezTo>
                    <a:cubicBezTo>
                      <a:pt x="209" y="138"/>
                      <a:pt x="213" y="141"/>
                      <a:pt x="214" y="145"/>
                    </a:cubicBezTo>
                    <a:cubicBezTo>
                      <a:pt x="214" y="148"/>
                      <a:pt x="209" y="158"/>
                      <a:pt x="206" y="161"/>
                    </a:cubicBezTo>
                    <a:cubicBezTo>
                      <a:pt x="203" y="163"/>
                      <a:pt x="159" y="202"/>
                      <a:pt x="159" y="202"/>
                    </a:cubicBezTo>
                    <a:cubicBezTo>
                      <a:pt x="61" y="202"/>
                      <a:pt x="61" y="202"/>
                      <a:pt x="61" y="202"/>
                    </a:cubicBezTo>
                    <a:cubicBezTo>
                      <a:pt x="13" y="161"/>
                      <a:pt x="13" y="161"/>
                      <a:pt x="13" y="161"/>
                    </a:cubicBezTo>
                    <a:cubicBezTo>
                      <a:pt x="13" y="161"/>
                      <a:pt x="12" y="155"/>
                      <a:pt x="12" y="152"/>
                    </a:cubicBezTo>
                    <a:cubicBezTo>
                      <a:pt x="11" y="149"/>
                      <a:pt x="12" y="144"/>
                      <a:pt x="9" y="142"/>
                    </a:cubicBezTo>
                    <a:cubicBezTo>
                      <a:pt x="7" y="140"/>
                      <a:pt x="2" y="139"/>
                      <a:pt x="2" y="135"/>
                    </a:cubicBezTo>
                    <a:cubicBezTo>
                      <a:pt x="2" y="130"/>
                      <a:pt x="3" y="127"/>
                      <a:pt x="5" y="126"/>
                    </a:cubicBezTo>
                    <a:cubicBezTo>
                      <a:pt x="7" y="125"/>
                      <a:pt x="9" y="122"/>
                      <a:pt x="8" y="119"/>
                    </a:cubicBezTo>
                    <a:cubicBezTo>
                      <a:pt x="8" y="116"/>
                      <a:pt x="6" y="112"/>
                      <a:pt x="4" y="108"/>
                    </a:cubicBezTo>
                    <a:cubicBezTo>
                      <a:pt x="2" y="104"/>
                      <a:pt x="2" y="100"/>
                      <a:pt x="3" y="97"/>
                    </a:cubicBezTo>
                    <a:cubicBezTo>
                      <a:pt x="5" y="94"/>
                      <a:pt x="8" y="91"/>
                      <a:pt x="8" y="91"/>
                    </a:cubicBezTo>
                    <a:cubicBezTo>
                      <a:pt x="8" y="85"/>
                      <a:pt x="8" y="85"/>
                      <a:pt x="8" y="85"/>
                    </a:cubicBezTo>
                    <a:cubicBezTo>
                      <a:pt x="8" y="85"/>
                      <a:pt x="2" y="81"/>
                      <a:pt x="2" y="76"/>
                    </a:cubicBezTo>
                    <a:cubicBezTo>
                      <a:pt x="2" y="70"/>
                      <a:pt x="3" y="67"/>
                      <a:pt x="5" y="66"/>
                    </a:cubicBezTo>
                    <a:cubicBezTo>
                      <a:pt x="7" y="64"/>
                      <a:pt x="9" y="61"/>
                      <a:pt x="9" y="61"/>
                    </a:cubicBezTo>
                    <a:cubicBezTo>
                      <a:pt x="9" y="61"/>
                      <a:pt x="10" y="57"/>
                      <a:pt x="8" y="54"/>
                    </a:cubicBezTo>
                    <a:cubicBezTo>
                      <a:pt x="7" y="52"/>
                      <a:pt x="3" y="48"/>
                      <a:pt x="2" y="44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2" y="16"/>
                      <a:pt x="2" y="14"/>
                      <a:pt x="2" y="11"/>
                    </a:cubicBezTo>
                    <a:cubicBezTo>
                      <a:pt x="2" y="8"/>
                      <a:pt x="2" y="1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216" y="0"/>
                    </a:lnTo>
                    <a:close/>
                  </a:path>
                </a:pathLst>
              </a:custGeom>
              <a:solidFill>
                <a:srgbClr val="325B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/>
              <a:lstStyle/>
              <a:p>
                <a:pPr defTabSz="14624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160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Freeform 7"/>
              <p:cNvSpPr/>
              <p:nvPr/>
            </p:nvSpPr>
            <p:spPr bwMode="auto">
              <a:xfrm>
                <a:off x="3996676" y="4268788"/>
                <a:ext cx="350838" cy="49213"/>
              </a:xfrm>
              <a:custGeom>
                <a:avLst/>
                <a:gdLst>
                  <a:gd name="T0" fmla="*/ 0 w 94"/>
                  <a:gd name="T1" fmla="*/ 0 h 13"/>
                  <a:gd name="T2" fmla="*/ 94 w 94"/>
                  <a:gd name="T3" fmla="*/ 0 h 13"/>
                  <a:gd name="T4" fmla="*/ 85 w 94"/>
                  <a:gd name="T5" fmla="*/ 9 h 13"/>
                  <a:gd name="T6" fmla="*/ 74 w 94"/>
                  <a:gd name="T7" fmla="*/ 13 h 13"/>
                  <a:gd name="T8" fmla="*/ 19 w 94"/>
                  <a:gd name="T9" fmla="*/ 13 h 13"/>
                  <a:gd name="T10" fmla="*/ 8 w 94"/>
                  <a:gd name="T11" fmla="*/ 9 h 13"/>
                  <a:gd name="T12" fmla="*/ 0 w 94"/>
                  <a:gd name="T1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13">
                    <a:moveTo>
                      <a:pt x="0" y="0"/>
                    </a:move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88" y="6"/>
                      <a:pt x="85" y="9"/>
                    </a:cubicBezTo>
                    <a:cubicBezTo>
                      <a:pt x="82" y="11"/>
                      <a:pt x="77" y="13"/>
                      <a:pt x="74" y="13"/>
                    </a:cubicBezTo>
                    <a:cubicBezTo>
                      <a:pt x="71" y="13"/>
                      <a:pt x="19" y="13"/>
                      <a:pt x="19" y="13"/>
                    </a:cubicBezTo>
                    <a:cubicBezTo>
                      <a:pt x="19" y="13"/>
                      <a:pt x="11" y="13"/>
                      <a:pt x="8" y="9"/>
                    </a:cubicBezTo>
                    <a:cubicBezTo>
                      <a:pt x="5" y="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/>
              <a:lstStyle/>
              <a:p>
                <a:pPr defTabSz="14624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160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Freeform 8"/>
              <p:cNvSpPr/>
              <p:nvPr/>
            </p:nvSpPr>
            <p:spPr bwMode="auto">
              <a:xfrm>
                <a:off x="4173538" y="3527425"/>
                <a:ext cx="247650" cy="33338"/>
              </a:xfrm>
              <a:custGeom>
                <a:avLst/>
                <a:gdLst>
                  <a:gd name="T0" fmla="*/ 4 w 66"/>
                  <a:gd name="T1" fmla="*/ 1 h 9"/>
                  <a:gd name="T2" fmla="*/ 64 w 66"/>
                  <a:gd name="T3" fmla="*/ 1 h 9"/>
                  <a:gd name="T4" fmla="*/ 62 w 66"/>
                  <a:gd name="T5" fmla="*/ 7 h 9"/>
                  <a:gd name="T6" fmla="*/ 0 w 66"/>
                  <a:gd name="T7" fmla="*/ 9 h 9"/>
                  <a:gd name="T8" fmla="*/ 20 w 66"/>
                  <a:gd name="T9" fmla="*/ 5 h 9"/>
                  <a:gd name="T10" fmla="*/ 17 w 66"/>
                  <a:gd name="T11" fmla="*/ 3 h 9"/>
                  <a:gd name="T12" fmla="*/ 4 w 66"/>
                  <a:gd name="T13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6" h="9">
                    <a:moveTo>
                      <a:pt x="4" y="1"/>
                    </a:moveTo>
                    <a:cubicBezTo>
                      <a:pt x="4" y="1"/>
                      <a:pt x="62" y="0"/>
                      <a:pt x="64" y="1"/>
                    </a:cubicBezTo>
                    <a:cubicBezTo>
                      <a:pt x="66" y="3"/>
                      <a:pt x="66" y="5"/>
                      <a:pt x="62" y="7"/>
                    </a:cubicBezTo>
                    <a:cubicBezTo>
                      <a:pt x="58" y="8"/>
                      <a:pt x="0" y="9"/>
                      <a:pt x="0" y="9"/>
                    </a:cubicBezTo>
                    <a:cubicBezTo>
                      <a:pt x="0" y="9"/>
                      <a:pt x="20" y="7"/>
                      <a:pt x="20" y="5"/>
                    </a:cubicBezTo>
                    <a:cubicBezTo>
                      <a:pt x="20" y="3"/>
                      <a:pt x="21" y="4"/>
                      <a:pt x="17" y="3"/>
                    </a:cubicBezTo>
                    <a:cubicBezTo>
                      <a:pt x="13" y="3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/>
              <a:lstStyle/>
              <a:p>
                <a:pPr defTabSz="14624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160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Freeform 9"/>
              <p:cNvSpPr/>
              <p:nvPr/>
            </p:nvSpPr>
            <p:spPr bwMode="auto">
              <a:xfrm>
                <a:off x="4173538" y="3571875"/>
                <a:ext cx="242888" cy="93663"/>
              </a:xfrm>
              <a:custGeom>
                <a:avLst/>
                <a:gdLst>
                  <a:gd name="T0" fmla="*/ 11 w 65"/>
                  <a:gd name="T1" fmla="*/ 0 h 25"/>
                  <a:gd name="T2" fmla="*/ 60 w 65"/>
                  <a:gd name="T3" fmla="*/ 1 h 25"/>
                  <a:gd name="T4" fmla="*/ 65 w 65"/>
                  <a:gd name="T5" fmla="*/ 10 h 25"/>
                  <a:gd name="T6" fmla="*/ 57 w 65"/>
                  <a:gd name="T7" fmla="*/ 21 h 25"/>
                  <a:gd name="T8" fmla="*/ 0 w 65"/>
                  <a:gd name="T9" fmla="*/ 25 h 25"/>
                  <a:gd name="T10" fmla="*/ 21 w 65"/>
                  <a:gd name="T11" fmla="*/ 20 h 25"/>
                  <a:gd name="T12" fmla="*/ 22 w 65"/>
                  <a:gd name="T13" fmla="*/ 12 h 25"/>
                  <a:gd name="T14" fmla="*/ 23 w 65"/>
                  <a:gd name="T15" fmla="*/ 6 h 25"/>
                  <a:gd name="T16" fmla="*/ 23 w 65"/>
                  <a:gd name="T17" fmla="*/ 3 h 25"/>
                  <a:gd name="T18" fmla="*/ 11 w 65"/>
                  <a:gd name="T1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25">
                    <a:moveTo>
                      <a:pt x="11" y="0"/>
                    </a:moveTo>
                    <a:cubicBezTo>
                      <a:pt x="11" y="0"/>
                      <a:pt x="58" y="0"/>
                      <a:pt x="60" y="1"/>
                    </a:cubicBezTo>
                    <a:cubicBezTo>
                      <a:pt x="63" y="2"/>
                      <a:pt x="65" y="7"/>
                      <a:pt x="65" y="10"/>
                    </a:cubicBezTo>
                    <a:cubicBezTo>
                      <a:pt x="65" y="14"/>
                      <a:pt x="65" y="19"/>
                      <a:pt x="57" y="21"/>
                    </a:cubicBezTo>
                    <a:cubicBezTo>
                      <a:pt x="49" y="23"/>
                      <a:pt x="0" y="25"/>
                      <a:pt x="0" y="25"/>
                    </a:cubicBezTo>
                    <a:cubicBezTo>
                      <a:pt x="0" y="25"/>
                      <a:pt x="20" y="22"/>
                      <a:pt x="21" y="20"/>
                    </a:cubicBezTo>
                    <a:cubicBezTo>
                      <a:pt x="23" y="18"/>
                      <a:pt x="21" y="14"/>
                      <a:pt x="22" y="12"/>
                    </a:cubicBezTo>
                    <a:cubicBezTo>
                      <a:pt x="23" y="10"/>
                      <a:pt x="24" y="10"/>
                      <a:pt x="23" y="6"/>
                    </a:cubicBezTo>
                    <a:cubicBezTo>
                      <a:pt x="23" y="3"/>
                      <a:pt x="23" y="3"/>
                      <a:pt x="23" y="3"/>
                    </a:cubicBez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/>
              <a:lstStyle/>
              <a:p>
                <a:pPr defTabSz="14624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160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Freeform 10"/>
              <p:cNvSpPr/>
              <p:nvPr/>
            </p:nvSpPr>
            <p:spPr bwMode="auto">
              <a:xfrm>
                <a:off x="4106863" y="3698875"/>
                <a:ext cx="303213" cy="34925"/>
              </a:xfrm>
              <a:custGeom>
                <a:avLst/>
                <a:gdLst>
                  <a:gd name="T0" fmla="*/ 20 w 81"/>
                  <a:gd name="T1" fmla="*/ 1 h 9"/>
                  <a:gd name="T2" fmla="*/ 73 w 81"/>
                  <a:gd name="T3" fmla="*/ 0 h 9"/>
                  <a:gd name="T4" fmla="*/ 80 w 81"/>
                  <a:gd name="T5" fmla="*/ 3 h 9"/>
                  <a:gd name="T6" fmla="*/ 3 w 81"/>
                  <a:gd name="T7" fmla="*/ 9 h 9"/>
                  <a:gd name="T8" fmla="*/ 24 w 81"/>
                  <a:gd name="T9" fmla="*/ 5 h 9"/>
                  <a:gd name="T10" fmla="*/ 20 w 81"/>
                  <a:gd name="T11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1" h="9">
                    <a:moveTo>
                      <a:pt x="20" y="1"/>
                    </a:moveTo>
                    <a:cubicBezTo>
                      <a:pt x="20" y="1"/>
                      <a:pt x="66" y="0"/>
                      <a:pt x="73" y="0"/>
                    </a:cubicBezTo>
                    <a:cubicBezTo>
                      <a:pt x="81" y="0"/>
                      <a:pt x="81" y="3"/>
                      <a:pt x="80" y="3"/>
                    </a:cubicBezTo>
                    <a:cubicBezTo>
                      <a:pt x="78" y="4"/>
                      <a:pt x="5" y="9"/>
                      <a:pt x="3" y="9"/>
                    </a:cubicBezTo>
                    <a:cubicBezTo>
                      <a:pt x="0" y="9"/>
                      <a:pt x="21" y="6"/>
                      <a:pt x="24" y="5"/>
                    </a:cubicBezTo>
                    <a:cubicBezTo>
                      <a:pt x="27" y="4"/>
                      <a:pt x="26" y="2"/>
                      <a:pt x="2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/>
              <a:lstStyle/>
              <a:p>
                <a:pPr defTabSz="14624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160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Freeform 11"/>
              <p:cNvSpPr/>
              <p:nvPr/>
            </p:nvSpPr>
            <p:spPr bwMode="auto">
              <a:xfrm>
                <a:off x="4140201" y="3756025"/>
                <a:ext cx="269875" cy="25400"/>
              </a:xfrm>
              <a:custGeom>
                <a:avLst/>
                <a:gdLst>
                  <a:gd name="T0" fmla="*/ 26 w 72"/>
                  <a:gd name="T1" fmla="*/ 1 h 7"/>
                  <a:gd name="T2" fmla="*/ 72 w 72"/>
                  <a:gd name="T3" fmla="*/ 0 h 7"/>
                  <a:gd name="T4" fmla="*/ 49 w 72"/>
                  <a:gd name="T5" fmla="*/ 5 h 7"/>
                  <a:gd name="T6" fmla="*/ 4 w 72"/>
                  <a:gd name="T7" fmla="*/ 7 h 7"/>
                  <a:gd name="T8" fmla="*/ 26 w 72"/>
                  <a:gd name="T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7">
                    <a:moveTo>
                      <a:pt x="26" y="1"/>
                    </a:moveTo>
                    <a:cubicBezTo>
                      <a:pt x="72" y="0"/>
                      <a:pt x="72" y="0"/>
                      <a:pt x="72" y="0"/>
                    </a:cubicBezTo>
                    <a:cubicBezTo>
                      <a:pt x="72" y="0"/>
                      <a:pt x="51" y="5"/>
                      <a:pt x="49" y="5"/>
                    </a:cubicBezTo>
                    <a:cubicBezTo>
                      <a:pt x="47" y="5"/>
                      <a:pt x="9" y="7"/>
                      <a:pt x="4" y="7"/>
                    </a:cubicBezTo>
                    <a:cubicBezTo>
                      <a:pt x="0" y="7"/>
                      <a:pt x="35" y="3"/>
                      <a:pt x="2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/>
              <a:lstStyle/>
              <a:p>
                <a:pPr defTabSz="14624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160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Freeform 12"/>
              <p:cNvSpPr/>
              <p:nvPr/>
            </p:nvSpPr>
            <p:spPr bwMode="auto">
              <a:xfrm>
                <a:off x="4125913" y="3811588"/>
                <a:ext cx="287338" cy="38100"/>
              </a:xfrm>
              <a:custGeom>
                <a:avLst/>
                <a:gdLst>
                  <a:gd name="T0" fmla="*/ 15 w 77"/>
                  <a:gd name="T1" fmla="*/ 2 h 10"/>
                  <a:gd name="T2" fmla="*/ 73 w 77"/>
                  <a:gd name="T3" fmla="*/ 0 h 10"/>
                  <a:gd name="T4" fmla="*/ 72 w 77"/>
                  <a:gd name="T5" fmla="*/ 5 h 10"/>
                  <a:gd name="T6" fmla="*/ 0 w 77"/>
                  <a:gd name="T7" fmla="*/ 10 h 10"/>
                  <a:gd name="T8" fmla="*/ 31 w 77"/>
                  <a:gd name="T9" fmla="*/ 5 h 10"/>
                  <a:gd name="T10" fmla="*/ 15 w 77"/>
                  <a:gd name="T11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7" h="10">
                    <a:moveTo>
                      <a:pt x="15" y="2"/>
                    </a:moveTo>
                    <a:cubicBezTo>
                      <a:pt x="15" y="2"/>
                      <a:pt x="69" y="0"/>
                      <a:pt x="73" y="0"/>
                    </a:cubicBezTo>
                    <a:cubicBezTo>
                      <a:pt x="77" y="0"/>
                      <a:pt x="75" y="4"/>
                      <a:pt x="72" y="5"/>
                    </a:cubicBezTo>
                    <a:cubicBezTo>
                      <a:pt x="68" y="6"/>
                      <a:pt x="0" y="10"/>
                      <a:pt x="0" y="10"/>
                    </a:cubicBezTo>
                    <a:cubicBezTo>
                      <a:pt x="0" y="10"/>
                      <a:pt x="29" y="6"/>
                      <a:pt x="31" y="5"/>
                    </a:cubicBezTo>
                    <a:cubicBezTo>
                      <a:pt x="32" y="4"/>
                      <a:pt x="15" y="2"/>
                      <a:pt x="15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/>
              <a:lstStyle/>
              <a:p>
                <a:pPr defTabSz="14624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160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Freeform 13"/>
              <p:cNvSpPr/>
              <p:nvPr/>
            </p:nvSpPr>
            <p:spPr bwMode="auto">
              <a:xfrm>
                <a:off x="4195763" y="3868738"/>
                <a:ext cx="217488" cy="33338"/>
              </a:xfrm>
              <a:custGeom>
                <a:avLst/>
                <a:gdLst>
                  <a:gd name="T0" fmla="*/ 0 w 58"/>
                  <a:gd name="T1" fmla="*/ 4 h 9"/>
                  <a:gd name="T2" fmla="*/ 56 w 58"/>
                  <a:gd name="T3" fmla="*/ 0 h 9"/>
                  <a:gd name="T4" fmla="*/ 0 w 58"/>
                  <a:gd name="T5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9">
                    <a:moveTo>
                      <a:pt x="0" y="4"/>
                    </a:moveTo>
                    <a:cubicBezTo>
                      <a:pt x="0" y="4"/>
                      <a:pt x="55" y="0"/>
                      <a:pt x="56" y="0"/>
                    </a:cubicBezTo>
                    <a:cubicBezTo>
                      <a:pt x="58" y="0"/>
                      <a:pt x="22" y="9"/>
                      <a:pt x="0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/>
              <a:lstStyle/>
              <a:p>
                <a:pPr defTabSz="14624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160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Freeform 14"/>
              <p:cNvSpPr/>
              <p:nvPr/>
            </p:nvSpPr>
            <p:spPr bwMode="auto">
              <a:xfrm>
                <a:off x="4117976" y="3935413"/>
                <a:ext cx="280988" cy="30163"/>
              </a:xfrm>
              <a:custGeom>
                <a:avLst/>
                <a:gdLst>
                  <a:gd name="T0" fmla="*/ 23 w 75"/>
                  <a:gd name="T1" fmla="*/ 0 h 8"/>
                  <a:gd name="T2" fmla="*/ 71 w 75"/>
                  <a:gd name="T3" fmla="*/ 0 h 8"/>
                  <a:gd name="T4" fmla="*/ 65 w 75"/>
                  <a:gd name="T5" fmla="*/ 4 h 8"/>
                  <a:gd name="T6" fmla="*/ 0 w 75"/>
                  <a:gd name="T7" fmla="*/ 8 h 8"/>
                  <a:gd name="T8" fmla="*/ 31 w 75"/>
                  <a:gd name="T9" fmla="*/ 3 h 8"/>
                  <a:gd name="T10" fmla="*/ 23 w 75"/>
                  <a:gd name="T1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8">
                    <a:moveTo>
                      <a:pt x="23" y="0"/>
                    </a:moveTo>
                    <a:cubicBezTo>
                      <a:pt x="23" y="0"/>
                      <a:pt x="67" y="0"/>
                      <a:pt x="71" y="0"/>
                    </a:cubicBezTo>
                    <a:cubicBezTo>
                      <a:pt x="75" y="1"/>
                      <a:pt x="68" y="3"/>
                      <a:pt x="65" y="4"/>
                    </a:cubicBezTo>
                    <a:cubicBezTo>
                      <a:pt x="62" y="5"/>
                      <a:pt x="0" y="8"/>
                      <a:pt x="0" y="8"/>
                    </a:cubicBezTo>
                    <a:cubicBezTo>
                      <a:pt x="0" y="8"/>
                      <a:pt x="28" y="4"/>
                      <a:pt x="31" y="3"/>
                    </a:cubicBezTo>
                    <a:cubicBezTo>
                      <a:pt x="33" y="3"/>
                      <a:pt x="33" y="3"/>
                      <a:pt x="2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/>
              <a:lstStyle/>
              <a:p>
                <a:pPr defTabSz="14624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160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Freeform 15"/>
              <p:cNvSpPr/>
              <p:nvPr/>
            </p:nvSpPr>
            <p:spPr bwMode="auto">
              <a:xfrm>
                <a:off x="4206876" y="3984625"/>
                <a:ext cx="206375" cy="25400"/>
              </a:xfrm>
              <a:custGeom>
                <a:avLst/>
                <a:gdLst>
                  <a:gd name="T0" fmla="*/ 0 w 55"/>
                  <a:gd name="T1" fmla="*/ 3 h 7"/>
                  <a:gd name="T2" fmla="*/ 53 w 55"/>
                  <a:gd name="T3" fmla="*/ 0 h 7"/>
                  <a:gd name="T4" fmla="*/ 0 w 55"/>
                  <a:gd name="T5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7">
                    <a:moveTo>
                      <a:pt x="0" y="3"/>
                    </a:moveTo>
                    <a:cubicBezTo>
                      <a:pt x="0" y="3"/>
                      <a:pt x="51" y="0"/>
                      <a:pt x="53" y="0"/>
                    </a:cubicBezTo>
                    <a:cubicBezTo>
                      <a:pt x="55" y="0"/>
                      <a:pt x="28" y="7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/>
              <a:lstStyle/>
              <a:p>
                <a:pPr defTabSz="14624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160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Freeform 16"/>
              <p:cNvSpPr/>
              <p:nvPr/>
            </p:nvSpPr>
            <p:spPr bwMode="auto">
              <a:xfrm>
                <a:off x="4222751" y="4044949"/>
                <a:ext cx="160338" cy="28576"/>
              </a:xfrm>
              <a:custGeom>
                <a:avLst/>
                <a:gdLst>
                  <a:gd name="T0" fmla="*/ 0 w 43"/>
                  <a:gd name="T1" fmla="*/ 2 h 8"/>
                  <a:gd name="T2" fmla="*/ 41 w 43"/>
                  <a:gd name="T3" fmla="*/ 1 h 8"/>
                  <a:gd name="T4" fmla="*/ 26 w 43"/>
                  <a:gd name="T5" fmla="*/ 7 h 8"/>
                  <a:gd name="T6" fmla="*/ 0 w 43"/>
                  <a:gd name="T7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8">
                    <a:moveTo>
                      <a:pt x="0" y="2"/>
                    </a:moveTo>
                    <a:cubicBezTo>
                      <a:pt x="0" y="2"/>
                      <a:pt x="38" y="0"/>
                      <a:pt x="41" y="1"/>
                    </a:cubicBezTo>
                    <a:cubicBezTo>
                      <a:pt x="43" y="1"/>
                      <a:pt x="31" y="5"/>
                      <a:pt x="26" y="7"/>
                    </a:cubicBezTo>
                    <a:cubicBezTo>
                      <a:pt x="20" y="8"/>
                      <a:pt x="12" y="7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/>
              <a:lstStyle/>
              <a:p>
                <a:pPr defTabSz="14624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160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Freeform 17"/>
              <p:cNvSpPr/>
              <p:nvPr/>
            </p:nvSpPr>
            <p:spPr bwMode="auto">
              <a:xfrm>
                <a:off x="4151313" y="4070350"/>
                <a:ext cx="314325" cy="30163"/>
              </a:xfrm>
              <a:custGeom>
                <a:avLst/>
                <a:gdLst>
                  <a:gd name="T0" fmla="*/ 0 w 84"/>
                  <a:gd name="T1" fmla="*/ 5 h 8"/>
                  <a:gd name="T2" fmla="*/ 84 w 84"/>
                  <a:gd name="T3" fmla="*/ 0 h 8"/>
                  <a:gd name="T4" fmla="*/ 32 w 84"/>
                  <a:gd name="T5" fmla="*/ 8 h 8"/>
                  <a:gd name="T6" fmla="*/ 0 w 84"/>
                  <a:gd name="T7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4" h="8">
                    <a:moveTo>
                      <a:pt x="0" y="5"/>
                    </a:moveTo>
                    <a:cubicBezTo>
                      <a:pt x="0" y="5"/>
                      <a:pt x="76" y="2"/>
                      <a:pt x="84" y="0"/>
                    </a:cubicBezTo>
                    <a:cubicBezTo>
                      <a:pt x="84" y="0"/>
                      <a:pt x="75" y="6"/>
                      <a:pt x="32" y="8"/>
                    </a:cubicBezTo>
                    <a:cubicBezTo>
                      <a:pt x="32" y="8"/>
                      <a:pt x="9" y="7"/>
                      <a:pt x="0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/>
              <a:lstStyle/>
              <a:p>
                <a:pPr defTabSz="14624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160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Freeform 18"/>
              <p:cNvSpPr/>
              <p:nvPr/>
            </p:nvSpPr>
            <p:spPr bwMode="auto">
              <a:xfrm>
                <a:off x="4514851" y="3703638"/>
                <a:ext cx="36513" cy="22225"/>
              </a:xfrm>
              <a:custGeom>
                <a:avLst/>
                <a:gdLst>
                  <a:gd name="T0" fmla="*/ 7 w 10"/>
                  <a:gd name="T1" fmla="*/ 0 h 6"/>
                  <a:gd name="T2" fmla="*/ 0 w 10"/>
                  <a:gd name="T3" fmla="*/ 6 h 6"/>
                  <a:gd name="T4" fmla="*/ 7 w 10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6">
                    <a:moveTo>
                      <a:pt x="7" y="0"/>
                    </a:moveTo>
                    <a:cubicBezTo>
                      <a:pt x="7" y="0"/>
                      <a:pt x="10" y="5"/>
                      <a:pt x="0" y="6"/>
                    </a:cubicBez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/>
              <a:lstStyle/>
              <a:p>
                <a:pPr defTabSz="14624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160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Freeform 19"/>
              <p:cNvSpPr/>
              <p:nvPr/>
            </p:nvSpPr>
            <p:spPr bwMode="auto">
              <a:xfrm>
                <a:off x="4510088" y="3579813"/>
                <a:ext cx="41275" cy="19050"/>
              </a:xfrm>
              <a:custGeom>
                <a:avLst/>
                <a:gdLst>
                  <a:gd name="T0" fmla="*/ 8 w 11"/>
                  <a:gd name="T1" fmla="*/ 0 h 5"/>
                  <a:gd name="T2" fmla="*/ 0 w 11"/>
                  <a:gd name="T3" fmla="*/ 5 h 5"/>
                  <a:gd name="T4" fmla="*/ 8 w 11"/>
                  <a:gd name="T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5">
                    <a:moveTo>
                      <a:pt x="8" y="0"/>
                    </a:moveTo>
                    <a:cubicBezTo>
                      <a:pt x="8" y="0"/>
                      <a:pt x="11" y="4"/>
                      <a:pt x="0" y="5"/>
                    </a:cubicBez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/>
              <a:lstStyle/>
              <a:p>
                <a:pPr defTabSz="14624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160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Freeform 20"/>
              <p:cNvSpPr/>
              <p:nvPr/>
            </p:nvSpPr>
            <p:spPr bwMode="auto">
              <a:xfrm>
                <a:off x="4495801" y="3819525"/>
                <a:ext cx="55563" cy="19050"/>
              </a:xfrm>
              <a:custGeom>
                <a:avLst/>
                <a:gdLst>
                  <a:gd name="T0" fmla="*/ 11 w 15"/>
                  <a:gd name="T1" fmla="*/ 0 h 5"/>
                  <a:gd name="T2" fmla="*/ 0 w 15"/>
                  <a:gd name="T3" fmla="*/ 5 h 5"/>
                  <a:gd name="T4" fmla="*/ 11 w 15"/>
                  <a:gd name="T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5">
                    <a:moveTo>
                      <a:pt x="11" y="0"/>
                    </a:moveTo>
                    <a:cubicBezTo>
                      <a:pt x="11" y="0"/>
                      <a:pt x="15" y="4"/>
                      <a:pt x="0" y="5"/>
                    </a:cubicBez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/>
              <a:lstStyle/>
              <a:p>
                <a:pPr defTabSz="14624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160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Freeform 21"/>
              <p:cNvSpPr/>
              <p:nvPr/>
            </p:nvSpPr>
            <p:spPr bwMode="auto">
              <a:xfrm>
                <a:off x="4498976" y="3894138"/>
                <a:ext cx="46038" cy="57150"/>
              </a:xfrm>
              <a:custGeom>
                <a:avLst/>
                <a:gdLst>
                  <a:gd name="T0" fmla="*/ 6 w 12"/>
                  <a:gd name="T1" fmla="*/ 0 h 15"/>
                  <a:gd name="T2" fmla="*/ 7 w 12"/>
                  <a:gd name="T3" fmla="*/ 6 h 15"/>
                  <a:gd name="T4" fmla="*/ 12 w 12"/>
                  <a:gd name="T5" fmla="*/ 12 h 15"/>
                  <a:gd name="T6" fmla="*/ 0 w 12"/>
                  <a:gd name="T7" fmla="*/ 14 h 15"/>
                  <a:gd name="T8" fmla="*/ 6 w 12"/>
                  <a:gd name="T9" fmla="*/ 10 h 15"/>
                  <a:gd name="T10" fmla="*/ 6 w 12"/>
                  <a:gd name="T11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15">
                    <a:moveTo>
                      <a:pt x="6" y="0"/>
                    </a:moveTo>
                    <a:cubicBezTo>
                      <a:pt x="6" y="0"/>
                      <a:pt x="6" y="5"/>
                      <a:pt x="7" y="6"/>
                    </a:cubicBezTo>
                    <a:cubicBezTo>
                      <a:pt x="8" y="7"/>
                      <a:pt x="12" y="12"/>
                      <a:pt x="12" y="12"/>
                    </a:cubicBezTo>
                    <a:cubicBezTo>
                      <a:pt x="12" y="12"/>
                      <a:pt x="3" y="15"/>
                      <a:pt x="0" y="14"/>
                    </a:cubicBezTo>
                    <a:cubicBezTo>
                      <a:pt x="0" y="14"/>
                      <a:pt x="5" y="12"/>
                      <a:pt x="6" y="10"/>
                    </a:cubicBezTo>
                    <a:cubicBezTo>
                      <a:pt x="6" y="9"/>
                      <a:pt x="5" y="1"/>
                      <a:pt x="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/>
              <a:lstStyle/>
              <a:p>
                <a:pPr defTabSz="14624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160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Freeform 22"/>
              <p:cNvSpPr/>
              <p:nvPr/>
            </p:nvSpPr>
            <p:spPr bwMode="auto">
              <a:xfrm>
                <a:off x="4518026" y="4037013"/>
                <a:ext cx="22225" cy="19050"/>
              </a:xfrm>
              <a:custGeom>
                <a:avLst/>
                <a:gdLst>
                  <a:gd name="T0" fmla="*/ 3 w 6"/>
                  <a:gd name="T1" fmla="*/ 0 h 5"/>
                  <a:gd name="T2" fmla="*/ 0 w 6"/>
                  <a:gd name="T3" fmla="*/ 5 h 5"/>
                  <a:gd name="T4" fmla="*/ 3 w 6"/>
                  <a:gd name="T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5">
                    <a:moveTo>
                      <a:pt x="3" y="0"/>
                    </a:moveTo>
                    <a:cubicBezTo>
                      <a:pt x="3" y="0"/>
                      <a:pt x="6" y="4"/>
                      <a:pt x="0" y="5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/>
              <a:lstStyle/>
              <a:p>
                <a:pPr defTabSz="14624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160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Freeform 23"/>
              <p:cNvSpPr/>
              <p:nvPr/>
            </p:nvSpPr>
            <p:spPr bwMode="auto">
              <a:xfrm>
                <a:off x="3814763" y="3557588"/>
                <a:ext cx="206375" cy="22225"/>
              </a:xfrm>
              <a:custGeom>
                <a:avLst/>
                <a:gdLst>
                  <a:gd name="T0" fmla="*/ 0 w 55"/>
                  <a:gd name="T1" fmla="*/ 0 h 6"/>
                  <a:gd name="T2" fmla="*/ 55 w 55"/>
                  <a:gd name="T3" fmla="*/ 3 h 6"/>
                  <a:gd name="T4" fmla="*/ 0 w 55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6">
                    <a:moveTo>
                      <a:pt x="0" y="0"/>
                    </a:moveTo>
                    <a:cubicBezTo>
                      <a:pt x="55" y="3"/>
                      <a:pt x="55" y="3"/>
                      <a:pt x="55" y="3"/>
                    </a:cubicBezTo>
                    <a:cubicBezTo>
                      <a:pt x="55" y="3"/>
                      <a:pt x="15" y="6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/>
              <a:lstStyle/>
              <a:p>
                <a:pPr defTabSz="14624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160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Freeform 24"/>
              <p:cNvSpPr/>
              <p:nvPr/>
            </p:nvSpPr>
            <p:spPr bwMode="auto">
              <a:xfrm>
                <a:off x="3762376" y="3744913"/>
                <a:ext cx="71438" cy="17463"/>
              </a:xfrm>
              <a:custGeom>
                <a:avLst/>
                <a:gdLst>
                  <a:gd name="T0" fmla="*/ 7 w 19"/>
                  <a:gd name="T1" fmla="*/ 0 h 5"/>
                  <a:gd name="T2" fmla="*/ 19 w 19"/>
                  <a:gd name="T3" fmla="*/ 1 h 5"/>
                  <a:gd name="T4" fmla="*/ 4 w 19"/>
                  <a:gd name="T5" fmla="*/ 4 h 5"/>
                  <a:gd name="T6" fmla="*/ 7 w 19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5">
                    <a:moveTo>
                      <a:pt x="7" y="0"/>
                    </a:moveTo>
                    <a:cubicBezTo>
                      <a:pt x="19" y="1"/>
                      <a:pt x="19" y="1"/>
                      <a:pt x="19" y="1"/>
                    </a:cubicBezTo>
                    <a:cubicBezTo>
                      <a:pt x="19" y="1"/>
                      <a:pt x="7" y="4"/>
                      <a:pt x="4" y="4"/>
                    </a:cubicBezTo>
                    <a:cubicBezTo>
                      <a:pt x="0" y="5"/>
                      <a:pt x="7" y="0"/>
                      <a:pt x="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/>
              <a:lstStyle/>
              <a:p>
                <a:pPr defTabSz="14624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160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Freeform 25"/>
              <p:cNvSpPr/>
              <p:nvPr/>
            </p:nvSpPr>
            <p:spPr bwMode="auto">
              <a:xfrm>
                <a:off x="3762376" y="3857625"/>
                <a:ext cx="74613" cy="14288"/>
              </a:xfrm>
              <a:custGeom>
                <a:avLst/>
                <a:gdLst>
                  <a:gd name="T0" fmla="*/ 6 w 20"/>
                  <a:gd name="T1" fmla="*/ 0 h 4"/>
                  <a:gd name="T2" fmla="*/ 20 w 20"/>
                  <a:gd name="T3" fmla="*/ 0 h 4"/>
                  <a:gd name="T4" fmla="*/ 2 w 20"/>
                  <a:gd name="T5" fmla="*/ 4 h 4"/>
                  <a:gd name="T6" fmla="*/ 6 w 20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4">
                    <a:moveTo>
                      <a:pt x="6" y="0"/>
                    </a:move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4" y="4"/>
                      <a:pt x="2" y="4"/>
                    </a:cubicBezTo>
                    <a:cubicBezTo>
                      <a:pt x="0" y="4"/>
                      <a:pt x="6" y="0"/>
                      <a:pt x="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/>
              <a:lstStyle/>
              <a:p>
                <a:pPr defTabSz="14624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160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Freeform 26"/>
              <p:cNvSpPr/>
              <p:nvPr/>
            </p:nvSpPr>
            <p:spPr bwMode="auto">
              <a:xfrm>
                <a:off x="3759201" y="3979863"/>
                <a:ext cx="74613" cy="19050"/>
              </a:xfrm>
              <a:custGeom>
                <a:avLst/>
                <a:gdLst>
                  <a:gd name="T0" fmla="*/ 6 w 20"/>
                  <a:gd name="T1" fmla="*/ 0 h 5"/>
                  <a:gd name="T2" fmla="*/ 20 w 20"/>
                  <a:gd name="T3" fmla="*/ 1 h 5"/>
                  <a:gd name="T4" fmla="*/ 2 w 20"/>
                  <a:gd name="T5" fmla="*/ 5 h 5"/>
                  <a:gd name="T6" fmla="*/ 6 w 20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5">
                    <a:moveTo>
                      <a:pt x="6" y="0"/>
                    </a:move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3" y="5"/>
                      <a:pt x="2" y="5"/>
                    </a:cubicBezTo>
                    <a:cubicBezTo>
                      <a:pt x="0" y="5"/>
                      <a:pt x="6" y="0"/>
                      <a:pt x="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/>
              <a:lstStyle/>
              <a:p>
                <a:pPr defTabSz="14624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160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Freeform 27"/>
              <p:cNvSpPr/>
              <p:nvPr/>
            </p:nvSpPr>
            <p:spPr bwMode="auto">
              <a:xfrm>
                <a:off x="3822701" y="4086225"/>
                <a:ext cx="268288" cy="33338"/>
              </a:xfrm>
              <a:custGeom>
                <a:avLst/>
                <a:gdLst>
                  <a:gd name="T0" fmla="*/ 0 w 72"/>
                  <a:gd name="T1" fmla="*/ 0 h 9"/>
                  <a:gd name="T2" fmla="*/ 68 w 72"/>
                  <a:gd name="T3" fmla="*/ 1 h 9"/>
                  <a:gd name="T4" fmla="*/ 0 w 72"/>
                  <a:gd name="T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9">
                    <a:moveTo>
                      <a:pt x="0" y="0"/>
                    </a:moveTo>
                    <a:cubicBezTo>
                      <a:pt x="0" y="0"/>
                      <a:pt x="65" y="2"/>
                      <a:pt x="68" y="1"/>
                    </a:cubicBezTo>
                    <a:cubicBezTo>
                      <a:pt x="72" y="1"/>
                      <a:pt x="24" y="9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/>
              <a:lstStyle/>
              <a:p>
                <a:pPr defTabSz="14624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160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49" name="Freeform 28"/>
              <p:cNvSpPr/>
              <p:nvPr/>
            </p:nvSpPr>
            <p:spPr bwMode="auto">
              <a:xfrm>
                <a:off x="4300538" y="4114800"/>
                <a:ext cx="134938" cy="120650"/>
              </a:xfrm>
              <a:custGeom>
                <a:avLst/>
                <a:gdLst>
                  <a:gd name="T0" fmla="*/ 36 w 36"/>
                  <a:gd name="T1" fmla="*/ 0 h 32"/>
                  <a:gd name="T2" fmla="*/ 3 w 36"/>
                  <a:gd name="T3" fmla="*/ 31 h 32"/>
                  <a:gd name="T4" fmla="*/ 36 w 36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32">
                    <a:moveTo>
                      <a:pt x="36" y="0"/>
                    </a:moveTo>
                    <a:cubicBezTo>
                      <a:pt x="36" y="0"/>
                      <a:pt x="5" y="30"/>
                      <a:pt x="3" y="31"/>
                    </a:cubicBezTo>
                    <a:cubicBezTo>
                      <a:pt x="0" y="32"/>
                      <a:pt x="21" y="8"/>
                      <a:pt x="3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/>
              <a:lstStyle/>
              <a:p>
                <a:pPr defTabSz="14624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160" kern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50" name="Group 37"/>
          <p:cNvGrpSpPr>
            <a:grpSpLocks noChangeAspect="1"/>
          </p:cNvGrpSpPr>
          <p:nvPr/>
        </p:nvGrpSpPr>
        <p:grpSpPr bwMode="auto">
          <a:xfrm>
            <a:off x="4723128" y="1614399"/>
            <a:ext cx="2649976" cy="3206380"/>
            <a:chOff x="2250" y="790"/>
            <a:chExt cx="1205" cy="1458"/>
          </a:xfrm>
          <a:solidFill>
            <a:srgbClr val="325B7F"/>
          </a:solidFill>
        </p:grpSpPr>
        <p:sp>
          <p:nvSpPr>
            <p:cNvPr id="51" name="Rectangle 38"/>
            <p:cNvSpPr>
              <a:spLocks noChangeArrowheads="1"/>
            </p:cNvSpPr>
            <p:nvPr/>
          </p:nvSpPr>
          <p:spPr bwMode="auto">
            <a:xfrm>
              <a:off x="2847" y="1827"/>
              <a:ext cx="12" cy="3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52" name="Freeform 39"/>
            <p:cNvSpPr/>
            <p:nvPr/>
          </p:nvSpPr>
          <p:spPr bwMode="auto">
            <a:xfrm>
              <a:off x="2852" y="2189"/>
              <a:ext cx="170" cy="19"/>
            </a:xfrm>
            <a:custGeom>
              <a:avLst/>
              <a:gdLst>
                <a:gd name="T0" fmla="*/ 170 w 170"/>
                <a:gd name="T1" fmla="*/ 19 h 19"/>
                <a:gd name="T2" fmla="*/ 0 w 170"/>
                <a:gd name="T3" fmla="*/ 12 h 19"/>
                <a:gd name="T4" fmla="*/ 0 w 170"/>
                <a:gd name="T5" fmla="*/ 0 h 19"/>
                <a:gd name="T6" fmla="*/ 170 w 170"/>
                <a:gd name="T7" fmla="*/ 7 h 19"/>
                <a:gd name="T8" fmla="*/ 170 w 170"/>
                <a:gd name="T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19">
                  <a:moveTo>
                    <a:pt x="170" y="19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70" y="7"/>
                  </a:lnTo>
                  <a:lnTo>
                    <a:pt x="17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53" name="Freeform 40"/>
            <p:cNvSpPr/>
            <p:nvPr/>
          </p:nvSpPr>
          <p:spPr bwMode="auto">
            <a:xfrm>
              <a:off x="2725" y="2028"/>
              <a:ext cx="130" cy="170"/>
            </a:xfrm>
            <a:custGeom>
              <a:avLst/>
              <a:gdLst>
                <a:gd name="T0" fmla="*/ 120 w 130"/>
                <a:gd name="T1" fmla="*/ 170 h 170"/>
                <a:gd name="T2" fmla="*/ 0 w 130"/>
                <a:gd name="T3" fmla="*/ 7 h 170"/>
                <a:gd name="T4" fmla="*/ 9 w 130"/>
                <a:gd name="T5" fmla="*/ 0 h 170"/>
                <a:gd name="T6" fmla="*/ 130 w 130"/>
                <a:gd name="T7" fmla="*/ 163 h 170"/>
                <a:gd name="T8" fmla="*/ 120 w 130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170">
                  <a:moveTo>
                    <a:pt x="120" y="170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130" y="163"/>
                  </a:lnTo>
                  <a:lnTo>
                    <a:pt x="120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54" name="Freeform 41"/>
            <p:cNvSpPr/>
            <p:nvPr/>
          </p:nvSpPr>
          <p:spPr bwMode="auto">
            <a:xfrm>
              <a:off x="2845" y="2047"/>
              <a:ext cx="191" cy="151"/>
            </a:xfrm>
            <a:custGeom>
              <a:avLst/>
              <a:gdLst>
                <a:gd name="T0" fmla="*/ 7 w 191"/>
                <a:gd name="T1" fmla="*/ 151 h 151"/>
                <a:gd name="T2" fmla="*/ 0 w 191"/>
                <a:gd name="T3" fmla="*/ 142 h 151"/>
                <a:gd name="T4" fmla="*/ 184 w 191"/>
                <a:gd name="T5" fmla="*/ 0 h 151"/>
                <a:gd name="T6" fmla="*/ 191 w 191"/>
                <a:gd name="T7" fmla="*/ 10 h 151"/>
                <a:gd name="T8" fmla="*/ 7 w 191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151">
                  <a:moveTo>
                    <a:pt x="7" y="151"/>
                  </a:moveTo>
                  <a:lnTo>
                    <a:pt x="0" y="142"/>
                  </a:lnTo>
                  <a:lnTo>
                    <a:pt x="184" y="0"/>
                  </a:lnTo>
                  <a:lnTo>
                    <a:pt x="191" y="10"/>
                  </a:lnTo>
                  <a:lnTo>
                    <a:pt x="7" y="1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55" name="Freeform 42"/>
            <p:cNvSpPr/>
            <p:nvPr/>
          </p:nvSpPr>
          <p:spPr bwMode="auto">
            <a:xfrm>
              <a:off x="2585" y="2191"/>
              <a:ext cx="265" cy="19"/>
            </a:xfrm>
            <a:custGeom>
              <a:avLst/>
              <a:gdLst>
                <a:gd name="T0" fmla="*/ 0 w 265"/>
                <a:gd name="T1" fmla="*/ 19 h 19"/>
                <a:gd name="T2" fmla="*/ 0 w 265"/>
                <a:gd name="T3" fmla="*/ 7 h 19"/>
                <a:gd name="T4" fmla="*/ 265 w 265"/>
                <a:gd name="T5" fmla="*/ 0 h 19"/>
                <a:gd name="T6" fmla="*/ 265 w 265"/>
                <a:gd name="T7" fmla="*/ 12 h 19"/>
                <a:gd name="T8" fmla="*/ 0 w 265"/>
                <a:gd name="T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19">
                  <a:moveTo>
                    <a:pt x="0" y="19"/>
                  </a:moveTo>
                  <a:lnTo>
                    <a:pt x="0" y="7"/>
                  </a:lnTo>
                  <a:lnTo>
                    <a:pt x="265" y="0"/>
                  </a:lnTo>
                  <a:lnTo>
                    <a:pt x="265" y="12"/>
                  </a:lnTo>
                  <a:lnTo>
                    <a:pt x="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56" name="Freeform 43"/>
            <p:cNvSpPr/>
            <p:nvPr/>
          </p:nvSpPr>
          <p:spPr bwMode="auto">
            <a:xfrm>
              <a:off x="2524" y="2005"/>
              <a:ext cx="66" cy="201"/>
            </a:xfrm>
            <a:custGeom>
              <a:avLst/>
              <a:gdLst>
                <a:gd name="T0" fmla="*/ 54 w 66"/>
                <a:gd name="T1" fmla="*/ 201 h 201"/>
                <a:gd name="T2" fmla="*/ 0 w 66"/>
                <a:gd name="T3" fmla="*/ 2 h 201"/>
                <a:gd name="T4" fmla="*/ 12 w 66"/>
                <a:gd name="T5" fmla="*/ 0 h 201"/>
                <a:gd name="T6" fmla="*/ 66 w 66"/>
                <a:gd name="T7" fmla="*/ 198 h 201"/>
                <a:gd name="T8" fmla="*/ 54 w 66"/>
                <a:gd name="T9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201">
                  <a:moveTo>
                    <a:pt x="54" y="201"/>
                  </a:moveTo>
                  <a:lnTo>
                    <a:pt x="0" y="2"/>
                  </a:lnTo>
                  <a:lnTo>
                    <a:pt x="12" y="0"/>
                  </a:lnTo>
                  <a:lnTo>
                    <a:pt x="66" y="198"/>
                  </a:lnTo>
                  <a:lnTo>
                    <a:pt x="54" y="2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57" name="Freeform 44"/>
            <p:cNvSpPr/>
            <p:nvPr/>
          </p:nvSpPr>
          <p:spPr bwMode="auto">
            <a:xfrm>
              <a:off x="2578" y="2031"/>
              <a:ext cx="154" cy="175"/>
            </a:xfrm>
            <a:custGeom>
              <a:avLst/>
              <a:gdLst>
                <a:gd name="T0" fmla="*/ 9 w 154"/>
                <a:gd name="T1" fmla="*/ 175 h 175"/>
                <a:gd name="T2" fmla="*/ 0 w 154"/>
                <a:gd name="T3" fmla="*/ 167 h 175"/>
                <a:gd name="T4" fmla="*/ 147 w 154"/>
                <a:gd name="T5" fmla="*/ 0 h 175"/>
                <a:gd name="T6" fmla="*/ 154 w 154"/>
                <a:gd name="T7" fmla="*/ 7 h 175"/>
                <a:gd name="T8" fmla="*/ 9 w 154"/>
                <a:gd name="T9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175">
                  <a:moveTo>
                    <a:pt x="9" y="175"/>
                  </a:moveTo>
                  <a:lnTo>
                    <a:pt x="0" y="167"/>
                  </a:lnTo>
                  <a:lnTo>
                    <a:pt x="147" y="0"/>
                  </a:lnTo>
                  <a:lnTo>
                    <a:pt x="154" y="7"/>
                  </a:lnTo>
                  <a:lnTo>
                    <a:pt x="9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58" name="Freeform 45"/>
            <p:cNvSpPr/>
            <p:nvPr/>
          </p:nvSpPr>
          <p:spPr bwMode="auto">
            <a:xfrm>
              <a:off x="2526" y="2000"/>
              <a:ext cx="203" cy="35"/>
            </a:xfrm>
            <a:custGeom>
              <a:avLst/>
              <a:gdLst>
                <a:gd name="T0" fmla="*/ 203 w 203"/>
                <a:gd name="T1" fmla="*/ 35 h 35"/>
                <a:gd name="T2" fmla="*/ 0 w 203"/>
                <a:gd name="T3" fmla="*/ 9 h 35"/>
                <a:gd name="T4" fmla="*/ 2 w 203"/>
                <a:gd name="T5" fmla="*/ 0 h 35"/>
                <a:gd name="T6" fmla="*/ 203 w 203"/>
                <a:gd name="T7" fmla="*/ 26 h 35"/>
                <a:gd name="T8" fmla="*/ 203 w 203"/>
                <a:gd name="T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35">
                  <a:moveTo>
                    <a:pt x="203" y="35"/>
                  </a:moveTo>
                  <a:lnTo>
                    <a:pt x="0" y="9"/>
                  </a:lnTo>
                  <a:lnTo>
                    <a:pt x="2" y="0"/>
                  </a:lnTo>
                  <a:lnTo>
                    <a:pt x="203" y="26"/>
                  </a:lnTo>
                  <a:lnTo>
                    <a:pt x="203" y="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59" name="Freeform 46"/>
            <p:cNvSpPr/>
            <p:nvPr/>
          </p:nvSpPr>
          <p:spPr bwMode="auto">
            <a:xfrm>
              <a:off x="2725" y="1827"/>
              <a:ext cx="132" cy="206"/>
            </a:xfrm>
            <a:custGeom>
              <a:avLst/>
              <a:gdLst>
                <a:gd name="T0" fmla="*/ 9 w 132"/>
                <a:gd name="T1" fmla="*/ 206 h 206"/>
                <a:gd name="T2" fmla="*/ 0 w 132"/>
                <a:gd name="T3" fmla="*/ 199 h 206"/>
                <a:gd name="T4" fmla="*/ 122 w 132"/>
                <a:gd name="T5" fmla="*/ 0 h 206"/>
                <a:gd name="T6" fmla="*/ 132 w 132"/>
                <a:gd name="T7" fmla="*/ 8 h 206"/>
                <a:gd name="T8" fmla="*/ 9 w 132"/>
                <a:gd name="T9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206">
                  <a:moveTo>
                    <a:pt x="9" y="206"/>
                  </a:moveTo>
                  <a:lnTo>
                    <a:pt x="0" y="199"/>
                  </a:lnTo>
                  <a:lnTo>
                    <a:pt x="122" y="0"/>
                  </a:lnTo>
                  <a:lnTo>
                    <a:pt x="132" y="8"/>
                  </a:lnTo>
                  <a:lnTo>
                    <a:pt x="9" y="2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60" name="Freeform 47"/>
            <p:cNvSpPr/>
            <p:nvPr/>
          </p:nvSpPr>
          <p:spPr bwMode="auto">
            <a:xfrm>
              <a:off x="3027" y="1939"/>
              <a:ext cx="156" cy="118"/>
            </a:xfrm>
            <a:custGeom>
              <a:avLst/>
              <a:gdLst>
                <a:gd name="T0" fmla="*/ 7 w 156"/>
                <a:gd name="T1" fmla="*/ 118 h 118"/>
                <a:gd name="T2" fmla="*/ 0 w 156"/>
                <a:gd name="T3" fmla="*/ 108 h 118"/>
                <a:gd name="T4" fmla="*/ 149 w 156"/>
                <a:gd name="T5" fmla="*/ 0 h 118"/>
                <a:gd name="T6" fmla="*/ 156 w 156"/>
                <a:gd name="T7" fmla="*/ 7 h 118"/>
                <a:gd name="T8" fmla="*/ 7 w 156"/>
                <a:gd name="T9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18">
                  <a:moveTo>
                    <a:pt x="7" y="118"/>
                  </a:moveTo>
                  <a:lnTo>
                    <a:pt x="0" y="108"/>
                  </a:lnTo>
                  <a:lnTo>
                    <a:pt x="149" y="0"/>
                  </a:lnTo>
                  <a:lnTo>
                    <a:pt x="156" y="7"/>
                  </a:lnTo>
                  <a:lnTo>
                    <a:pt x="7" y="1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61" name="Freeform 48"/>
            <p:cNvSpPr/>
            <p:nvPr/>
          </p:nvSpPr>
          <p:spPr bwMode="auto">
            <a:xfrm>
              <a:off x="3018" y="2054"/>
              <a:ext cx="18" cy="144"/>
            </a:xfrm>
            <a:custGeom>
              <a:avLst/>
              <a:gdLst>
                <a:gd name="T0" fmla="*/ 11 w 18"/>
                <a:gd name="T1" fmla="*/ 144 h 144"/>
                <a:gd name="T2" fmla="*/ 0 w 18"/>
                <a:gd name="T3" fmla="*/ 144 h 144"/>
                <a:gd name="T4" fmla="*/ 7 w 18"/>
                <a:gd name="T5" fmla="*/ 0 h 144"/>
                <a:gd name="T6" fmla="*/ 18 w 18"/>
                <a:gd name="T7" fmla="*/ 0 h 144"/>
                <a:gd name="T8" fmla="*/ 11 w 18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44">
                  <a:moveTo>
                    <a:pt x="11" y="144"/>
                  </a:moveTo>
                  <a:lnTo>
                    <a:pt x="0" y="144"/>
                  </a:lnTo>
                  <a:lnTo>
                    <a:pt x="7" y="0"/>
                  </a:lnTo>
                  <a:lnTo>
                    <a:pt x="18" y="0"/>
                  </a:lnTo>
                  <a:lnTo>
                    <a:pt x="11" y="1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62" name="Freeform 49"/>
            <p:cNvSpPr/>
            <p:nvPr/>
          </p:nvSpPr>
          <p:spPr bwMode="auto">
            <a:xfrm>
              <a:off x="2732" y="2021"/>
              <a:ext cx="297" cy="40"/>
            </a:xfrm>
            <a:custGeom>
              <a:avLst/>
              <a:gdLst>
                <a:gd name="T0" fmla="*/ 297 w 297"/>
                <a:gd name="T1" fmla="*/ 40 h 40"/>
                <a:gd name="T2" fmla="*/ 0 w 297"/>
                <a:gd name="T3" fmla="*/ 10 h 40"/>
                <a:gd name="T4" fmla="*/ 0 w 297"/>
                <a:gd name="T5" fmla="*/ 0 h 40"/>
                <a:gd name="T6" fmla="*/ 297 w 297"/>
                <a:gd name="T7" fmla="*/ 29 h 40"/>
                <a:gd name="T8" fmla="*/ 297 w 297"/>
                <a:gd name="T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7" h="40">
                  <a:moveTo>
                    <a:pt x="297" y="40"/>
                  </a:moveTo>
                  <a:lnTo>
                    <a:pt x="0" y="10"/>
                  </a:lnTo>
                  <a:lnTo>
                    <a:pt x="0" y="0"/>
                  </a:lnTo>
                  <a:lnTo>
                    <a:pt x="297" y="29"/>
                  </a:lnTo>
                  <a:lnTo>
                    <a:pt x="297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63" name="Freeform 50"/>
            <p:cNvSpPr/>
            <p:nvPr/>
          </p:nvSpPr>
          <p:spPr bwMode="auto">
            <a:xfrm>
              <a:off x="3022" y="1853"/>
              <a:ext cx="14" cy="199"/>
            </a:xfrm>
            <a:custGeom>
              <a:avLst/>
              <a:gdLst>
                <a:gd name="T0" fmla="*/ 3 w 14"/>
                <a:gd name="T1" fmla="*/ 199 h 199"/>
                <a:gd name="T2" fmla="*/ 0 w 14"/>
                <a:gd name="T3" fmla="*/ 0 h 199"/>
                <a:gd name="T4" fmla="*/ 12 w 14"/>
                <a:gd name="T5" fmla="*/ 0 h 199"/>
                <a:gd name="T6" fmla="*/ 14 w 14"/>
                <a:gd name="T7" fmla="*/ 199 h 199"/>
                <a:gd name="T8" fmla="*/ 3 w 14"/>
                <a:gd name="T9" fmla="*/ 19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99">
                  <a:moveTo>
                    <a:pt x="3" y="199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4" y="199"/>
                  </a:lnTo>
                  <a:lnTo>
                    <a:pt x="3" y="1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64" name="Freeform 51"/>
            <p:cNvSpPr/>
            <p:nvPr/>
          </p:nvSpPr>
          <p:spPr bwMode="auto">
            <a:xfrm>
              <a:off x="3027" y="2042"/>
              <a:ext cx="123" cy="133"/>
            </a:xfrm>
            <a:custGeom>
              <a:avLst/>
              <a:gdLst>
                <a:gd name="T0" fmla="*/ 49 w 52"/>
                <a:gd name="T1" fmla="*/ 56 h 56"/>
                <a:gd name="T2" fmla="*/ 0 w 52"/>
                <a:gd name="T3" fmla="*/ 2 h 56"/>
                <a:gd name="T4" fmla="*/ 4 w 52"/>
                <a:gd name="T5" fmla="*/ 0 h 56"/>
                <a:gd name="T6" fmla="*/ 2 w 52"/>
                <a:gd name="T7" fmla="*/ 1 h 56"/>
                <a:gd name="T8" fmla="*/ 4 w 52"/>
                <a:gd name="T9" fmla="*/ 0 h 56"/>
                <a:gd name="T10" fmla="*/ 52 w 52"/>
                <a:gd name="T11" fmla="*/ 53 h 56"/>
                <a:gd name="T12" fmla="*/ 49 w 52"/>
                <a:gd name="T13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56">
                  <a:moveTo>
                    <a:pt x="49" y="56"/>
                  </a:moveTo>
                  <a:cubicBezTo>
                    <a:pt x="1" y="4"/>
                    <a:pt x="0" y="2"/>
                    <a:pt x="0" y="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6" y="2"/>
                    <a:pt x="34" y="33"/>
                    <a:pt x="52" y="53"/>
                  </a:cubicBezTo>
                  <a:lnTo>
                    <a:pt x="49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65" name="Freeform 52"/>
            <p:cNvSpPr/>
            <p:nvPr/>
          </p:nvSpPr>
          <p:spPr bwMode="auto">
            <a:xfrm>
              <a:off x="3025" y="2168"/>
              <a:ext cx="123" cy="40"/>
            </a:xfrm>
            <a:custGeom>
              <a:avLst/>
              <a:gdLst>
                <a:gd name="T0" fmla="*/ 2 w 123"/>
                <a:gd name="T1" fmla="*/ 40 h 40"/>
                <a:gd name="T2" fmla="*/ 0 w 123"/>
                <a:gd name="T3" fmla="*/ 30 h 40"/>
                <a:gd name="T4" fmla="*/ 120 w 123"/>
                <a:gd name="T5" fmla="*/ 0 h 40"/>
                <a:gd name="T6" fmla="*/ 123 w 123"/>
                <a:gd name="T7" fmla="*/ 12 h 40"/>
                <a:gd name="T8" fmla="*/ 2 w 123"/>
                <a:gd name="T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40">
                  <a:moveTo>
                    <a:pt x="2" y="40"/>
                  </a:moveTo>
                  <a:lnTo>
                    <a:pt x="0" y="30"/>
                  </a:lnTo>
                  <a:lnTo>
                    <a:pt x="120" y="0"/>
                  </a:lnTo>
                  <a:lnTo>
                    <a:pt x="123" y="12"/>
                  </a:lnTo>
                  <a:lnTo>
                    <a:pt x="2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66" name="Freeform 53"/>
            <p:cNvSpPr/>
            <p:nvPr/>
          </p:nvSpPr>
          <p:spPr bwMode="auto">
            <a:xfrm>
              <a:off x="3145" y="1943"/>
              <a:ext cx="38" cy="232"/>
            </a:xfrm>
            <a:custGeom>
              <a:avLst/>
              <a:gdLst>
                <a:gd name="T0" fmla="*/ 10 w 38"/>
                <a:gd name="T1" fmla="*/ 232 h 232"/>
                <a:gd name="T2" fmla="*/ 0 w 38"/>
                <a:gd name="T3" fmla="*/ 232 h 232"/>
                <a:gd name="T4" fmla="*/ 26 w 38"/>
                <a:gd name="T5" fmla="*/ 0 h 232"/>
                <a:gd name="T6" fmla="*/ 38 w 38"/>
                <a:gd name="T7" fmla="*/ 0 h 232"/>
                <a:gd name="T8" fmla="*/ 10 w 38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32">
                  <a:moveTo>
                    <a:pt x="10" y="232"/>
                  </a:moveTo>
                  <a:lnTo>
                    <a:pt x="0" y="232"/>
                  </a:lnTo>
                  <a:lnTo>
                    <a:pt x="26" y="0"/>
                  </a:lnTo>
                  <a:lnTo>
                    <a:pt x="38" y="0"/>
                  </a:lnTo>
                  <a:lnTo>
                    <a:pt x="10" y="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67" name="Freeform 54"/>
            <p:cNvSpPr/>
            <p:nvPr/>
          </p:nvSpPr>
          <p:spPr bwMode="auto">
            <a:xfrm>
              <a:off x="3174" y="1733"/>
              <a:ext cx="111" cy="215"/>
            </a:xfrm>
            <a:custGeom>
              <a:avLst/>
              <a:gdLst>
                <a:gd name="T0" fmla="*/ 9 w 111"/>
                <a:gd name="T1" fmla="*/ 215 h 215"/>
                <a:gd name="T2" fmla="*/ 0 w 111"/>
                <a:gd name="T3" fmla="*/ 210 h 215"/>
                <a:gd name="T4" fmla="*/ 101 w 111"/>
                <a:gd name="T5" fmla="*/ 0 h 215"/>
                <a:gd name="T6" fmla="*/ 111 w 111"/>
                <a:gd name="T7" fmla="*/ 7 h 215"/>
                <a:gd name="T8" fmla="*/ 9 w 111"/>
                <a:gd name="T9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15">
                  <a:moveTo>
                    <a:pt x="9" y="215"/>
                  </a:moveTo>
                  <a:lnTo>
                    <a:pt x="0" y="210"/>
                  </a:lnTo>
                  <a:lnTo>
                    <a:pt x="101" y="0"/>
                  </a:lnTo>
                  <a:lnTo>
                    <a:pt x="111" y="7"/>
                  </a:lnTo>
                  <a:lnTo>
                    <a:pt x="9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68" name="Freeform 55"/>
            <p:cNvSpPr/>
            <p:nvPr/>
          </p:nvSpPr>
          <p:spPr bwMode="auto">
            <a:xfrm>
              <a:off x="3273" y="1478"/>
              <a:ext cx="132" cy="262"/>
            </a:xfrm>
            <a:custGeom>
              <a:avLst/>
              <a:gdLst>
                <a:gd name="T0" fmla="*/ 12 w 132"/>
                <a:gd name="T1" fmla="*/ 262 h 262"/>
                <a:gd name="T2" fmla="*/ 0 w 132"/>
                <a:gd name="T3" fmla="*/ 257 h 262"/>
                <a:gd name="T4" fmla="*/ 123 w 132"/>
                <a:gd name="T5" fmla="*/ 0 h 262"/>
                <a:gd name="T6" fmla="*/ 132 w 132"/>
                <a:gd name="T7" fmla="*/ 5 h 262"/>
                <a:gd name="T8" fmla="*/ 12 w 132"/>
                <a:gd name="T9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262">
                  <a:moveTo>
                    <a:pt x="12" y="262"/>
                  </a:moveTo>
                  <a:lnTo>
                    <a:pt x="0" y="257"/>
                  </a:lnTo>
                  <a:lnTo>
                    <a:pt x="123" y="0"/>
                  </a:lnTo>
                  <a:lnTo>
                    <a:pt x="132" y="5"/>
                  </a:lnTo>
                  <a:lnTo>
                    <a:pt x="12" y="2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69" name="Freeform 56"/>
            <p:cNvSpPr/>
            <p:nvPr/>
          </p:nvSpPr>
          <p:spPr bwMode="auto">
            <a:xfrm>
              <a:off x="3145" y="1591"/>
              <a:ext cx="140" cy="149"/>
            </a:xfrm>
            <a:custGeom>
              <a:avLst/>
              <a:gdLst>
                <a:gd name="T0" fmla="*/ 130 w 140"/>
                <a:gd name="T1" fmla="*/ 149 h 149"/>
                <a:gd name="T2" fmla="*/ 0 w 140"/>
                <a:gd name="T3" fmla="*/ 10 h 149"/>
                <a:gd name="T4" fmla="*/ 7 w 140"/>
                <a:gd name="T5" fmla="*/ 0 h 149"/>
                <a:gd name="T6" fmla="*/ 140 w 140"/>
                <a:gd name="T7" fmla="*/ 142 h 149"/>
                <a:gd name="T8" fmla="*/ 130 w 140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" h="149">
                  <a:moveTo>
                    <a:pt x="130" y="149"/>
                  </a:moveTo>
                  <a:lnTo>
                    <a:pt x="0" y="10"/>
                  </a:lnTo>
                  <a:lnTo>
                    <a:pt x="7" y="0"/>
                  </a:lnTo>
                  <a:lnTo>
                    <a:pt x="140" y="142"/>
                  </a:lnTo>
                  <a:lnTo>
                    <a:pt x="130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70" name="Freeform 57"/>
            <p:cNvSpPr/>
            <p:nvPr/>
          </p:nvSpPr>
          <p:spPr bwMode="auto">
            <a:xfrm>
              <a:off x="3025" y="1591"/>
              <a:ext cx="127" cy="267"/>
            </a:xfrm>
            <a:custGeom>
              <a:avLst/>
              <a:gdLst>
                <a:gd name="T0" fmla="*/ 9 w 127"/>
                <a:gd name="T1" fmla="*/ 267 h 267"/>
                <a:gd name="T2" fmla="*/ 0 w 127"/>
                <a:gd name="T3" fmla="*/ 262 h 267"/>
                <a:gd name="T4" fmla="*/ 118 w 127"/>
                <a:gd name="T5" fmla="*/ 0 h 267"/>
                <a:gd name="T6" fmla="*/ 127 w 127"/>
                <a:gd name="T7" fmla="*/ 5 h 267"/>
                <a:gd name="T8" fmla="*/ 9 w 127"/>
                <a:gd name="T9" fmla="*/ 267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267">
                  <a:moveTo>
                    <a:pt x="9" y="267"/>
                  </a:moveTo>
                  <a:lnTo>
                    <a:pt x="0" y="262"/>
                  </a:lnTo>
                  <a:lnTo>
                    <a:pt x="118" y="0"/>
                  </a:lnTo>
                  <a:lnTo>
                    <a:pt x="127" y="5"/>
                  </a:lnTo>
                  <a:lnTo>
                    <a:pt x="9" y="2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71" name="Freeform 58"/>
            <p:cNvSpPr/>
            <p:nvPr/>
          </p:nvSpPr>
          <p:spPr bwMode="auto">
            <a:xfrm>
              <a:off x="2852" y="1823"/>
              <a:ext cx="175" cy="38"/>
            </a:xfrm>
            <a:custGeom>
              <a:avLst/>
              <a:gdLst>
                <a:gd name="T0" fmla="*/ 173 w 175"/>
                <a:gd name="T1" fmla="*/ 38 h 38"/>
                <a:gd name="T2" fmla="*/ 0 w 175"/>
                <a:gd name="T3" fmla="*/ 12 h 38"/>
                <a:gd name="T4" fmla="*/ 3 w 175"/>
                <a:gd name="T5" fmla="*/ 0 h 38"/>
                <a:gd name="T6" fmla="*/ 175 w 175"/>
                <a:gd name="T7" fmla="*/ 26 h 38"/>
                <a:gd name="T8" fmla="*/ 173 w 175"/>
                <a:gd name="T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38">
                  <a:moveTo>
                    <a:pt x="173" y="38"/>
                  </a:moveTo>
                  <a:lnTo>
                    <a:pt x="0" y="12"/>
                  </a:lnTo>
                  <a:lnTo>
                    <a:pt x="3" y="0"/>
                  </a:lnTo>
                  <a:lnTo>
                    <a:pt x="175" y="26"/>
                  </a:lnTo>
                  <a:lnTo>
                    <a:pt x="173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72" name="Freeform 59"/>
            <p:cNvSpPr/>
            <p:nvPr/>
          </p:nvSpPr>
          <p:spPr bwMode="auto">
            <a:xfrm>
              <a:off x="3027" y="1849"/>
              <a:ext cx="154" cy="97"/>
            </a:xfrm>
            <a:custGeom>
              <a:avLst/>
              <a:gdLst>
                <a:gd name="T0" fmla="*/ 147 w 154"/>
                <a:gd name="T1" fmla="*/ 97 h 97"/>
                <a:gd name="T2" fmla="*/ 0 w 154"/>
                <a:gd name="T3" fmla="*/ 9 h 97"/>
                <a:gd name="T4" fmla="*/ 7 w 154"/>
                <a:gd name="T5" fmla="*/ 0 h 97"/>
                <a:gd name="T6" fmla="*/ 154 w 154"/>
                <a:gd name="T7" fmla="*/ 87 h 97"/>
                <a:gd name="T8" fmla="*/ 147 w 154"/>
                <a:gd name="T9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97">
                  <a:moveTo>
                    <a:pt x="147" y="97"/>
                  </a:moveTo>
                  <a:lnTo>
                    <a:pt x="0" y="9"/>
                  </a:lnTo>
                  <a:lnTo>
                    <a:pt x="7" y="0"/>
                  </a:lnTo>
                  <a:lnTo>
                    <a:pt x="154" y="87"/>
                  </a:lnTo>
                  <a:lnTo>
                    <a:pt x="147" y="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73" name="Freeform 60"/>
            <p:cNvSpPr/>
            <p:nvPr/>
          </p:nvSpPr>
          <p:spPr bwMode="auto">
            <a:xfrm>
              <a:off x="3029" y="1731"/>
              <a:ext cx="251" cy="125"/>
            </a:xfrm>
            <a:custGeom>
              <a:avLst/>
              <a:gdLst>
                <a:gd name="T0" fmla="*/ 5 w 251"/>
                <a:gd name="T1" fmla="*/ 125 h 125"/>
                <a:gd name="T2" fmla="*/ 0 w 251"/>
                <a:gd name="T3" fmla="*/ 115 h 125"/>
                <a:gd name="T4" fmla="*/ 246 w 251"/>
                <a:gd name="T5" fmla="*/ 0 h 125"/>
                <a:gd name="T6" fmla="*/ 251 w 251"/>
                <a:gd name="T7" fmla="*/ 11 h 125"/>
                <a:gd name="T8" fmla="*/ 5 w 251"/>
                <a:gd name="T9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1" h="125">
                  <a:moveTo>
                    <a:pt x="5" y="125"/>
                  </a:moveTo>
                  <a:lnTo>
                    <a:pt x="0" y="115"/>
                  </a:lnTo>
                  <a:lnTo>
                    <a:pt x="246" y="0"/>
                  </a:lnTo>
                  <a:lnTo>
                    <a:pt x="251" y="11"/>
                  </a:lnTo>
                  <a:lnTo>
                    <a:pt x="5" y="1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74" name="Freeform 61"/>
            <p:cNvSpPr/>
            <p:nvPr/>
          </p:nvSpPr>
          <p:spPr bwMode="auto">
            <a:xfrm>
              <a:off x="2989" y="1636"/>
              <a:ext cx="45" cy="215"/>
            </a:xfrm>
            <a:custGeom>
              <a:avLst/>
              <a:gdLst>
                <a:gd name="T0" fmla="*/ 36 w 45"/>
                <a:gd name="T1" fmla="*/ 215 h 215"/>
                <a:gd name="T2" fmla="*/ 0 w 45"/>
                <a:gd name="T3" fmla="*/ 2 h 215"/>
                <a:gd name="T4" fmla="*/ 12 w 45"/>
                <a:gd name="T5" fmla="*/ 0 h 215"/>
                <a:gd name="T6" fmla="*/ 45 w 45"/>
                <a:gd name="T7" fmla="*/ 213 h 215"/>
                <a:gd name="T8" fmla="*/ 36 w 45"/>
                <a:gd name="T9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215">
                  <a:moveTo>
                    <a:pt x="36" y="215"/>
                  </a:moveTo>
                  <a:lnTo>
                    <a:pt x="0" y="2"/>
                  </a:lnTo>
                  <a:lnTo>
                    <a:pt x="12" y="0"/>
                  </a:lnTo>
                  <a:lnTo>
                    <a:pt x="45" y="213"/>
                  </a:lnTo>
                  <a:lnTo>
                    <a:pt x="36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75" name="Freeform 62"/>
            <p:cNvSpPr/>
            <p:nvPr/>
          </p:nvSpPr>
          <p:spPr bwMode="auto">
            <a:xfrm>
              <a:off x="2845" y="1641"/>
              <a:ext cx="14" cy="186"/>
            </a:xfrm>
            <a:custGeom>
              <a:avLst/>
              <a:gdLst>
                <a:gd name="T0" fmla="*/ 2 w 14"/>
                <a:gd name="T1" fmla="*/ 186 h 186"/>
                <a:gd name="T2" fmla="*/ 0 w 14"/>
                <a:gd name="T3" fmla="*/ 0 h 186"/>
                <a:gd name="T4" fmla="*/ 12 w 14"/>
                <a:gd name="T5" fmla="*/ 0 h 186"/>
                <a:gd name="T6" fmla="*/ 14 w 14"/>
                <a:gd name="T7" fmla="*/ 186 h 186"/>
                <a:gd name="T8" fmla="*/ 2 w 14"/>
                <a:gd name="T9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86">
                  <a:moveTo>
                    <a:pt x="2" y="186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4" y="186"/>
                  </a:lnTo>
                  <a:lnTo>
                    <a:pt x="2" y="1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76" name="Freeform 63"/>
            <p:cNvSpPr/>
            <p:nvPr/>
          </p:nvSpPr>
          <p:spPr bwMode="auto">
            <a:xfrm>
              <a:off x="2833" y="1350"/>
              <a:ext cx="24" cy="293"/>
            </a:xfrm>
            <a:custGeom>
              <a:avLst/>
              <a:gdLst>
                <a:gd name="T0" fmla="*/ 12 w 24"/>
                <a:gd name="T1" fmla="*/ 293 h 293"/>
                <a:gd name="T2" fmla="*/ 0 w 24"/>
                <a:gd name="T3" fmla="*/ 3 h 293"/>
                <a:gd name="T4" fmla="*/ 12 w 24"/>
                <a:gd name="T5" fmla="*/ 0 h 293"/>
                <a:gd name="T6" fmla="*/ 24 w 24"/>
                <a:gd name="T7" fmla="*/ 293 h 293"/>
                <a:gd name="T8" fmla="*/ 12 w 24"/>
                <a:gd name="T9" fmla="*/ 293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93">
                  <a:moveTo>
                    <a:pt x="12" y="293"/>
                  </a:moveTo>
                  <a:lnTo>
                    <a:pt x="0" y="3"/>
                  </a:lnTo>
                  <a:lnTo>
                    <a:pt x="12" y="0"/>
                  </a:lnTo>
                  <a:lnTo>
                    <a:pt x="24" y="293"/>
                  </a:lnTo>
                  <a:lnTo>
                    <a:pt x="12" y="2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77" name="Freeform 64"/>
            <p:cNvSpPr/>
            <p:nvPr/>
          </p:nvSpPr>
          <p:spPr bwMode="auto">
            <a:xfrm>
              <a:off x="2855" y="1631"/>
              <a:ext cx="141" cy="22"/>
            </a:xfrm>
            <a:custGeom>
              <a:avLst/>
              <a:gdLst>
                <a:gd name="T0" fmla="*/ 0 w 141"/>
                <a:gd name="T1" fmla="*/ 22 h 22"/>
                <a:gd name="T2" fmla="*/ 0 w 141"/>
                <a:gd name="T3" fmla="*/ 10 h 22"/>
                <a:gd name="T4" fmla="*/ 141 w 141"/>
                <a:gd name="T5" fmla="*/ 0 h 22"/>
                <a:gd name="T6" fmla="*/ 141 w 141"/>
                <a:gd name="T7" fmla="*/ 12 h 22"/>
                <a:gd name="T8" fmla="*/ 0 w 141"/>
                <a:gd name="T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22">
                  <a:moveTo>
                    <a:pt x="0" y="22"/>
                  </a:moveTo>
                  <a:lnTo>
                    <a:pt x="0" y="10"/>
                  </a:lnTo>
                  <a:lnTo>
                    <a:pt x="141" y="0"/>
                  </a:lnTo>
                  <a:lnTo>
                    <a:pt x="141" y="12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78" name="Freeform 65"/>
            <p:cNvSpPr/>
            <p:nvPr/>
          </p:nvSpPr>
          <p:spPr bwMode="auto">
            <a:xfrm>
              <a:off x="2649" y="1643"/>
              <a:ext cx="206" cy="140"/>
            </a:xfrm>
            <a:custGeom>
              <a:avLst/>
              <a:gdLst>
                <a:gd name="T0" fmla="*/ 7 w 206"/>
                <a:gd name="T1" fmla="*/ 140 h 140"/>
                <a:gd name="T2" fmla="*/ 0 w 206"/>
                <a:gd name="T3" fmla="*/ 130 h 140"/>
                <a:gd name="T4" fmla="*/ 198 w 206"/>
                <a:gd name="T5" fmla="*/ 0 h 140"/>
                <a:gd name="T6" fmla="*/ 206 w 206"/>
                <a:gd name="T7" fmla="*/ 10 h 140"/>
                <a:gd name="T8" fmla="*/ 7 w 206"/>
                <a:gd name="T9" fmla="*/ 14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140">
                  <a:moveTo>
                    <a:pt x="7" y="140"/>
                  </a:moveTo>
                  <a:lnTo>
                    <a:pt x="0" y="130"/>
                  </a:lnTo>
                  <a:lnTo>
                    <a:pt x="198" y="0"/>
                  </a:lnTo>
                  <a:lnTo>
                    <a:pt x="206" y="10"/>
                  </a:lnTo>
                  <a:lnTo>
                    <a:pt x="7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79" name="Freeform 66"/>
            <p:cNvSpPr/>
            <p:nvPr/>
          </p:nvSpPr>
          <p:spPr bwMode="auto">
            <a:xfrm>
              <a:off x="2524" y="1776"/>
              <a:ext cx="134" cy="231"/>
            </a:xfrm>
            <a:custGeom>
              <a:avLst/>
              <a:gdLst>
                <a:gd name="T0" fmla="*/ 9 w 134"/>
                <a:gd name="T1" fmla="*/ 231 h 231"/>
                <a:gd name="T2" fmla="*/ 0 w 134"/>
                <a:gd name="T3" fmla="*/ 224 h 231"/>
                <a:gd name="T4" fmla="*/ 125 w 134"/>
                <a:gd name="T5" fmla="*/ 0 h 231"/>
                <a:gd name="T6" fmla="*/ 134 w 134"/>
                <a:gd name="T7" fmla="*/ 4 h 231"/>
                <a:gd name="T8" fmla="*/ 9 w 134"/>
                <a:gd name="T9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231">
                  <a:moveTo>
                    <a:pt x="9" y="231"/>
                  </a:moveTo>
                  <a:lnTo>
                    <a:pt x="0" y="224"/>
                  </a:lnTo>
                  <a:lnTo>
                    <a:pt x="125" y="0"/>
                  </a:lnTo>
                  <a:lnTo>
                    <a:pt x="134" y="4"/>
                  </a:lnTo>
                  <a:lnTo>
                    <a:pt x="9" y="2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80" name="Freeform 67"/>
            <p:cNvSpPr/>
            <p:nvPr/>
          </p:nvSpPr>
          <p:spPr bwMode="auto">
            <a:xfrm>
              <a:off x="2526" y="1825"/>
              <a:ext cx="329" cy="177"/>
            </a:xfrm>
            <a:custGeom>
              <a:avLst/>
              <a:gdLst>
                <a:gd name="T0" fmla="*/ 5 w 329"/>
                <a:gd name="T1" fmla="*/ 177 h 177"/>
                <a:gd name="T2" fmla="*/ 0 w 329"/>
                <a:gd name="T3" fmla="*/ 168 h 177"/>
                <a:gd name="T4" fmla="*/ 324 w 329"/>
                <a:gd name="T5" fmla="*/ 0 h 177"/>
                <a:gd name="T6" fmla="*/ 329 w 329"/>
                <a:gd name="T7" fmla="*/ 10 h 177"/>
                <a:gd name="T8" fmla="*/ 5 w 329"/>
                <a:gd name="T9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9" h="177">
                  <a:moveTo>
                    <a:pt x="5" y="177"/>
                  </a:moveTo>
                  <a:lnTo>
                    <a:pt x="0" y="168"/>
                  </a:lnTo>
                  <a:lnTo>
                    <a:pt x="324" y="0"/>
                  </a:lnTo>
                  <a:lnTo>
                    <a:pt x="329" y="10"/>
                  </a:lnTo>
                  <a:lnTo>
                    <a:pt x="5" y="1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81" name="Freeform 68"/>
            <p:cNvSpPr/>
            <p:nvPr/>
          </p:nvSpPr>
          <p:spPr bwMode="auto">
            <a:xfrm>
              <a:off x="2649" y="1773"/>
              <a:ext cx="83" cy="255"/>
            </a:xfrm>
            <a:custGeom>
              <a:avLst/>
              <a:gdLst>
                <a:gd name="T0" fmla="*/ 73 w 83"/>
                <a:gd name="T1" fmla="*/ 255 h 255"/>
                <a:gd name="T2" fmla="*/ 0 w 83"/>
                <a:gd name="T3" fmla="*/ 5 h 255"/>
                <a:gd name="T4" fmla="*/ 12 w 83"/>
                <a:gd name="T5" fmla="*/ 0 h 255"/>
                <a:gd name="T6" fmla="*/ 83 w 83"/>
                <a:gd name="T7" fmla="*/ 251 h 255"/>
                <a:gd name="T8" fmla="*/ 73 w 83"/>
                <a:gd name="T9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255">
                  <a:moveTo>
                    <a:pt x="73" y="255"/>
                  </a:moveTo>
                  <a:lnTo>
                    <a:pt x="0" y="5"/>
                  </a:lnTo>
                  <a:lnTo>
                    <a:pt x="12" y="0"/>
                  </a:lnTo>
                  <a:lnTo>
                    <a:pt x="83" y="251"/>
                  </a:lnTo>
                  <a:lnTo>
                    <a:pt x="73" y="2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82" name="Freeform 69"/>
            <p:cNvSpPr/>
            <p:nvPr/>
          </p:nvSpPr>
          <p:spPr bwMode="auto">
            <a:xfrm>
              <a:off x="2358" y="1650"/>
              <a:ext cx="175" cy="350"/>
            </a:xfrm>
            <a:custGeom>
              <a:avLst/>
              <a:gdLst>
                <a:gd name="T0" fmla="*/ 163 w 175"/>
                <a:gd name="T1" fmla="*/ 350 h 350"/>
                <a:gd name="T2" fmla="*/ 0 w 175"/>
                <a:gd name="T3" fmla="*/ 5 h 350"/>
                <a:gd name="T4" fmla="*/ 10 w 175"/>
                <a:gd name="T5" fmla="*/ 0 h 350"/>
                <a:gd name="T6" fmla="*/ 175 w 175"/>
                <a:gd name="T7" fmla="*/ 345 h 350"/>
                <a:gd name="T8" fmla="*/ 163 w 175"/>
                <a:gd name="T9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350">
                  <a:moveTo>
                    <a:pt x="163" y="350"/>
                  </a:moveTo>
                  <a:lnTo>
                    <a:pt x="0" y="5"/>
                  </a:lnTo>
                  <a:lnTo>
                    <a:pt x="10" y="0"/>
                  </a:lnTo>
                  <a:lnTo>
                    <a:pt x="175" y="345"/>
                  </a:lnTo>
                  <a:lnTo>
                    <a:pt x="163" y="3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83" name="Freeform 70"/>
            <p:cNvSpPr/>
            <p:nvPr/>
          </p:nvSpPr>
          <p:spPr bwMode="auto">
            <a:xfrm>
              <a:off x="2283" y="1289"/>
              <a:ext cx="85" cy="366"/>
            </a:xfrm>
            <a:custGeom>
              <a:avLst/>
              <a:gdLst>
                <a:gd name="T0" fmla="*/ 73 w 85"/>
                <a:gd name="T1" fmla="*/ 366 h 366"/>
                <a:gd name="T2" fmla="*/ 0 w 85"/>
                <a:gd name="T3" fmla="*/ 2 h 366"/>
                <a:gd name="T4" fmla="*/ 11 w 85"/>
                <a:gd name="T5" fmla="*/ 0 h 366"/>
                <a:gd name="T6" fmla="*/ 85 w 85"/>
                <a:gd name="T7" fmla="*/ 366 h 366"/>
                <a:gd name="T8" fmla="*/ 73 w 85"/>
                <a:gd name="T9" fmla="*/ 366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366">
                  <a:moveTo>
                    <a:pt x="73" y="366"/>
                  </a:moveTo>
                  <a:lnTo>
                    <a:pt x="0" y="2"/>
                  </a:lnTo>
                  <a:lnTo>
                    <a:pt x="11" y="0"/>
                  </a:lnTo>
                  <a:lnTo>
                    <a:pt x="85" y="366"/>
                  </a:lnTo>
                  <a:lnTo>
                    <a:pt x="73" y="3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84" name="Freeform 71"/>
            <p:cNvSpPr/>
            <p:nvPr/>
          </p:nvSpPr>
          <p:spPr bwMode="auto">
            <a:xfrm>
              <a:off x="2285" y="1289"/>
              <a:ext cx="168" cy="139"/>
            </a:xfrm>
            <a:custGeom>
              <a:avLst/>
              <a:gdLst>
                <a:gd name="T0" fmla="*/ 161 w 168"/>
                <a:gd name="T1" fmla="*/ 139 h 139"/>
                <a:gd name="T2" fmla="*/ 0 w 168"/>
                <a:gd name="T3" fmla="*/ 7 h 139"/>
                <a:gd name="T4" fmla="*/ 7 w 168"/>
                <a:gd name="T5" fmla="*/ 0 h 139"/>
                <a:gd name="T6" fmla="*/ 168 w 168"/>
                <a:gd name="T7" fmla="*/ 130 h 139"/>
                <a:gd name="T8" fmla="*/ 161 w 168"/>
                <a:gd name="T9" fmla="*/ 13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139">
                  <a:moveTo>
                    <a:pt x="161" y="139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68" y="130"/>
                  </a:lnTo>
                  <a:lnTo>
                    <a:pt x="161" y="1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85" name="Freeform 72"/>
            <p:cNvSpPr/>
            <p:nvPr/>
          </p:nvSpPr>
          <p:spPr bwMode="auto">
            <a:xfrm>
              <a:off x="2356" y="1423"/>
              <a:ext cx="99" cy="227"/>
            </a:xfrm>
            <a:custGeom>
              <a:avLst/>
              <a:gdLst>
                <a:gd name="T0" fmla="*/ 9 w 99"/>
                <a:gd name="T1" fmla="*/ 227 h 227"/>
                <a:gd name="T2" fmla="*/ 0 w 99"/>
                <a:gd name="T3" fmla="*/ 223 h 227"/>
                <a:gd name="T4" fmla="*/ 90 w 99"/>
                <a:gd name="T5" fmla="*/ 0 h 227"/>
                <a:gd name="T6" fmla="*/ 99 w 99"/>
                <a:gd name="T7" fmla="*/ 5 h 227"/>
                <a:gd name="T8" fmla="*/ 9 w 99"/>
                <a:gd name="T9" fmla="*/ 227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227">
                  <a:moveTo>
                    <a:pt x="9" y="227"/>
                  </a:moveTo>
                  <a:lnTo>
                    <a:pt x="0" y="223"/>
                  </a:lnTo>
                  <a:lnTo>
                    <a:pt x="90" y="0"/>
                  </a:lnTo>
                  <a:lnTo>
                    <a:pt x="99" y="5"/>
                  </a:lnTo>
                  <a:lnTo>
                    <a:pt x="9" y="2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86" name="Freeform 73"/>
            <p:cNvSpPr/>
            <p:nvPr/>
          </p:nvSpPr>
          <p:spPr bwMode="auto">
            <a:xfrm>
              <a:off x="2446" y="1419"/>
              <a:ext cx="179" cy="106"/>
            </a:xfrm>
            <a:custGeom>
              <a:avLst/>
              <a:gdLst>
                <a:gd name="T0" fmla="*/ 175 w 179"/>
                <a:gd name="T1" fmla="*/ 106 h 106"/>
                <a:gd name="T2" fmla="*/ 0 w 179"/>
                <a:gd name="T3" fmla="*/ 9 h 106"/>
                <a:gd name="T4" fmla="*/ 4 w 179"/>
                <a:gd name="T5" fmla="*/ 0 h 106"/>
                <a:gd name="T6" fmla="*/ 179 w 179"/>
                <a:gd name="T7" fmla="*/ 97 h 106"/>
                <a:gd name="T8" fmla="*/ 175 w 179"/>
                <a:gd name="T9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9" h="106">
                  <a:moveTo>
                    <a:pt x="175" y="106"/>
                  </a:moveTo>
                  <a:lnTo>
                    <a:pt x="0" y="9"/>
                  </a:lnTo>
                  <a:lnTo>
                    <a:pt x="4" y="0"/>
                  </a:lnTo>
                  <a:lnTo>
                    <a:pt x="179" y="97"/>
                  </a:lnTo>
                  <a:lnTo>
                    <a:pt x="175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87" name="Freeform 74"/>
            <p:cNvSpPr/>
            <p:nvPr/>
          </p:nvSpPr>
          <p:spPr bwMode="auto">
            <a:xfrm>
              <a:off x="2613" y="1518"/>
              <a:ext cx="43" cy="262"/>
            </a:xfrm>
            <a:custGeom>
              <a:avLst/>
              <a:gdLst>
                <a:gd name="T0" fmla="*/ 34 w 43"/>
                <a:gd name="T1" fmla="*/ 262 h 262"/>
                <a:gd name="T2" fmla="*/ 0 w 43"/>
                <a:gd name="T3" fmla="*/ 2 h 262"/>
                <a:gd name="T4" fmla="*/ 12 w 43"/>
                <a:gd name="T5" fmla="*/ 0 h 262"/>
                <a:gd name="T6" fmla="*/ 43 w 43"/>
                <a:gd name="T7" fmla="*/ 260 h 262"/>
                <a:gd name="T8" fmla="*/ 34 w 43"/>
                <a:gd name="T9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262">
                  <a:moveTo>
                    <a:pt x="34" y="262"/>
                  </a:moveTo>
                  <a:lnTo>
                    <a:pt x="0" y="2"/>
                  </a:lnTo>
                  <a:lnTo>
                    <a:pt x="12" y="0"/>
                  </a:lnTo>
                  <a:lnTo>
                    <a:pt x="43" y="260"/>
                  </a:lnTo>
                  <a:lnTo>
                    <a:pt x="34" y="2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88" name="Freeform 75"/>
            <p:cNvSpPr/>
            <p:nvPr/>
          </p:nvSpPr>
          <p:spPr bwMode="auto">
            <a:xfrm>
              <a:off x="2621" y="1516"/>
              <a:ext cx="231" cy="134"/>
            </a:xfrm>
            <a:custGeom>
              <a:avLst/>
              <a:gdLst>
                <a:gd name="T0" fmla="*/ 226 w 231"/>
                <a:gd name="T1" fmla="*/ 134 h 134"/>
                <a:gd name="T2" fmla="*/ 0 w 231"/>
                <a:gd name="T3" fmla="*/ 9 h 134"/>
                <a:gd name="T4" fmla="*/ 4 w 231"/>
                <a:gd name="T5" fmla="*/ 0 h 134"/>
                <a:gd name="T6" fmla="*/ 231 w 231"/>
                <a:gd name="T7" fmla="*/ 125 h 134"/>
                <a:gd name="T8" fmla="*/ 226 w 231"/>
                <a:gd name="T9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1" h="134">
                  <a:moveTo>
                    <a:pt x="226" y="134"/>
                  </a:moveTo>
                  <a:lnTo>
                    <a:pt x="0" y="9"/>
                  </a:lnTo>
                  <a:lnTo>
                    <a:pt x="4" y="0"/>
                  </a:lnTo>
                  <a:lnTo>
                    <a:pt x="231" y="125"/>
                  </a:lnTo>
                  <a:lnTo>
                    <a:pt x="226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89" name="Freeform 76"/>
            <p:cNvSpPr/>
            <p:nvPr/>
          </p:nvSpPr>
          <p:spPr bwMode="auto">
            <a:xfrm>
              <a:off x="2595" y="1383"/>
              <a:ext cx="33" cy="140"/>
            </a:xfrm>
            <a:custGeom>
              <a:avLst/>
              <a:gdLst>
                <a:gd name="T0" fmla="*/ 21 w 33"/>
                <a:gd name="T1" fmla="*/ 140 h 140"/>
                <a:gd name="T2" fmla="*/ 0 w 33"/>
                <a:gd name="T3" fmla="*/ 0 h 140"/>
                <a:gd name="T4" fmla="*/ 9 w 33"/>
                <a:gd name="T5" fmla="*/ 0 h 140"/>
                <a:gd name="T6" fmla="*/ 33 w 33"/>
                <a:gd name="T7" fmla="*/ 137 h 140"/>
                <a:gd name="T8" fmla="*/ 21 w 33"/>
                <a:gd name="T9" fmla="*/ 14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0">
                  <a:moveTo>
                    <a:pt x="21" y="140"/>
                  </a:moveTo>
                  <a:lnTo>
                    <a:pt x="0" y="0"/>
                  </a:lnTo>
                  <a:lnTo>
                    <a:pt x="9" y="0"/>
                  </a:lnTo>
                  <a:lnTo>
                    <a:pt x="33" y="137"/>
                  </a:lnTo>
                  <a:lnTo>
                    <a:pt x="21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90" name="Freeform 77"/>
            <p:cNvSpPr/>
            <p:nvPr/>
          </p:nvSpPr>
          <p:spPr bwMode="auto">
            <a:xfrm>
              <a:off x="2361" y="1513"/>
              <a:ext cx="262" cy="135"/>
            </a:xfrm>
            <a:custGeom>
              <a:avLst/>
              <a:gdLst>
                <a:gd name="T0" fmla="*/ 4 w 262"/>
                <a:gd name="T1" fmla="*/ 135 h 135"/>
                <a:gd name="T2" fmla="*/ 0 w 262"/>
                <a:gd name="T3" fmla="*/ 125 h 135"/>
                <a:gd name="T4" fmla="*/ 257 w 262"/>
                <a:gd name="T5" fmla="*/ 0 h 135"/>
                <a:gd name="T6" fmla="*/ 262 w 262"/>
                <a:gd name="T7" fmla="*/ 10 h 135"/>
                <a:gd name="T8" fmla="*/ 4 w 262"/>
                <a:gd name="T9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135">
                  <a:moveTo>
                    <a:pt x="4" y="135"/>
                  </a:moveTo>
                  <a:lnTo>
                    <a:pt x="0" y="125"/>
                  </a:lnTo>
                  <a:lnTo>
                    <a:pt x="257" y="0"/>
                  </a:lnTo>
                  <a:lnTo>
                    <a:pt x="262" y="10"/>
                  </a:lnTo>
                  <a:lnTo>
                    <a:pt x="4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91" name="Freeform 78"/>
            <p:cNvSpPr/>
            <p:nvPr/>
          </p:nvSpPr>
          <p:spPr bwMode="auto">
            <a:xfrm>
              <a:off x="2361" y="1641"/>
              <a:ext cx="290" cy="135"/>
            </a:xfrm>
            <a:custGeom>
              <a:avLst/>
              <a:gdLst>
                <a:gd name="T0" fmla="*/ 288 w 290"/>
                <a:gd name="T1" fmla="*/ 135 h 135"/>
                <a:gd name="T2" fmla="*/ 0 w 290"/>
                <a:gd name="T3" fmla="*/ 9 h 135"/>
                <a:gd name="T4" fmla="*/ 4 w 290"/>
                <a:gd name="T5" fmla="*/ 0 h 135"/>
                <a:gd name="T6" fmla="*/ 290 w 290"/>
                <a:gd name="T7" fmla="*/ 125 h 135"/>
                <a:gd name="T8" fmla="*/ 288 w 290"/>
                <a:gd name="T9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" h="135">
                  <a:moveTo>
                    <a:pt x="288" y="135"/>
                  </a:moveTo>
                  <a:lnTo>
                    <a:pt x="0" y="9"/>
                  </a:lnTo>
                  <a:lnTo>
                    <a:pt x="4" y="0"/>
                  </a:lnTo>
                  <a:lnTo>
                    <a:pt x="290" y="125"/>
                  </a:lnTo>
                  <a:lnTo>
                    <a:pt x="288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92" name="Freeform 79"/>
            <p:cNvSpPr/>
            <p:nvPr/>
          </p:nvSpPr>
          <p:spPr bwMode="auto">
            <a:xfrm>
              <a:off x="2656" y="1731"/>
              <a:ext cx="619" cy="52"/>
            </a:xfrm>
            <a:custGeom>
              <a:avLst/>
              <a:gdLst>
                <a:gd name="T0" fmla="*/ 0 w 619"/>
                <a:gd name="T1" fmla="*/ 52 h 52"/>
                <a:gd name="T2" fmla="*/ 0 w 619"/>
                <a:gd name="T3" fmla="*/ 40 h 52"/>
                <a:gd name="T4" fmla="*/ 619 w 619"/>
                <a:gd name="T5" fmla="*/ 0 h 52"/>
                <a:gd name="T6" fmla="*/ 619 w 619"/>
                <a:gd name="T7" fmla="*/ 11 h 52"/>
                <a:gd name="T8" fmla="*/ 0 w 619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9" h="52">
                  <a:moveTo>
                    <a:pt x="0" y="52"/>
                  </a:moveTo>
                  <a:lnTo>
                    <a:pt x="0" y="40"/>
                  </a:lnTo>
                  <a:lnTo>
                    <a:pt x="619" y="0"/>
                  </a:lnTo>
                  <a:lnTo>
                    <a:pt x="619" y="11"/>
                  </a:lnTo>
                  <a:lnTo>
                    <a:pt x="0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93" name="Freeform 80"/>
            <p:cNvSpPr/>
            <p:nvPr/>
          </p:nvSpPr>
          <p:spPr bwMode="auto">
            <a:xfrm>
              <a:off x="3145" y="1475"/>
              <a:ext cx="258" cy="123"/>
            </a:xfrm>
            <a:custGeom>
              <a:avLst/>
              <a:gdLst>
                <a:gd name="T0" fmla="*/ 5 w 258"/>
                <a:gd name="T1" fmla="*/ 123 h 123"/>
                <a:gd name="T2" fmla="*/ 0 w 258"/>
                <a:gd name="T3" fmla="*/ 114 h 123"/>
                <a:gd name="T4" fmla="*/ 253 w 258"/>
                <a:gd name="T5" fmla="*/ 0 h 123"/>
                <a:gd name="T6" fmla="*/ 258 w 258"/>
                <a:gd name="T7" fmla="*/ 10 h 123"/>
                <a:gd name="T8" fmla="*/ 5 w 258"/>
                <a:gd name="T9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8" h="123">
                  <a:moveTo>
                    <a:pt x="5" y="123"/>
                  </a:moveTo>
                  <a:lnTo>
                    <a:pt x="0" y="114"/>
                  </a:lnTo>
                  <a:lnTo>
                    <a:pt x="253" y="0"/>
                  </a:lnTo>
                  <a:lnTo>
                    <a:pt x="258" y="10"/>
                  </a:lnTo>
                  <a:lnTo>
                    <a:pt x="5" y="1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94" name="Freeform 81"/>
            <p:cNvSpPr/>
            <p:nvPr/>
          </p:nvSpPr>
          <p:spPr bwMode="auto">
            <a:xfrm>
              <a:off x="2994" y="1589"/>
              <a:ext cx="156" cy="52"/>
            </a:xfrm>
            <a:custGeom>
              <a:avLst/>
              <a:gdLst>
                <a:gd name="T0" fmla="*/ 2 w 156"/>
                <a:gd name="T1" fmla="*/ 52 h 52"/>
                <a:gd name="T2" fmla="*/ 0 w 156"/>
                <a:gd name="T3" fmla="*/ 40 h 52"/>
                <a:gd name="T4" fmla="*/ 154 w 156"/>
                <a:gd name="T5" fmla="*/ 0 h 52"/>
                <a:gd name="T6" fmla="*/ 156 w 156"/>
                <a:gd name="T7" fmla="*/ 9 h 52"/>
                <a:gd name="T8" fmla="*/ 2 w 156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52">
                  <a:moveTo>
                    <a:pt x="2" y="52"/>
                  </a:moveTo>
                  <a:lnTo>
                    <a:pt x="0" y="40"/>
                  </a:lnTo>
                  <a:lnTo>
                    <a:pt x="154" y="0"/>
                  </a:lnTo>
                  <a:lnTo>
                    <a:pt x="156" y="9"/>
                  </a:lnTo>
                  <a:lnTo>
                    <a:pt x="2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95" name="Freeform 82"/>
            <p:cNvSpPr/>
            <p:nvPr/>
          </p:nvSpPr>
          <p:spPr bwMode="auto">
            <a:xfrm>
              <a:off x="3379" y="1152"/>
              <a:ext cx="26" cy="328"/>
            </a:xfrm>
            <a:custGeom>
              <a:avLst/>
              <a:gdLst>
                <a:gd name="T0" fmla="*/ 14 w 26"/>
                <a:gd name="T1" fmla="*/ 328 h 328"/>
                <a:gd name="T2" fmla="*/ 0 w 26"/>
                <a:gd name="T3" fmla="*/ 0 h 328"/>
                <a:gd name="T4" fmla="*/ 12 w 26"/>
                <a:gd name="T5" fmla="*/ 0 h 328"/>
                <a:gd name="T6" fmla="*/ 26 w 26"/>
                <a:gd name="T7" fmla="*/ 328 h 328"/>
                <a:gd name="T8" fmla="*/ 14 w 26"/>
                <a:gd name="T9" fmla="*/ 32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28">
                  <a:moveTo>
                    <a:pt x="14" y="328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26" y="328"/>
                  </a:lnTo>
                  <a:lnTo>
                    <a:pt x="14" y="3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96" name="Freeform 83"/>
            <p:cNvSpPr/>
            <p:nvPr/>
          </p:nvSpPr>
          <p:spPr bwMode="auto">
            <a:xfrm>
              <a:off x="3202" y="944"/>
              <a:ext cx="187" cy="212"/>
            </a:xfrm>
            <a:custGeom>
              <a:avLst/>
              <a:gdLst>
                <a:gd name="T0" fmla="*/ 179 w 187"/>
                <a:gd name="T1" fmla="*/ 212 h 212"/>
                <a:gd name="T2" fmla="*/ 0 w 187"/>
                <a:gd name="T3" fmla="*/ 7 h 212"/>
                <a:gd name="T4" fmla="*/ 9 w 187"/>
                <a:gd name="T5" fmla="*/ 0 h 212"/>
                <a:gd name="T6" fmla="*/ 187 w 187"/>
                <a:gd name="T7" fmla="*/ 205 h 212"/>
                <a:gd name="T8" fmla="*/ 179 w 187"/>
                <a:gd name="T9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212">
                  <a:moveTo>
                    <a:pt x="179" y="212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187" y="205"/>
                  </a:lnTo>
                  <a:lnTo>
                    <a:pt x="179" y="2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97" name="Freeform 84"/>
            <p:cNvSpPr/>
            <p:nvPr/>
          </p:nvSpPr>
          <p:spPr bwMode="auto">
            <a:xfrm>
              <a:off x="3237" y="1149"/>
              <a:ext cx="149" cy="119"/>
            </a:xfrm>
            <a:custGeom>
              <a:avLst/>
              <a:gdLst>
                <a:gd name="T0" fmla="*/ 7 w 149"/>
                <a:gd name="T1" fmla="*/ 119 h 119"/>
                <a:gd name="T2" fmla="*/ 0 w 149"/>
                <a:gd name="T3" fmla="*/ 109 h 119"/>
                <a:gd name="T4" fmla="*/ 142 w 149"/>
                <a:gd name="T5" fmla="*/ 0 h 119"/>
                <a:gd name="T6" fmla="*/ 149 w 149"/>
                <a:gd name="T7" fmla="*/ 10 h 119"/>
                <a:gd name="T8" fmla="*/ 7 w 149"/>
                <a:gd name="T9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19">
                  <a:moveTo>
                    <a:pt x="7" y="119"/>
                  </a:moveTo>
                  <a:lnTo>
                    <a:pt x="0" y="109"/>
                  </a:lnTo>
                  <a:lnTo>
                    <a:pt x="142" y="0"/>
                  </a:lnTo>
                  <a:lnTo>
                    <a:pt x="149" y="10"/>
                  </a:lnTo>
                  <a:lnTo>
                    <a:pt x="7" y="1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98" name="Freeform 85"/>
            <p:cNvSpPr/>
            <p:nvPr/>
          </p:nvSpPr>
          <p:spPr bwMode="auto">
            <a:xfrm>
              <a:off x="3086" y="1258"/>
              <a:ext cx="161" cy="137"/>
            </a:xfrm>
            <a:custGeom>
              <a:avLst/>
              <a:gdLst>
                <a:gd name="T0" fmla="*/ 7 w 161"/>
                <a:gd name="T1" fmla="*/ 137 h 137"/>
                <a:gd name="T2" fmla="*/ 0 w 161"/>
                <a:gd name="T3" fmla="*/ 130 h 137"/>
                <a:gd name="T4" fmla="*/ 154 w 161"/>
                <a:gd name="T5" fmla="*/ 0 h 137"/>
                <a:gd name="T6" fmla="*/ 161 w 161"/>
                <a:gd name="T7" fmla="*/ 10 h 137"/>
                <a:gd name="T8" fmla="*/ 7 w 161"/>
                <a:gd name="T9" fmla="*/ 13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37">
                  <a:moveTo>
                    <a:pt x="7" y="137"/>
                  </a:moveTo>
                  <a:lnTo>
                    <a:pt x="0" y="130"/>
                  </a:lnTo>
                  <a:lnTo>
                    <a:pt x="154" y="0"/>
                  </a:lnTo>
                  <a:lnTo>
                    <a:pt x="161" y="10"/>
                  </a:lnTo>
                  <a:lnTo>
                    <a:pt x="7" y="1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99" name="Freeform 86"/>
            <p:cNvSpPr/>
            <p:nvPr/>
          </p:nvSpPr>
          <p:spPr bwMode="auto">
            <a:xfrm>
              <a:off x="2838" y="1353"/>
              <a:ext cx="255" cy="42"/>
            </a:xfrm>
            <a:custGeom>
              <a:avLst/>
              <a:gdLst>
                <a:gd name="T0" fmla="*/ 253 w 255"/>
                <a:gd name="T1" fmla="*/ 42 h 42"/>
                <a:gd name="T2" fmla="*/ 0 w 255"/>
                <a:gd name="T3" fmla="*/ 9 h 42"/>
                <a:gd name="T4" fmla="*/ 2 w 255"/>
                <a:gd name="T5" fmla="*/ 0 h 42"/>
                <a:gd name="T6" fmla="*/ 255 w 255"/>
                <a:gd name="T7" fmla="*/ 33 h 42"/>
                <a:gd name="T8" fmla="*/ 253 w 255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" h="42">
                  <a:moveTo>
                    <a:pt x="253" y="42"/>
                  </a:moveTo>
                  <a:lnTo>
                    <a:pt x="0" y="9"/>
                  </a:lnTo>
                  <a:lnTo>
                    <a:pt x="2" y="0"/>
                  </a:lnTo>
                  <a:lnTo>
                    <a:pt x="255" y="33"/>
                  </a:lnTo>
                  <a:lnTo>
                    <a:pt x="253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00" name="Freeform 87"/>
            <p:cNvSpPr/>
            <p:nvPr/>
          </p:nvSpPr>
          <p:spPr bwMode="auto">
            <a:xfrm>
              <a:off x="2599" y="1355"/>
              <a:ext cx="239" cy="33"/>
            </a:xfrm>
            <a:custGeom>
              <a:avLst/>
              <a:gdLst>
                <a:gd name="T0" fmla="*/ 0 w 239"/>
                <a:gd name="T1" fmla="*/ 33 h 33"/>
                <a:gd name="T2" fmla="*/ 0 w 239"/>
                <a:gd name="T3" fmla="*/ 24 h 33"/>
                <a:gd name="T4" fmla="*/ 239 w 239"/>
                <a:gd name="T5" fmla="*/ 0 h 33"/>
                <a:gd name="T6" fmla="*/ 239 w 239"/>
                <a:gd name="T7" fmla="*/ 12 h 33"/>
                <a:gd name="T8" fmla="*/ 0 w 239"/>
                <a:gd name="T9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33">
                  <a:moveTo>
                    <a:pt x="0" y="33"/>
                  </a:moveTo>
                  <a:lnTo>
                    <a:pt x="0" y="24"/>
                  </a:lnTo>
                  <a:lnTo>
                    <a:pt x="239" y="0"/>
                  </a:lnTo>
                  <a:lnTo>
                    <a:pt x="239" y="12"/>
                  </a:lnTo>
                  <a:lnTo>
                    <a:pt x="0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01" name="Freeform 88"/>
            <p:cNvSpPr/>
            <p:nvPr/>
          </p:nvSpPr>
          <p:spPr bwMode="auto">
            <a:xfrm>
              <a:off x="2287" y="1286"/>
              <a:ext cx="315" cy="104"/>
            </a:xfrm>
            <a:custGeom>
              <a:avLst/>
              <a:gdLst>
                <a:gd name="T0" fmla="*/ 310 w 315"/>
                <a:gd name="T1" fmla="*/ 104 h 104"/>
                <a:gd name="T2" fmla="*/ 0 w 315"/>
                <a:gd name="T3" fmla="*/ 10 h 104"/>
                <a:gd name="T4" fmla="*/ 5 w 315"/>
                <a:gd name="T5" fmla="*/ 0 h 104"/>
                <a:gd name="T6" fmla="*/ 315 w 315"/>
                <a:gd name="T7" fmla="*/ 95 h 104"/>
                <a:gd name="T8" fmla="*/ 310 w 315"/>
                <a:gd name="T9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104">
                  <a:moveTo>
                    <a:pt x="310" y="104"/>
                  </a:moveTo>
                  <a:lnTo>
                    <a:pt x="0" y="10"/>
                  </a:lnTo>
                  <a:lnTo>
                    <a:pt x="5" y="0"/>
                  </a:lnTo>
                  <a:lnTo>
                    <a:pt x="315" y="95"/>
                  </a:lnTo>
                  <a:lnTo>
                    <a:pt x="310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02" name="Freeform 89"/>
            <p:cNvSpPr/>
            <p:nvPr/>
          </p:nvSpPr>
          <p:spPr bwMode="auto">
            <a:xfrm>
              <a:off x="2448" y="1383"/>
              <a:ext cx="149" cy="48"/>
            </a:xfrm>
            <a:custGeom>
              <a:avLst/>
              <a:gdLst>
                <a:gd name="T0" fmla="*/ 5 w 149"/>
                <a:gd name="T1" fmla="*/ 48 h 48"/>
                <a:gd name="T2" fmla="*/ 0 w 149"/>
                <a:gd name="T3" fmla="*/ 36 h 48"/>
                <a:gd name="T4" fmla="*/ 147 w 149"/>
                <a:gd name="T5" fmla="*/ 0 h 48"/>
                <a:gd name="T6" fmla="*/ 149 w 149"/>
                <a:gd name="T7" fmla="*/ 10 h 48"/>
                <a:gd name="T8" fmla="*/ 5 w 149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48">
                  <a:moveTo>
                    <a:pt x="5" y="48"/>
                  </a:moveTo>
                  <a:lnTo>
                    <a:pt x="0" y="36"/>
                  </a:lnTo>
                  <a:lnTo>
                    <a:pt x="147" y="0"/>
                  </a:lnTo>
                  <a:lnTo>
                    <a:pt x="149" y="10"/>
                  </a:lnTo>
                  <a:lnTo>
                    <a:pt x="5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03" name="Freeform 90"/>
            <p:cNvSpPr/>
            <p:nvPr/>
          </p:nvSpPr>
          <p:spPr bwMode="auto">
            <a:xfrm>
              <a:off x="2618" y="1386"/>
              <a:ext cx="473" cy="132"/>
            </a:xfrm>
            <a:custGeom>
              <a:avLst/>
              <a:gdLst>
                <a:gd name="T0" fmla="*/ 0 w 200"/>
                <a:gd name="T1" fmla="*/ 56 h 56"/>
                <a:gd name="T2" fmla="*/ 0 w 200"/>
                <a:gd name="T3" fmla="*/ 56 h 56"/>
                <a:gd name="T4" fmla="*/ 1 w 200"/>
                <a:gd name="T5" fmla="*/ 54 h 56"/>
                <a:gd name="T6" fmla="*/ 1 w 200"/>
                <a:gd name="T7" fmla="*/ 52 h 56"/>
                <a:gd name="T8" fmla="*/ 199 w 200"/>
                <a:gd name="T9" fmla="*/ 0 h 56"/>
                <a:gd name="T10" fmla="*/ 200 w 200"/>
                <a:gd name="T11" fmla="*/ 4 h 56"/>
                <a:gd name="T12" fmla="*/ 0 w 200"/>
                <a:gd name="T13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56"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1" y="54"/>
                    <a:pt x="1" y="54"/>
                    <a:pt x="1" y="54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6" y="51"/>
                    <a:pt x="145" y="14"/>
                    <a:pt x="199" y="0"/>
                  </a:cubicBezTo>
                  <a:cubicBezTo>
                    <a:pt x="200" y="4"/>
                    <a:pt x="200" y="4"/>
                    <a:pt x="200" y="4"/>
                  </a:cubicBezTo>
                  <a:cubicBezTo>
                    <a:pt x="18" y="53"/>
                    <a:pt x="2" y="56"/>
                    <a:pt x="0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04" name="Freeform 91"/>
            <p:cNvSpPr/>
            <p:nvPr/>
          </p:nvSpPr>
          <p:spPr bwMode="auto">
            <a:xfrm>
              <a:off x="2618" y="1357"/>
              <a:ext cx="225" cy="163"/>
            </a:xfrm>
            <a:custGeom>
              <a:avLst/>
              <a:gdLst>
                <a:gd name="T0" fmla="*/ 7 w 225"/>
                <a:gd name="T1" fmla="*/ 163 h 163"/>
                <a:gd name="T2" fmla="*/ 0 w 225"/>
                <a:gd name="T3" fmla="*/ 154 h 163"/>
                <a:gd name="T4" fmla="*/ 218 w 225"/>
                <a:gd name="T5" fmla="*/ 0 h 163"/>
                <a:gd name="T6" fmla="*/ 225 w 225"/>
                <a:gd name="T7" fmla="*/ 10 h 163"/>
                <a:gd name="T8" fmla="*/ 7 w 225"/>
                <a:gd name="T9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" h="163">
                  <a:moveTo>
                    <a:pt x="7" y="163"/>
                  </a:moveTo>
                  <a:lnTo>
                    <a:pt x="0" y="154"/>
                  </a:lnTo>
                  <a:lnTo>
                    <a:pt x="218" y="0"/>
                  </a:lnTo>
                  <a:lnTo>
                    <a:pt x="225" y="10"/>
                  </a:lnTo>
                  <a:lnTo>
                    <a:pt x="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05" name="Freeform 92"/>
            <p:cNvSpPr/>
            <p:nvPr/>
          </p:nvSpPr>
          <p:spPr bwMode="auto">
            <a:xfrm>
              <a:off x="2845" y="1258"/>
              <a:ext cx="395" cy="99"/>
            </a:xfrm>
            <a:custGeom>
              <a:avLst/>
              <a:gdLst>
                <a:gd name="T0" fmla="*/ 2 w 395"/>
                <a:gd name="T1" fmla="*/ 99 h 99"/>
                <a:gd name="T2" fmla="*/ 0 w 395"/>
                <a:gd name="T3" fmla="*/ 88 h 99"/>
                <a:gd name="T4" fmla="*/ 392 w 395"/>
                <a:gd name="T5" fmla="*/ 0 h 99"/>
                <a:gd name="T6" fmla="*/ 395 w 395"/>
                <a:gd name="T7" fmla="*/ 12 h 99"/>
                <a:gd name="T8" fmla="*/ 2 w 395"/>
                <a:gd name="T9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5" h="99">
                  <a:moveTo>
                    <a:pt x="2" y="99"/>
                  </a:moveTo>
                  <a:lnTo>
                    <a:pt x="0" y="88"/>
                  </a:lnTo>
                  <a:lnTo>
                    <a:pt x="392" y="0"/>
                  </a:lnTo>
                  <a:lnTo>
                    <a:pt x="395" y="12"/>
                  </a:lnTo>
                  <a:lnTo>
                    <a:pt x="2" y="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06" name="Freeform 93"/>
            <p:cNvSpPr/>
            <p:nvPr/>
          </p:nvSpPr>
          <p:spPr bwMode="auto">
            <a:xfrm>
              <a:off x="3086" y="1393"/>
              <a:ext cx="69" cy="198"/>
            </a:xfrm>
            <a:custGeom>
              <a:avLst/>
              <a:gdLst>
                <a:gd name="T0" fmla="*/ 59 w 69"/>
                <a:gd name="T1" fmla="*/ 198 h 198"/>
                <a:gd name="T2" fmla="*/ 0 w 69"/>
                <a:gd name="T3" fmla="*/ 2 h 198"/>
                <a:gd name="T4" fmla="*/ 12 w 69"/>
                <a:gd name="T5" fmla="*/ 0 h 198"/>
                <a:gd name="T6" fmla="*/ 69 w 69"/>
                <a:gd name="T7" fmla="*/ 196 h 198"/>
                <a:gd name="T8" fmla="*/ 59 w 69"/>
                <a:gd name="T9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98">
                  <a:moveTo>
                    <a:pt x="59" y="198"/>
                  </a:moveTo>
                  <a:lnTo>
                    <a:pt x="0" y="2"/>
                  </a:lnTo>
                  <a:lnTo>
                    <a:pt x="12" y="0"/>
                  </a:lnTo>
                  <a:lnTo>
                    <a:pt x="69" y="196"/>
                  </a:lnTo>
                  <a:lnTo>
                    <a:pt x="59" y="1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07" name="Freeform 94"/>
            <p:cNvSpPr/>
            <p:nvPr/>
          </p:nvSpPr>
          <p:spPr bwMode="auto">
            <a:xfrm>
              <a:off x="2980" y="1105"/>
              <a:ext cx="401" cy="51"/>
            </a:xfrm>
            <a:custGeom>
              <a:avLst/>
              <a:gdLst>
                <a:gd name="T0" fmla="*/ 399 w 401"/>
                <a:gd name="T1" fmla="*/ 51 h 51"/>
                <a:gd name="T2" fmla="*/ 0 w 401"/>
                <a:gd name="T3" fmla="*/ 11 h 51"/>
                <a:gd name="T4" fmla="*/ 0 w 401"/>
                <a:gd name="T5" fmla="*/ 0 h 51"/>
                <a:gd name="T6" fmla="*/ 401 w 401"/>
                <a:gd name="T7" fmla="*/ 42 h 51"/>
                <a:gd name="T8" fmla="*/ 399 w 401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51">
                  <a:moveTo>
                    <a:pt x="399" y="5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401" y="42"/>
                  </a:lnTo>
                  <a:lnTo>
                    <a:pt x="399" y="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08" name="Freeform 95"/>
            <p:cNvSpPr/>
            <p:nvPr/>
          </p:nvSpPr>
          <p:spPr bwMode="auto">
            <a:xfrm>
              <a:off x="2977" y="944"/>
              <a:ext cx="232" cy="168"/>
            </a:xfrm>
            <a:custGeom>
              <a:avLst/>
              <a:gdLst>
                <a:gd name="T0" fmla="*/ 7 w 232"/>
                <a:gd name="T1" fmla="*/ 168 h 168"/>
                <a:gd name="T2" fmla="*/ 0 w 232"/>
                <a:gd name="T3" fmla="*/ 161 h 168"/>
                <a:gd name="T4" fmla="*/ 225 w 232"/>
                <a:gd name="T5" fmla="*/ 0 h 168"/>
                <a:gd name="T6" fmla="*/ 232 w 232"/>
                <a:gd name="T7" fmla="*/ 9 h 168"/>
                <a:gd name="T8" fmla="*/ 7 w 232"/>
                <a:gd name="T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168">
                  <a:moveTo>
                    <a:pt x="7" y="168"/>
                  </a:moveTo>
                  <a:lnTo>
                    <a:pt x="0" y="161"/>
                  </a:lnTo>
                  <a:lnTo>
                    <a:pt x="225" y="0"/>
                  </a:lnTo>
                  <a:lnTo>
                    <a:pt x="232" y="9"/>
                  </a:lnTo>
                  <a:lnTo>
                    <a:pt x="7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09" name="Freeform 96"/>
            <p:cNvSpPr/>
            <p:nvPr/>
          </p:nvSpPr>
          <p:spPr bwMode="auto">
            <a:xfrm>
              <a:off x="2283" y="1038"/>
              <a:ext cx="111" cy="253"/>
            </a:xfrm>
            <a:custGeom>
              <a:avLst/>
              <a:gdLst>
                <a:gd name="T0" fmla="*/ 9 w 111"/>
                <a:gd name="T1" fmla="*/ 253 h 253"/>
                <a:gd name="T2" fmla="*/ 0 w 111"/>
                <a:gd name="T3" fmla="*/ 248 h 253"/>
                <a:gd name="T4" fmla="*/ 99 w 111"/>
                <a:gd name="T5" fmla="*/ 0 h 253"/>
                <a:gd name="T6" fmla="*/ 111 w 111"/>
                <a:gd name="T7" fmla="*/ 5 h 253"/>
                <a:gd name="T8" fmla="*/ 9 w 111"/>
                <a:gd name="T9" fmla="*/ 253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53">
                  <a:moveTo>
                    <a:pt x="9" y="253"/>
                  </a:moveTo>
                  <a:lnTo>
                    <a:pt x="0" y="248"/>
                  </a:lnTo>
                  <a:lnTo>
                    <a:pt x="99" y="0"/>
                  </a:lnTo>
                  <a:lnTo>
                    <a:pt x="111" y="5"/>
                  </a:lnTo>
                  <a:lnTo>
                    <a:pt x="9" y="2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10" name="Freeform 97"/>
            <p:cNvSpPr/>
            <p:nvPr/>
          </p:nvSpPr>
          <p:spPr bwMode="auto">
            <a:xfrm>
              <a:off x="2389" y="1034"/>
              <a:ext cx="173" cy="241"/>
            </a:xfrm>
            <a:custGeom>
              <a:avLst/>
              <a:gdLst>
                <a:gd name="T0" fmla="*/ 163 w 173"/>
                <a:gd name="T1" fmla="*/ 241 h 241"/>
                <a:gd name="T2" fmla="*/ 0 w 173"/>
                <a:gd name="T3" fmla="*/ 7 h 241"/>
                <a:gd name="T4" fmla="*/ 9 w 173"/>
                <a:gd name="T5" fmla="*/ 0 h 241"/>
                <a:gd name="T6" fmla="*/ 173 w 173"/>
                <a:gd name="T7" fmla="*/ 234 h 241"/>
                <a:gd name="T8" fmla="*/ 163 w 173"/>
                <a:gd name="T9" fmla="*/ 24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241">
                  <a:moveTo>
                    <a:pt x="163" y="241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173" y="234"/>
                  </a:lnTo>
                  <a:lnTo>
                    <a:pt x="163" y="2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11" name="Freeform 98"/>
            <p:cNvSpPr/>
            <p:nvPr/>
          </p:nvSpPr>
          <p:spPr bwMode="auto">
            <a:xfrm>
              <a:off x="2562" y="1263"/>
              <a:ext cx="285" cy="99"/>
            </a:xfrm>
            <a:custGeom>
              <a:avLst/>
              <a:gdLst>
                <a:gd name="T0" fmla="*/ 283 w 285"/>
                <a:gd name="T1" fmla="*/ 99 h 99"/>
                <a:gd name="T2" fmla="*/ 0 w 285"/>
                <a:gd name="T3" fmla="*/ 9 h 99"/>
                <a:gd name="T4" fmla="*/ 2 w 285"/>
                <a:gd name="T5" fmla="*/ 0 h 99"/>
                <a:gd name="T6" fmla="*/ 285 w 285"/>
                <a:gd name="T7" fmla="*/ 87 h 99"/>
                <a:gd name="T8" fmla="*/ 283 w 285"/>
                <a:gd name="T9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" h="99">
                  <a:moveTo>
                    <a:pt x="283" y="99"/>
                  </a:moveTo>
                  <a:lnTo>
                    <a:pt x="0" y="9"/>
                  </a:lnTo>
                  <a:lnTo>
                    <a:pt x="2" y="0"/>
                  </a:lnTo>
                  <a:lnTo>
                    <a:pt x="285" y="87"/>
                  </a:lnTo>
                  <a:lnTo>
                    <a:pt x="283" y="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12" name="Freeform 99"/>
            <p:cNvSpPr/>
            <p:nvPr/>
          </p:nvSpPr>
          <p:spPr bwMode="auto">
            <a:xfrm>
              <a:off x="2554" y="1265"/>
              <a:ext cx="48" cy="121"/>
            </a:xfrm>
            <a:custGeom>
              <a:avLst/>
              <a:gdLst>
                <a:gd name="T0" fmla="*/ 38 w 48"/>
                <a:gd name="T1" fmla="*/ 121 h 121"/>
                <a:gd name="T2" fmla="*/ 0 w 48"/>
                <a:gd name="T3" fmla="*/ 5 h 121"/>
                <a:gd name="T4" fmla="*/ 12 w 48"/>
                <a:gd name="T5" fmla="*/ 0 h 121"/>
                <a:gd name="T6" fmla="*/ 48 w 48"/>
                <a:gd name="T7" fmla="*/ 118 h 121"/>
                <a:gd name="T8" fmla="*/ 38 w 48"/>
                <a:gd name="T9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21">
                  <a:moveTo>
                    <a:pt x="38" y="121"/>
                  </a:moveTo>
                  <a:lnTo>
                    <a:pt x="0" y="5"/>
                  </a:lnTo>
                  <a:lnTo>
                    <a:pt x="12" y="0"/>
                  </a:lnTo>
                  <a:lnTo>
                    <a:pt x="48" y="118"/>
                  </a:lnTo>
                  <a:lnTo>
                    <a:pt x="38" y="1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13" name="Freeform 100"/>
            <p:cNvSpPr/>
            <p:nvPr/>
          </p:nvSpPr>
          <p:spPr bwMode="auto">
            <a:xfrm>
              <a:off x="2443" y="1263"/>
              <a:ext cx="121" cy="165"/>
            </a:xfrm>
            <a:custGeom>
              <a:avLst/>
              <a:gdLst>
                <a:gd name="T0" fmla="*/ 10 w 121"/>
                <a:gd name="T1" fmla="*/ 165 h 165"/>
                <a:gd name="T2" fmla="*/ 0 w 121"/>
                <a:gd name="T3" fmla="*/ 158 h 165"/>
                <a:gd name="T4" fmla="*/ 111 w 121"/>
                <a:gd name="T5" fmla="*/ 0 h 165"/>
                <a:gd name="T6" fmla="*/ 121 w 121"/>
                <a:gd name="T7" fmla="*/ 7 h 165"/>
                <a:gd name="T8" fmla="*/ 10 w 121"/>
                <a:gd name="T9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65">
                  <a:moveTo>
                    <a:pt x="10" y="165"/>
                  </a:moveTo>
                  <a:lnTo>
                    <a:pt x="0" y="158"/>
                  </a:lnTo>
                  <a:lnTo>
                    <a:pt x="111" y="0"/>
                  </a:lnTo>
                  <a:lnTo>
                    <a:pt x="121" y="7"/>
                  </a:lnTo>
                  <a:lnTo>
                    <a:pt x="10" y="1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14" name="Freeform 101"/>
            <p:cNvSpPr/>
            <p:nvPr/>
          </p:nvSpPr>
          <p:spPr bwMode="auto">
            <a:xfrm>
              <a:off x="2382" y="885"/>
              <a:ext cx="198" cy="160"/>
            </a:xfrm>
            <a:custGeom>
              <a:avLst/>
              <a:gdLst>
                <a:gd name="T0" fmla="*/ 7 w 198"/>
                <a:gd name="T1" fmla="*/ 160 h 160"/>
                <a:gd name="T2" fmla="*/ 0 w 198"/>
                <a:gd name="T3" fmla="*/ 151 h 160"/>
                <a:gd name="T4" fmla="*/ 191 w 198"/>
                <a:gd name="T5" fmla="*/ 0 h 160"/>
                <a:gd name="T6" fmla="*/ 198 w 198"/>
                <a:gd name="T7" fmla="*/ 7 h 160"/>
                <a:gd name="T8" fmla="*/ 7 w 198"/>
                <a:gd name="T9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60">
                  <a:moveTo>
                    <a:pt x="7" y="160"/>
                  </a:moveTo>
                  <a:lnTo>
                    <a:pt x="0" y="151"/>
                  </a:lnTo>
                  <a:lnTo>
                    <a:pt x="191" y="0"/>
                  </a:lnTo>
                  <a:lnTo>
                    <a:pt x="198" y="7"/>
                  </a:lnTo>
                  <a:lnTo>
                    <a:pt x="7" y="1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15" name="Freeform 102"/>
            <p:cNvSpPr/>
            <p:nvPr/>
          </p:nvSpPr>
          <p:spPr bwMode="auto">
            <a:xfrm>
              <a:off x="2569" y="885"/>
              <a:ext cx="208" cy="250"/>
            </a:xfrm>
            <a:custGeom>
              <a:avLst/>
              <a:gdLst>
                <a:gd name="T0" fmla="*/ 200 w 208"/>
                <a:gd name="T1" fmla="*/ 250 h 250"/>
                <a:gd name="T2" fmla="*/ 0 w 208"/>
                <a:gd name="T3" fmla="*/ 7 h 250"/>
                <a:gd name="T4" fmla="*/ 9 w 208"/>
                <a:gd name="T5" fmla="*/ 0 h 250"/>
                <a:gd name="T6" fmla="*/ 208 w 208"/>
                <a:gd name="T7" fmla="*/ 243 h 250"/>
                <a:gd name="T8" fmla="*/ 200 w 208"/>
                <a:gd name="T9" fmla="*/ 25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" h="250">
                  <a:moveTo>
                    <a:pt x="200" y="250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208" y="243"/>
                  </a:lnTo>
                  <a:lnTo>
                    <a:pt x="200" y="2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16" name="Freeform 103"/>
            <p:cNvSpPr/>
            <p:nvPr/>
          </p:nvSpPr>
          <p:spPr bwMode="auto">
            <a:xfrm>
              <a:off x="2554" y="1123"/>
              <a:ext cx="220" cy="147"/>
            </a:xfrm>
            <a:custGeom>
              <a:avLst/>
              <a:gdLst>
                <a:gd name="T0" fmla="*/ 8 w 220"/>
                <a:gd name="T1" fmla="*/ 147 h 147"/>
                <a:gd name="T2" fmla="*/ 0 w 220"/>
                <a:gd name="T3" fmla="*/ 137 h 147"/>
                <a:gd name="T4" fmla="*/ 215 w 220"/>
                <a:gd name="T5" fmla="*/ 0 h 147"/>
                <a:gd name="T6" fmla="*/ 220 w 220"/>
                <a:gd name="T7" fmla="*/ 10 h 147"/>
                <a:gd name="T8" fmla="*/ 8 w 220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" h="147">
                  <a:moveTo>
                    <a:pt x="8" y="147"/>
                  </a:moveTo>
                  <a:lnTo>
                    <a:pt x="0" y="137"/>
                  </a:lnTo>
                  <a:lnTo>
                    <a:pt x="215" y="0"/>
                  </a:lnTo>
                  <a:lnTo>
                    <a:pt x="220" y="10"/>
                  </a:lnTo>
                  <a:lnTo>
                    <a:pt x="8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17" name="Freeform 104"/>
            <p:cNvSpPr/>
            <p:nvPr/>
          </p:nvSpPr>
          <p:spPr bwMode="auto">
            <a:xfrm>
              <a:off x="2290" y="1263"/>
              <a:ext cx="269" cy="28"/>
            </a:xfrm>
            <a:custGeom>
              <a:avLst/>
              <a:gdLst>
                <a:gd name="T0" fmla="*/ 0 w 269"/>
                <a:gd name="T1" fmla="*/ 28 h 28"/>
                <a:gd name="T2" fmla="*/ 0 w 269"/>
                <a:gd name="T3" fmla="*/ 16 h 28"/>
                <a:gd name="T4" fmla="*/ 269 w 269"/>
                <a:gd name="T5" fmla="*/ 0 h 28"/>
                <a:gd name="T6" fmla="*/ 269 w 269"/>
                <a:gd name="T7" fmla="*/ 9 h 28"/>
                <a:gd name="T8" fmla="*/ 0 w 269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28">
                  <a:moveTo>
                    <a:pt x="0" y="28"/>
                  </a:moveTo>
                  <a:lnTo>
                    <a:pt x="0" y="16"/>
                  </a:lnTo>
                  <a:lnTo>
                    <a:pt x="269" y="0"/>
                  </a:lnTo>
                  <a:lnTo>
                    <a:pt x="269" y="9"/>
                  </a:lnTo>
                  <a:lnTo>
                    <a:pt x="0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18" name="Freeform 105"/>
            <p:cNvSpPr/>
            <p:nvPr/>
          </p:nvSpPr>
          <p:spPr bwMode="auto">
            <a:xfrm>
              <a:off x="2772" y="1102"/>
              <a:ext cx="210" cy="31"/>
            </a:xfrm>
            <a:custGeom>
              <a:avLst/>
              <a:gdLst>
                <a:gd name="T0" fmla="*/ 2 w 210"/>
                <a:gd name="T1" fmla="*/ 31 h 31"/>
                <a:gd name="T2" fmla="*/ 0 w 210"/>
                <a:gd name="T3" fmla="*/ 19 h 31"/>
                <a:gd name="T4" fmla="*/ 210 w 210"/>
                <a:gd name="T5" fmla="*/ 0 h 31"/>
                <a:gd name="T6" fmla="*/ 210 w 210"/>
                <a:gd name="T7" fmla="*/ 12 h 31"/>
                <a:gd name="T8" fmla="*/ 2 w 210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31">
                  <a:moveTo>
                    <a:pt x="2" y="31"/>
                  </a:moveTo>
                  <a:lnTo>
                    <a:pt x="0" y="19"/>
                  </a:lnTo>
                  <a:lnTo>
                    <a:pt x="210" y="0"/>
                  </a:lnTo>
                  <a:lnTo>
                    <a:pt x="210" y="12"/>
                  </a:lnTo>
                  <a:lnTo>
                    <a:pt x="2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19" name="Freeform 106"/>
            <p:cNvSpPr/>
            <p:nvPr/>
          </p:nvSpPr>
          <p:spPr bwMode="auto">
            <a:xfrm>
              <a:off x="2899" y="814"/>
              <a:ext cx="308" cy="139"/>
            </a:xfrm>
            <a:custGeom>
              <a:avLst/>
              <a:gdLst>
                <a:gd name="T0" fmla="*/ 303 w 308"/>
                <a:gd name="T1" fmla="*/ 139 h 139"/>
                <a:gd name="T2" fmla="*/ 0 w 308"/>
                <a:gd name="T3" fmla="*/ 9 h 139"/>
                <a:gd name="T4" fmla="*/ 5 w 308"/>
                <a:gd name="T5" fmla="*/ 0 h 139"/>
                <a:gd name="T6" fmla="*/ 308 w 308"/>
                <a:gd name="T7" fmla="*/ 127 h 139"/>
                <a:gd name="T8" fmla="*/ 303 w 308"/>
                <a:gd name="T9" fmla="*/ 13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139">
                  <a:moveTo>
                    <a:pt x="303" y="139"/>
                  </a:moveTo>
                  <a:lnTo>
                    <a:pt x="0" y="9"/>
                  </a:lnTo>
                  <a:lnTo>
                    <a:pt x="5" y="0"/>
                  </a:lnTo>
                  <a:lnTo>
                    <a:pt x="308" y="127"/>
                  </a:lnTo>
                  <a:lnTo>
                    <a:pt x="303" y="1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20" name="Freeform 107"/>
            <p:cNvSpPr/>
            <p:nvPr/>
          </p:nvSpPr>
          <p:spPr bwMode="auto">
            <a:xfrm>
              <a:off x="2571" y="814"/>
              <a:ext cx="331" cy="78"/>
            </a:xfrm>
            <a:custGeom>
              <a:avLst/>
              <a:gdLst>
                <a:gd name="T0" fmla="*/ 2 w 331"/>
                <a:gd name="T1" fmla="*/ 78 h 78"/>
                <a:gd name="T2" fmla="*/ 0 w 331"/>
                <a:gd name="T3" fmla="*/ 66 h 78"/>
                <a:gd name="T4" fmla="*/ 328 w 331"/>
                <a:gd name="T5" fmla="*/ 0 h 78"/>
                <a:gd name="T6" fmla="*/ 331 w 331"/>
                <a:gd name="T7" fmla="*/ 12 h 78"/>
                <a:gd name="T8" fmla="*/ 2 w 331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1" h="78">
                  <a:moveTo>
                    <a:pt x="2" y="78"/>
                  </a:moveTo>
                  <a:lnTo>
                    <a:pt x="0" y="66"/>
                  </a:lnTo>
                  <a:lnTo>
                    <a:pt x="328" y="0"/>
                  </a:lnTo>
                  <a:lnTo>
                    <a:pt x="331" y="12"/>
                  </a:lnTo>
                  <a:lnTo>
                    <a:pt x="2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21" name="Freeform 108"/>
            <p:cNvSpPr/>
            <p:nvPr/>
          </p:nvSpPr>
          <p:spPr bwMode="auto">
            <a:xfrm>
              <a:off x="2895" y="819"/>
              <a:ext cx="94" cy="290"/>
            </a:xfrm>
            <a:custGeom>
              <a:avLst/>
              <a:gdLst>
                <a:gd name="T0" fmla="*/ 82 w 94"/>
                <a:gd name="T1" fmla="*/ 290 h 290"/>
                <a:gd name="T2" fmla="*/ 0 w 94"/>
                <a:gd name="T3" fmla="*/ 2 h 290"/>
                <a:gd name="T4" fmla="*/ 11 w 94"/>
                <a:gd name="T5" fmla="*/ 0 h 290"/>
                <a:gd name="T6" fmla="*/ 94 w 94"/>
                <a:gd name="T7" fmla="*/ 288 h 290"/>
                <a:gd name="T8" fmla="*/ 82 w 94"/>
                <a:gd name="T9" fmla="*/ 29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290">
                  <a:moveTo>
                    <a:pt x="82" y="290"/>
                  </a:moveTo>
                  <a:lnTo>
                    <a:pt x="0" y="2"/>
                  </a:lnTo>
                  <a:lnTo>
                    <a:pt x="11" y="0"/>
                  </a:lnTo>
                  <a:lnTo>
                    <a:pt x="94" y="288"/>
                  </a:lnTo>
                  <a:lnTo>
                    <a:pt x="82" y="2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22" name="Freeform 109"/>
            <p:cNvSpPr/>
            <p:nvPr/>
          </p:nvSpPr>
          <p:spPr bwMode="auto">
            <a:xfrm>
              <a:off x="2762" y="823"/>
              <a:ext cx="142" cy="305"/>
            </a:xfrm>
            <a:custGeom>
              <a:avLst/>
              <a:gdLst>
                <a:gd name="T0" fmla="*/ 10 w 142"/>
                <a:gd name="T1" fmla="*/ 305 h 305"/>
                <a:gd name="T2" fmla="*/ 0 w 142"/>
                <a:gd name="T3" fmla="*/ 300 h 305"/>
                <a:gd name="T4" fmla="*/ 130 w 142"/>
                <a:gd name="T5" fmla="*/ 0 h 305"/>
                <a:gd name="T6" fmla="*/ 142 w 142"/>
                <a:gd name="T7" fmla="*/ 5 h 305"/>
                <a:gd name="T8" fmla="*/ 10 w 142"/>
                <a:gd name="T9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305">
                  <a:moveTo>
                    <a:pt x="10" y="305"/>
                  </a:moveTo>
                  <a:lnTo>
                    <a:pt x="0" y="300"/>
                  </a:lnTo>
                  <a:lnTo>
                    <a:pt x="130" y="0"/>
                  </a:lnTo>
                  <a:lnTo>
                    <a:pt x="142" y="5"/>
                  </a:lnTo>
                  <a:lnTo>
                    <a:pt x="10" y="3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23" name="Freeform 110"/>
            <p:cNvSpPr/>
            <p:nvPr/>
          </p:nvSpPr>
          <p:spPr bwMode="auto">
            <a:xfrm>
              <a:off x="2550" y="887"/>
              <a:ext cx="28" cy="373"/>
            </a:xfrm>
            <a:custGeom>
              <a:avLst/>
              <a:gdLst>
                <a:gd name="T0" fmla="*/ 12 w 28"/>
                <a:gd name="T1" fmla="*/ 373 h 373"/>
                <a:gd name="T2" fmla="*/ 0 w 28"/>
                <a:gd name="T3" fmla="*/ 373 h 373"/>
                <a:gd name="T4" fmla="*/ 16 w 28"/>
                <a:gd name="T5" fmla="*/ 0 h 373"/>
                <a:gd name="T6" fmla="*/ 28 w 28"/>
                <a:gd name="T7" fmla="*/ 0 h 373"/>
                <a:gd name="T8" fmla="*/ 12 w 28"/>
                <a:gd name="T9" fmla="*/ 37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73">
                  <a:moveTo>
                    <a:pt x="12" y="373"/>
                  </a:moveTo>
                  <a:lnTo>
                    <a:pt x="0" y="373"/>
                  </a:lnTo>
                  <a:lnTo>
                    <a:pt x="16" y="0"/>
                  </a:lnTo>
                  <a:lnTo>
                    <a:pt x="28" y="0"/>
                  </a:lnTo>
                  <a:lnTo>
                    <a:pt x="12" y="3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24" name="Freeform 111"/>
            <p:cNvSpPr/>
            <p:nvPr/>
          </p:nvSpPr>
          <p:spPr bwMode="auto">
            <a:xfrm>
              <a:off x="2977" y="1107"/>
              <a:ext cx="121" cy="281"/>
            </a:xfrm>
            <a:custGeom>
              <a:avLst/>
              <a:gdLst>
                <a:gd name="T0" fmla="*/ 109 w 121"/>
                <a:gd name="T1" fmla="*/ 281 h 281"/>
                <a:gd name="T2" fmla="*/ 0 w 121"/>
                <a:gd name="T3" fmla="*/ 2 h 281"/>
                <a:gd name="T4" fmla="*/ 12 w 121"/>
                <a:gd name="T5" fmla="*/ 0 h 281"/>
                <a:gd name="T6" fmla="*/ 121 w 121"/>
                <a:gd name="T7" fmla="*/ 276 h 281"/>
                <a:gd name="T8" fmla="*/ 109 w 121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281">
                  <a:moveTo>
                    <a:pt x="109" y="281"/>
                  </a:moveTo>
                  <a:lnTo>
                    <a:pt x="0" y="2"/>
                  </a:lnTo>
                  <a:lnTo>
                    <a:pt x="12" y="0"/>
                  </a:lnTo>
                  <a:lnTo>
                    <a:pt x="121" y="276"/>
                  </a:lnTo>
                  <a:lnTo>
                    <a:pt x="109" y="2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25" name="Freeform 112"/>
            <p:cNvSpPr/>
            <p:nvPr/>
          </p:nvSpPr>
          <p:spPr bwMode="auto">
            <a:xfrm>
              <a:off x="2769" y="1126"/>
              <a:ext cx="74" cy="224"/>
            </a:xfrm>
            <a:custGeom>
              <a:avLst/>
              <a:gdLst>
                <a:gd name="T0" fmla="*/ 62 w 74"/>
                <a:gd name="T1" fmla="*/ 224 h 224"/>
                <a:gd name="T2" fmla="*/ 0 w 74"/>
                <a:gd name="T3" fmla="*/ 5 h 224"/>
                <a:gd name="T4" fmla="*/ 12 w 74"/>
                <a:gd name="T5" fmla="*/ 0 h 224"/>
                <a:gd name="T6" fmla="*/ 74 w 74"/>
                <a:gd name="T7" fmla="*/ 222 h 224"/>
                <a:gd name="T8" fmla="*/ 62 w 74"/>
                <a:gd name="T9" fmla="*/ 22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224">
                  <a:moveTo>
                    <a:pt x="62" y="224"/>
                  </a:moveTo>
                  <a:lnTo>
                    <a:pt x="0" y="5"/>
                  </a:lnTo>
                  <a:lnTo>
                    <a:pt x="12" y="0"/>
                  </a:lnTo>
                  <a:lnTo>
                    <a:pt x="74" y="222"/>
                  </a:lnTo>
                  <a:lnTo>
                    <a:pt x="62" y="2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26" name="Freeform 113"/>
            <p:cNvSpPr/>
            <p:nvPr/>
          </p:nvSpPr>
          <p:spPr bwMode="auto">
            <a:xfrm>
              <a:off x="2836" y="1109"/>
              <a:ext cx="148" cy="248"/>
            </a:xfrm>
            <a:custGeom>
              <a:avLst/>
              <a:gdLst>
                <a:gd name="T0" fmla="*/ 9 w 148"/>
                <a:gd name="T1" fmla="*/ 248 h 248"/>
                <a:gd name="T2" fmla="*/ 0 w 148"/>
                <a:gd name="T3" fmla="*/ 244 h 248"/>
                <a:gd name="T4" fmla="*/ 139 w 148"/>
                <a:gd name="T5" fmla="*/ 0 h 248"/>
                <a:gd name="T6" fmla="*/ 148 w 148"/>
                <a:gd name="T7" fmla="*/ 7 h 248"/>
                <a:gd name="T8" fmla="*/ 9 w 148"/>
                <a:gd name="T9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248">
                  <a:moveTo>
                    <a:pt x="9" y="248"/>
                  </a:moveTo>
                  <a:lnTo>
                    <a:pt x="0" y="244"/>
                  </a:lnTo>
                  <a:lnTo>
                    <a:pt x="139" y="0"/>
                  </a:lnTo>
                  <a:lnTo>
                    <a:pt x="148" y="7"/>
                  </a:lnTo>
                  <a:lnTo>
                    <a:pt x="9" y="2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27" name="Freeform 114"/>
            <p:cNvSpPr/>
            <p:nvPr/>
          </p:nvSpPr>
          <p:spPr bwMode="auto">
            <a:xfrm>
              <a:off x="2987" y="1105"/>
              <a:ext cx="255" cy="160"/>
            </a:xfrm>
            <a:custGeom>
              <a:avLst/>
              <a:gdLst>
                <a:gd name="T0" fmla="*/ 250 w 255"/>
                <a:gd name="T1" fmla="*/ 160 h 160"/>
                <a:gd name="T2" fmla="*/ 0 w 255"/>
                <a:gd name="T3" fmla="*/ 9 h 160"/>
                <a:gd name="T4" fmla="*/ 5 w 255"/>
                <a:gd name="T5" fmla="*/ 0 h 160"/>
                <a:gd name="T6" fmla="*/ 255 w 255"/>
                <a:gd name="T7" fmla="*/ 151 h 160"/>
                <a:gd name="T8" fmla="*/ 250 w 255"/>
                <a:gd name="T9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" h="160">
                  <a:moveTo>
                    <a:pt x="250" y="160"/>
                  </a:moveTo>
                  <a:lnTo>
                    <a:pt x="0" y="9"/>
                  </a:lnTo>
                  <a:lnTo>
                    <a:pt x="5" y="0"/>
                  </a:lnTo>
                  <a:lnTo>
                    <a:pt x="255" y="151"/>
                  </a:lnTo>
                  <a:lnTo>
                    <a:pt x="250" y="1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28" name="Freeform 115"/>
            <p:cNvSpPr/>
            <p:nvPr/>
          </p:nvSpPr>
          <p:spPr bwMode="auto">
            <a:xfrm>
              <a:off x="3235" y="1263"/>
              <a:ext cx="165" cy="217"/>
            </a:xfrm>
            <a:custGeom>
              <a:avLst/>
              <a:gdLst>
                <a:gd name="T0" fmla="*/ 156 w 165"/>
                <a:gd name="T1" fmla="*/ 217 h 217"/>
                <a:gd name="T2" fmla="*/ 0 w 165"/>
                <a:gd name="T3" fmla="*/ 7 h 217"/>
                <a:gd name="T4" fmla="*/ 9 w 165"/>
                <a:gd name="T5" fmla="*/ 0 h 217"/>
                <a:gd name="T6" fmla="*/ 165 w 165"/>
                <a:gd name="T7" fmla="*/ 212 h 217"/>
                <a:gd name="T8" fmla="*/ 156 w 16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217">
                  <a:moveTo>
                    <a:pt x="156" y="217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165" y="212"/>
                  </a:lnTo>
                  <a:lnTo>
                    <a:pt x="156" y="2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29" name="Freeform 116"/>
            <p:cNvSpPr/>
            <p:nvPr/>
          </p:nvSpPr>
          <p:spPr bwMode="auto">
            <a:xfrm>
              <a:off x="3150" y="1270"/>
              <a:ext cx="94" cy="321"/>
            </a:xfrm>
            <a:custGeom>
              <a:avLst/>
              <a:gdLst>
                <a:gd name="T0" fmla="*/ 9 w 94"/>
                <a:gd name="T1" fmla="*/ 321 h 321"/>
                <a:gd name="T2" fmla="*/ 0 w 94"/>
                <a:gd name="T3" fmla="*/ 319 h 321"/>
                <a:gd name="T4" fmla="*/ 83 w 94"/>
                <a:gd name="T5" fmla="*/ 0 h 321"/>
                <a:gd name="T6" fmla="*/ 94 w 94"/>
                <a:gd name="T7" fmla="*/ 2 h 321"/>
                <a:gd name="T8" fmla="*/ 9 w 94"/>
                <a:gd name="T9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321">
                  <a:moveTo>
                    <a:pt x="9" y="321"/>
                  </a:moveTo>
                  <a:lnTo>
                    <a:pt x="0" y="319"/>
                  </a:lnTo>
                  <a:lnTo>
                    <a:pt x="83" y="0"/>
                  </a:lnTo>
                  <a:lnTo>
                    <a:pt x="94" y="2"/>
                  </a:lnTo>
                  <a:lnTo>
                    <a:pt x="9" y="3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30" name="Freeform 117"/>
            <p:cNvSpPr/>
            <p:nvPr/>
          </p:nvSpPr>
          <p:spPr bwMode="auto">
            <a:xfrm>
              <a:off x="2838" y="1357"/>
              <a:ext cx="158" cy="284"/>
            </a:xfrm>
            <a:custGeom>
              <a:avLst/>
              <a:gdLst>
                <a:gd name="T0" fmla="*/ 149 w 158"/>
                <a:gd name="T1" fmla="*/ 284 h 284"/>
                <a:gd name="T2" fmla="*/ 0 w 158"/>
                <a:gd name="T3" fmla="*/ 5 h 284"/>
                <a:gd name="T4" fmla="*/ 9 w 158"/>
                <a:gd name="T5" fmla="*/ 0 h 284"/>
                <a:gd name="T6" fmla="*/ 158 w 158"/>
                <a:gd name="T7" fmla="*/ 277 h 284"/>
                <a:gd name="T8" fmla="*/ 149 w 158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284">
                  <a:moveTo>
                    <a:pt x="149" y="284"/>
                  </a:moveTo>
                  <a:lnTo>
                    <a:pt x="0" y="5"/>
                  </a:lnTo>
                  <a:lnTo>
                    <a:pt x="9" y="0"/>
                  </a:lnTo>
                  <a:lnTo>
                    <a:pt x="158" y="277"/>
                  </a:lnTo>
                  <a:lnTo>
                    <a:pt x="149" y="2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31" name="Freeform 118"/>
            <p:cNvSpPr/>
            <p:nvPr/>
          </p:nvSpPr>
          <p:spPr bwMode="auto">
            <a:xfrm>
              <a:off x="2987" y="1390"/>
              <a:ext cx="109" cy="246"/>
            </a:xfrm>
            <a:custGeom>
              <a:avLst/>
              <a:gdLst>
                <a:gd name="T0" fmla="*/ 9 w 109"/>
                <a:gd name="T1" fmla="*/ 246 h 246"/>
                <a:gd name="T2" fmla="*/ 0 w 109"/>
                <a:gd name="T3" fmla="*/ 241 h 246"/>
                <a:gd name="T4" fmla="*/ 99 w 109"/>
                <a:gd name="T5" fmla="*/ 0 h 246"/>
                <a:gd name="T6" fmla="*/ 109 w 109"/>
                <a:gd name="T7" fmla="*/ 5 h 246"/>
                <a:gd name="T8" fmla="*/ 9 w 109"/>
                <a:gd name="T9" fmla="*/ 24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246">
                  <a:moveTo>
                    <a:pt x="9" y="246"/>
                  </a:moveTo>
                  <a:lnTo>
                    <a:pt x="0" y="241"/>
                  </a:lnTo>
                  <a:lnTo>
                    <a:pt x="99" y="0"/>
                  </a:lnTo>
                  <a:lnTo>
                    <a:pt x="109" y="5"/>
                  </a:lnTo>
                  <a:lnTo>
                    <a:pt x="9" y="2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32" name="Freeform 119"/>
            <p:cNvSpPr/>
            <p:nvPr/>
          </p:nvSpPr>
          <p:spPr bwMode="auto">
            <a:xfrm>
              <a:off x="2850" y="1634"/>
              <a:ext cx="142" cy="196"/>
            </a:xfrm>
            <a:custGeom>
              <a:avLst/>
              <a:gdLst>
                <a:gd name="T0" fmla="*/ 9 w 142"/>
                <a:gd name="T1" fmla="*/ 196 h 196"/>
                <a:gd name="T2" fmla="*/ 0 w 142"/>
                <a:gd name="T3" fmla="*/ 189 h 196"/>
                <a:gd name="T4" fmla="*/ 132 w 142"/>
                <a:gd name="T5" fmla="*/ 0 h 196"/>
                <a:gd name="T6" fmla="*/ 142 w 142"/>
                <a:gd name="T7" fmla="*/ 7 h 196"/>
                <a:gd name="T8" fmla="*/ 9 w 142"/>
                <a:gd name="T9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196">
                  <a:moveTo>
                    <a:pt x="9" y="196"/>
                  </a:moveTo>
                  <a:lnTo>
                    <a:pt x="0" y="189"/>
                  </a:lnTo>
                  <a:lnTo>
                    <a:pt x="132" y="0"/>
                  </a:lnTo>
                  <a:lnTo>
                    <a:pt x="142" y="7"/>
                  </a:lnTo>
                  <a:lnTo>
                    <a:pt x="9" y="1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33" name="Freeform 120"/>
            <p:cNvSpPr/>
            <p:nvPr/>
          </p:nvSpPr>
          <p:spPr bwMode="auto">
            <a:xfrm>
              <a:off x="2850" y="1837"/>
              <a:ext cx="175" cy="205"/>
            </a:xfrm>
            <a:custGeom>
              <a:avLst/>
              <a:gdLst>
                <a:gd name="T0" fmla="*/ 165 w 175"/>
                <a:gd name="T1" fmla="*/ 205 h 205"/>
                <a:gd name="T2" fmla="*/ 0 w 175"/>
                <a:gd name="T3" fmla="*/ 7 h 205"/>
                <a:gd name="T4" fmla="*/ 7 w 175"/>
                <a:gd name="T5" fmla="*/ 0 h 205"/>
                <a:gd name="T6" fmla="*/ 175 w 175"/>
                <a:gd name="T7" fmla="*/ 198 h 205"/>
                <a:gd name="T8" fmla="*/ 165 w 175"/>
                <a:gd name="T9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05">
                  <a:moveTo>
                    <a:pt x="165" y="205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75" y="198"/>
                  </a:lnTo>
                  <a:lnTo>
                    <a:pt x="165" y="2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34" name="Freeform 121"/>
            <p:cNvSpPr/>
            <p:nvPr/>
          </p:nvSpPr>
          <p:spPr bwMode="auto">
            <a:xfrm>
              <a:off x="2616" y="1523"/>
              <a:ext cx="241" cy="321"/>
            </a:xfrm>
            <a:custGeom>
              <a:avLst/>
              <a:gdLst>
                <a:gd name="T0" fmla="*/ 234 w 241"/>
                <a:gd name="T1" fmla="*/ 321 h 321"/>
                <a:gd name="T2" fmla="*/ 0 w 241"/>
                <a:gd name="T3" fmla="*/ 7 h 321"/>
                <a:gd name="T4" fmla="*/ 9 w 241"/>
                <a:gd name="T5" fmla="*/ 0 h 321"/>
                <a:gd name="T6" fmla="*/ 241 w 241"/>
                <a:gd name="T7" fmla="*/ 316 h 321"/>
                <a:gd name="T8" fmla="*/ 234 w 241"/>
                <a:gd name="T9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" h="321">
                  <a:moveTo>
                    <a:pt x="234" y="321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241" y="316"/>
                  </a:lnTo>
                  <a:lnTo>
                    <a:pt x="234" y="3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  <p:sp>
          <p:nvSpPr>
            <p:cNvPr id="135" name="Oval 122"/>
            <p:cNvSpPr>
              <a:spLocks noChangeArrowheads="1"/>
            </p:cNvSpPr>
            <p:nvPr/>
          </p:nvSpPr>
          <p:spPr bwMode="auto">
            <a:xfrm>
              <a:off x="2786" y="1291"/>
              <a:ext cx="111" cy="111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38100" h="12700"/>
              <a:bevelB/>
            </a:sp3d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36" name="Oval 123"/>
            <p:cNvSpPr>
              <a:spLocks noChangeArrowheads="1"/>
            </p:cNvSpPr>
            <p:nvPr/>
          </p:nvSpPr>
          <p:spPr bwMode="auto">
            <a:xfrm>
              <a:off x="2306" y="1591"/>
              <a:ext cx="111" cy="114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37" name="Oval 124"/>
            <p:cNvSpPr>
              <a:spLocks noChangeArrowheads="1"/>
            </p:cNvSpPr>
            <p:nvPr/>
          </p:nvSpPr>
          <p:spPr bwMode="auto">
            <a:xfrm>
              <a:off x="2798" y="2137"/>
              <a:ext cx="111" cy="111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38100" h="12700"/>
              <a:bevelB/>
            </a:sp3d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38" name="Oval 125"/>
            <p:cNvSpPr>
              <a:spLocks noChangeArrowheads="1"/>
            </p:cNvSpPr>
            <p:nvPr/>
          </p:nvSpPr>
          <p:spPr bwMode="auto">
            <a:xfrm>
              <a:off x="2798" y="1579"/>
              <a:ext cx="111" cy="111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38100" h="12700"/>
            </a:sp3d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39" name="Oval 126"/>
            <p:cNvSpPr>
              <a:spLocks noChangeArrowheads="1"/>
            </p:cNvSpPr>
            <p:nvPr/>
          </p:nvSpPr>
          <p:spPr bwMode="auto">
            <a:xfrm>
              <a:off x="2781" y="1761"/>
              <a:ext cx="144" cy="144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38100" h="12700"/>
            </a:sp3d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0" name="Oval 127"/>
            <p:cNvSpPr>
              <a:spLocks noChangeArrowheads="1"/>
            </p:cNvSpPr>
            <p:nvPr/>
          </p:nvSpPr>
          <p:spPr bwMode="auto">
            <a:xfrm>
              <a:off x="3341" y="1421"/>
              <a:ext cx="114" cy="111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1" name="Oval 128"/>
            <p:cNvSpPr>
              <a:spLocks noChangeArrowheads="1"/>
            </p:cNvSpPr>
            <p:nvPr/>
          </p:nvSpPr>
          <p:spPr bwMode="auto">
            <a:xfrm>
              <a:off x="2524" y="835"/>
              <a:ext cx="111" cy="111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38100" h="12700"/>
              <a:bevelB/>
            </a:sp3d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2" name="Oval 129"/>
            <p:cNvSpPr>
              <a:spLocks noChangeArrowheads="1"/>
            </p:cNvSpPr>
            <p:nvPr/>
          </p:nvSpPr>
          <p:spPr bwMode="auto">
            <a:xfrm>
              <a:off x="2521" y="1227"/>
              <a:ext cx="81" cy="81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38100" h="12700"/>
            </a:sp3d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3" name="Oval 130"/>
            <p:cNvSpPr>
              <a:spLocks noChangeArrowheads="1"/>
            </p:cNvSpPr>
            <p:nvPr/>
          </p:nvSpPr>
          <p:spPr bwMode="auto">
            <a:xfrm>
              <a:off x="2250" y="1249"/>
              <a:ext cx="80" cy="80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4" name="Oval 131"/>
            <p:cNvSpPr>
              <a:spLocks noChangeArrowheads="1"/>
            </p:cNvSpPr>
            <p:nvPr/>
          </p:nvSpPr>
          <p:spPr bwMode="auto">
            <a:xfrm>
              <a:off x="2351" y="1001"/>
              <a:ext cx="81" cy="80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5" name="Oval 132"/>
            <p:cNvSpPr>
              <a:spLocks noChangeArrowheads="1"/>
            </p:cNvSpPr>
            <p:nvPr/>
          </p:nvSpPr>
          <p:spPr bwMode="auto">
            <a:xfrm>
              <a:off x="2942" y="1069"/>
              <a:ext cx="80" cy="80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38100" h="12700"/>
            </a:sp3d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6" name="Oval 133"/>
            <p:cNvSpPr>
              <a:spLocks noChangeArrowheads="1"/>
            </p:cNvSpPr>
            <p:nvPr/>
          </p:nvSpPr>
          <p:spPr bwMode="auto">
            <a:xfrm>
              <a:off x="3346" y="1109"/>
              <a:ext cx="80" cy="81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38100" h="12700"/>
              <a:bevelB/>
            </a:sp3d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7" name="Oval 134"/>
            <p:cNvSpPr>
              <a:spLocks noChangeArrowheads="1"/>
            </p:cNvSpPr>
            <p:nvPr/>
          </p:nvSpPr>
          <p:spPr bwMode="auto">
            <a:xfrm>
              <a:off x="3110" y="1558"/>
              <a:ext cx="80" cy="80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38100" h="12700"/>
            </a:sp3d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8" name="Oval 135"/>
            <p:cNvSpPr>
              <a:spLocks noChangeArrowheads="1"/>
            </p:cNvSpPr>
            <p:nvPr/>
          </p:nvSpPr>
          <p:spPr bwMode="auto">
            <a:xfrm>
              <a:off x="3204" y="1225"/>
              <a:ext cx="78" cy="78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38100" h="12700"/>
            </a:sp3d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9" name="Oval 136"/>
            <p:cNvSpPr>
              <a:spLocks noChangeArrowheads="1"/>
            </p:cNvSpPr>
            <p:nvPr/>
          </p:nvSpPr>
          <p:spPr bwMode="auto">
            <a:xfrm>
              <a:off x="2491" y="1962"/>
              <a:ext cx="80" cy="80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38100" h="12700"/>
              <a:bevelB/>
            </a:sp3d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50" name="Oval 137"/>
            <p:cNvSpPr>
              <a:spLocks noChangeArrowheads="1"/>
            </p:cNvSpPr>
            <p:nvPr/>
          </p:nvSpPr>
          <p:spPr bwMode="auto">
            <a:xfrm>
              <a:off x="3136" y="1901"/>
              <a:ext cx="80" cy="80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38100" h="12700"/>
            </a:sp3d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51" name="Oval 138"/>
            <p:cNvSpPr>
              <a:spLocks noChangeArrowheads="1"/>
            </p:cNvSpPr>
            <p:nvPr/>
          </p:nvSpPr>
          <p:spPr bwMode="auto">
            <a:xfrm>
              <a:off x="2746" y="1102"/>
              <a:ext cx="57" cy="59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38100" h="12700"/>
            </a:sp3d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52" name="Oval 139"/>
            <p:cNvSpPr>
              <a:spLocks noChangeArrowheads="1"/>
            </p:cNvSpPr>
            <p:nvPr/>
          </p:nvSpPr>
          <p:spPr bwMode="auto">
            <a:xfrm>
              <a:off x="2422" y="1395"/>
              <a:ext cx="57" cy="59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53" name="Oval 140"/>
            <p:cNvSpPr>
              <a:spLocks noChangeArrowheads="1"/>
            </p:cNvSpPr>
            <p:nvPr/>
          </p:nvSpPr>
          <p:spPr bwMode="auto">
            <a:xfrm>
              <a:off x="2573" y="1357"/>
              <a:ext cx="57" cy="59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54" name="Oval 141"/>
            <p:cNvSpPr>
              <a:spLocks noChangeArrowheads="1"/>
            </p:cNvSpPr>
            <p:nvPr/>
          </p:nvSpPr>
          <p:spPr bwMode="auto">
            <a:xfrm>
              <a:off x="3065" y="1362"/>
              <a:ext cx="59" cy="57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55" name="Oval 142"/>
            <p:cNvSpPr>
              <a:spLocks noChangeArrowheads="1"/>
            </p:cNvSpPr>
            <p:nvPr/>
          </p:nvSpPr>
          <p:spPr bwMode="auto">
            <a:xfrm>
              <a:off x="2968" y="1610"/>
              <a:ext cx="57" cy="57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56" name="Oval 143"/>
            <p:cNvSpPr>
              <a:spLocks noChangeArrowheads="1"/>
            </p:cNvSpPr>
            <p:nvPr/>
          </p:nvSpPr>
          <p:spPr bwMode="auto">
            <a:xfrm>
              <a:off x="2873" y="790"/>
              <a:ext cx="57" cy="59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57" name="Oval 144"/>
            <p:cNvSpPr>
              <a:spLocks noChangeArrowheads="1"/>
            </p:cNvSpPr>
            <p:nvPr/>
          </p:nvSpPr>
          <p:spPr bwMode="auto">
            <a:xfrm>
              <a:off x="3178" y="923"/>
              <a:ext cx="57" cy="56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58" name="Oval 145"/>
            <p:cNvSpPr>
              <a:spLocks noChangeArrowheads="1"/>
            </p:cNvSpPr>
            <p:nvPr/>
          </p:nvSpPr>
          <p:spPr bwMode="auto">
            <a:xfrm>
              <a:off x="3254" y="1707"/>
              <a:ext cx="57" cy="59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59" name="Oval 146"/>
            <p:cNvSpPr>
              <a:spLocks noChangeArrowheads="1"/>
            </p:cNvSpPr>
            <p:nvPr/>
          </p:nvSpPr>
          <p:spPr bwMode="auto">
            <a:xfrm>
              <a:off x="3119" y="2139"/>
              <a:ext cx="57" cy="59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60" name="Oval 147"/>
            <p:cNvSpPr>
              <a:spLocks noChangeArrowheads="1"/>
            </p:cNvSpPr>
            <p:nvPr/>
          </p:nvSpPr>
          <p:spPr bwMode="auto">
            <a:xfrm>
              <a:off x="2994" y="2170"/>
              <a:ext cx="57" cy="59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61" name="Oval 148"/>
            <p:cNvSpPr>
              <a:spLocks noChangeArrowheads="1"/>
            </p:cNvSpPr>
            <p:nvPr/>
          </p:nvSpPr>
          <p:spPr bwMode="auto">
            <a:xfrm>
              <a:off x="2557" y="2172"/>
              <a:ext cx="56" cy="59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62" name="Oval 149"/>
            <p:cNvSpPr>
              <a:spLocks noChangeArrowheads="1"/>
            </p:cNvSpPr>
            <p:nvPr/>
          </p:nvSpPr>
          <p:spPr bwMode="auto">
            <a:xfrm>
              <a:off x="2618" y="1735"/>
              <a:ext cx="81" cy="81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63" name="Oval 150"/>
            <p:cNvSpPr>
              <a:spLocks noChangeArrowheads="1"/>
            </p:cNvSpPr>
            <p:nvPr/>
          </p:nvSpPr>
          <p:spPr bwMode="auto">
            <a:xfrm>
              <a:off x="2989" y="1809"/>
              <a:ext cx="81" cy="80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64" name="Oval 151"/>
            <p:cNvSpPr>
              <a:spLocks noChangeArrowheads="1"/>
            </p:cNvSpPr>
            <p:nvPr/>
          </p:nvSpPr>
          <p:spPr bwMode="auto">
            <a:xfrm>
              <a:off x="2994" y="2009"/>
              <a:ext cx="80" cy="81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65" name="Oval 152"/>
            <p:cNvSpPr>
              <a:spLocks noChangeArrowheads="1"/>
            </p:cNvSpPr>
            <p:nvPr/>
          </p:nvSpPr>
          <p:spPr bwMode="auto">
            <a:xfrm>
              <a:off x="2694" y="1991"/>
              <a:ext cx="80" cy="80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38100" h="12700"/>
            </a:sp3d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66" name="Oval 153"/>
            <p:cNvSpPr>
              <a:spLocks noChangeArrowheads="1"/>
            </p:cNvSpPr>
            <p:nvPr/>
          </p:nvSpPr>
          <p:spPr bwMode="auto">
            <a:xfrm>
              <a:off x="2583" y="1483"/>
              <a:ext cx="80" cy="80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38100" h="12700"/>
              <a:bevelB/>
            </a:sp3d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67" name="Freeform 154"/>
            <p:cNvSpPr/>
            <p:nvPr/>
          </p:nvSpPr>
          <p:spPr bwMode="auto">
            <a:xfrm>
              <a:off x="2810" y="1787"/>
              <a:ext cx="87" cy="90"/>
            </a:xfrm>
            <a:custGeom>
              <a:avLst/>
              <a:gdLst>
                <a:gd name="T0" fmla="*/ 18 w 37"/>
                <a:gd name="T1" fmla="*/ 38 h 38"/>
                <a:gd name="T2" fmla="*/ 14 w 37"/>
                <a:gd name="T3" fmla="*/ 33 h 38"/>
                <a:gd name="T4" fmla="*/ 14 w 37"/>
                <a:gd name="T5" fmla="*/ 23 h 38"/>
                <a:gd name="T6" fmla="*/ 4 w 37"/>
                <a:gd name="T7" fmla="*/ 23 h 38"/>
                <a:gd name="T8" fmla="*/ 0 w 37"/>
                <a:gd name="T9" fmla="*/ 19 h 38"/>
                <a:gd name="T10" fmla="*/ 4 w 37"/>
                <a:gd name="T11" fmla="*/ 15 h 38"/>
                <a:gd name="T12" fmla="*/ 14 w 37"/>
                <a:gd name="T13" fmla="*/ 15 h 38"/>
                <a:gd name="T14" fmla="*/ 14 w 37"/>
                <a:gd name="T15" fmla="*/ 4 h 38"/>
                <a:gd name="T16" fmla="*/ 18 w 37"/>
                <a:gd name="T17" fmla="*/ 0 h 38"/>
                <a:gd name="T18" fmla="*/ 23 w 37"/>
                <a:gd name="T19" fmla="*/ 4 h 38"/>
                <a:gd name="T20" fmla="*/ 23 w 37"/>
                <a:gd name="T21" fmla="*/ 15 h 38"/>
                <a:gd name="T22" fmla="*/ 33 w 37"/>
                <a:gd name="T23" fmla="*/ 15 h 38"/>
                <a:gd name="T24" fmla="*/ 37 w 37"/>
                <a:gd name="T25" fmla="*/ 19 h 38"/>
                <a:gd name="T26" fmla="*/ 33 w 37"/>
                <a:gd name="T27" fmla="*/ 23 h 38"/>
                <a:gd name="T28" fmla="*/ 23 w 37"/>
                <a:gd name="T29" fmla="*/ 23 h 38"/>
                <a:gd name="T30" fmla="*/ 23 w 37"/>
                <a:gd name="T31" fmla="*/ 33 h 38"/>
                <a:gd name="T32" fmla="*/ 18 w 37"/>
                <a:gd name="T3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7" h="38">
                  <a:moveTo>
                    <a:pt x="18" y="38"/>
                  </a:moveTo>
                  <a:cubicBezTo>
                    <a:pt x="16" y="38"/>
                    <a:pt x="14" y="36"/>
                    <a:pt x="14" y="33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2" y="23"/>
                    <a:pt x="0" y="21"/>
                    <a:pt x="0" y="19"/>
                  </a:cubicBezTo>
                  <a:cubicBezTo>
                    <a:pt x="0" y="17"/>
                    <a:pt x="2" y="15"/>
                    <a:pt x="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2"/>
                    <a:pt x="16" y="0"/>
                    <a:pt x="18" y="0"/>
                  </a:cubicBezTo>
                  <a:cubicBezTo>
                    <a:pt x="21" y="0"/>
                    <a:pt x="23" y="2"/>
                    <a:pt x="23" y="4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33" y="15"/>
                    <a:pt x="33" y="15"/>
                    <a:pt x="33" y="15"/>
                  </a:cubicBezTo>
                  <a:cubicBezTo>
                    <a:pt x="35" y="15"/>
                    <a:pt x="37" y="17"/>
                    <a:pt x="37" y="19"/>
                  </a:cubicBezTo>
                  <a:cubicBezTo>
                    <a:pt x="37" y="21"/>
                    <a:pt x="35" y="23"/>
                    <a:pt x="33" y="23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36"/>
                    <a:pt x="21" y="38"/>
                    <a:pt x="18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</p:grpSp>
      <p:grpSp>
        <p:nvGrpSpPr>
          <p:cNvPr id="168" name="组合 167"/>
          <p:cNvGrpSpPr/>
          <p:nvPr/>
        </p:nvGrpSpPr>
        <p:grpSpPr>
          <a:xfrm>
            <a:off x="3331770" y="3997875"/>
            <a:ext cx="338978" cy="338978"/>
            <a:chOff x="2798757" y="2999947"/>
            <a:chExt cx="211861" cy="211861"/>
          </a:xfrm>
        </p:grpSpPr>
        <p:sp>
          <p:nvSpPr>
            <p:cNvPr id="170" name="椭圆 169"/>
            <p:cNvSpPr/>
            <p:nvPr/>
          </p:nvSpPr>
          <p:spPr>
            <a:xfrm>
              <a:off x="2798757" y="2999947"/>
              <a:ext cx="211861" cy="211861"/>
            </a:xfrm>
            <a:prstGeom prst="ellipse">
              <a:avLst/>
            </a:prstGeom>
            <a:solidFill>
              <a:srgbClr val="013B6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1" name="Freeform 154"/>
            <p:cNvSpPr/>
            <p:nvPr/>
          </p:nvSpPr>
          <p:spPr bwMode="auto">
            <a:xfrm>
              <a:off x="2838622" y="3032686"/>
              <a:ext cx="132129" cy="136685"/>
            </a:xfrm>
            <a:custGeom>
              <a:avLst/>
              <a:gdLst>
                <a:gd name="T0" fmla="*/ 18 w 37"/>
                <a:gd name="T1" fmla="*/ 38 h 38"/>
                <a:gd name="T2" fmla="*/ 14 w 37"/>
                <a:gd name="T3" fmla="*/ 33 h 38"/>
                <a:gd name="T4" fmla="*/ 14 w 37"/>
                <a:gd name="T5" fmla="*/ 23 h 38"/>
                <a:gd name="T6" fmla="*/ 4 w 37"/>
                <a:gd name="T7" fmla="*/ 23 h 38"/>
                <a:gd name="T8" fmla="*/ 0 w 37"/>
                <a:gd name="T9" fmla="*/ 19 h 38"/>
                <a:gd name="T10" fmla="*/ 4 w 37"/>
                <a:gd name="T11" fmla="*/ 15 h 38"/>
                <a:gd name="T12" fmla="*/ 14 w 37"/>
                <a:gd name="T13" fmla="*/ 15 h 38"/>
                <a:gd name="T14" fmla="*/ 14 w 37"/>
                <a:gd name="T15" fmla="*/ 4 h 38"/>
                <a:gd name="T16" fmla="*/ 18 w 37"/>
                <a:gd name="T17" fmla="*/ 0 h 38"/>
                <a:gd name="T18" fmla="*/ 23 w 37"/>
                <a:gd name="T19" fmla="*/ 4 h 38"/>
                <a:gd name="T20" fmla="*/ 23 w 37"/>
                <a:gd name="T21" fmla="*/ 15 h 38"/>
                <a:gd name="T22" fmla="*/ 33 w 37"/>
                <a:gd name="T23" fmla="*/ 15 h 38"/>
                <a:gd name="T24" fmla="*/ 37 w 37"/>
                <a:gd name="T25" fmla="*/ 19 h 38"/>
                <a:gd name="T26" fmla="*/ 33 w 37"/>
                <a:gd name="T27" fmla="*/ 23 h 38"/>
                <a:gd name="T28" fmla="*/ 23 w 37"/>
                <a:gd name="T29" fmla="*/ 23 h 38"/>
                <a:gd name="T30" fmla="*/ 23 w 37"/>
                <a:gd name="T31" fmla="*/ 33 h 38"/>
                <a:gd name="T32" fmla="*/ 18 w 37"/>
                <a:gd name="T3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7" h="38">
                  <a:moveTo>
                    <a:pt x="18" y="38"/>
                  </a:moveTo>
                  <a:cubicBezTo>
                    <a:pt x="16" y="38"/>
                    <a:pt x="14" y="36"/>
                    <a:pt x="14" y="33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2" y="23"/>
                    <a:pt x="0" y="21"/>
                    <a:pt x="0" y="19"/>
                  </a:cubicBezTo>
                  <a:cubicBezTo>
                    <a:pt x="0" y="17"/>
                    <a:pt x="2" y="15"/>
                    <a:pt x="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2"/>
                    <a:pt x="16" y="0"/>
                    <a:pt x="18" y="0"/>
                  </a:cubicBezTo>
                  <a:cubicBezTo>
                    <a:pt x="21" y="0"/>
                    <a:pt x="23" y="2"/>
                    <a:pt x="23" y="4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33" y="15"/>
                    <a:pt x="33" y="15"/>
                    <a:pt x="33" y="15"/>
                  </a:cubicBezTo>
                  <a:cubicBezTo>
                    <a:pt x="35" y="15"/>
                    <a:pt x="37" y="17"/>
                    <a:pt x="37" y="19"/>
                  </a:cubicBezTo>
                  <a:cubicBezTo>
                    <a:pt x="37" y="21"/>
                    <a:pt x="35" y="23"/>
                    <a:pt x="33" y="23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36"/>
                    <a:pt x="21" y="38"/>
                    <a:pt x="18" y="38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</p:grpSp>
      <p:sp>
        <p:nvSpPr>
          <p:cNvPr id="172" name="矩形 171"/>
          <p:cNvSpPr/>
          <p:nvPr/>
        </p:nvSpPr>
        <p:spPr>
          <a:xfrm flipH="1">
            <a:off x="1027525" y="4891057"/>
            <a:ext cx="3217629" cy="968436"/>
          </a:xfrm>
          <a:prstGeom prst="rect">
            <a:avLst/>
          </a:prstGeom>
          <a:effectLst/>
        </p:spPr>
        <p:txBody>
          <a:bodyPr wrap="square" lIns="146272" tIns="73135" rIns="146272" bIns="73135">
            <a:spAutoFit/>
          </a:bodyPr>
          <a:lstStyle/>
          <a:p>
            <a:pPr defTabSz="1462405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4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</a:t>
            </a:r>
          </a:p>
        </p:txBody>
      </p:sp>
      <p:sp>
        <p:nvSpPr>
          <p:cNvPr id="173" name="矩形 172"/>
          <p:cNvSpPr/>
          <p:nvPr/>
        </p:nvSpPr>
        <p:spPr>
          <a:xfrm>
            <a:off x="2229809" y="4510924"/>
            <a:ext cx="2015348" cy="391355"/>
          </a:xfrm>
          <a:prstGeom prst="rect">
            <a:avLst/>
          </a:prstGeom>
        </p:spPr>
        <p:txBody>
          <a:bodyPr wrap="square" lIns="146272" tIns="73135" rIns="146272" bIns="73135">
            <a:spAutoFit/>
          </a:bodyPr>
          <a:lstStyle/>
          <a:p>
            <a:pPr algn="just" defTabSz="1462405" fontAlgn="base">
              <a:lnSpc>
                <a:spcPts val="192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92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标题文字添加</a:t>
            </a:r>
            <a:endParaRPr lang="en-US" altLang="zh-CN" sz="192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74" name="组合 173"/>
          <p:cNvGrpSpPr/>
          <p:nvPr/>
        </p:nvGrpSpPr>
        <p:grpSpPr>
          <a:xfrm>
            <a:off x="3331770" y="1924045"/>
            <a:ext cx="338978" cy="338978"/>
            <a:chOff x="2798757" y="2999947"/>
            <a:chExt cx="211861" cy="211861"/>
          </a:xfrm>
        </p:grpSpPr>
        <p:sp>
          <p:nvSpPr>
            <p:cNvPr id="176" name="椭圆 175"/>
            <p:cNvSpPr/>
            <p:nvPr/>
          </p:nvSpPr>
          <p:spPr>
            <a:xfrm>
              <a:off x="2798757" y="2999947"/>
              <a:ext cx="211861" cy="211861"/>
            </a:xfrm>
            <a:prstGeom prst="ellipse">
              <a:avLst/>
            </a:prstGeom>
            <a:solidFill>
              <a:srgbClr val="013B6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7" name="Freeform 154"/>
            <p:cNvSpPr/>
            <p:nvPr/>
          </p:nvSpPr>
          <p:spPr bwMode="auto">
            <a:xfrm>
              <a:off x="2838622" y="3032686"/>
              <a:ext cx="132129" cy="136685"/>
            </a:xfrm>
            <a:custGeom>
              <a:avLst/>
              <a:gdLst>
                <a:gd name="T0" fmla="*/ 18 w 37"/>
                <a:gd name="T1" fmla="*/ 38 h 38"/>
                <a:gd name="T2" fmla="*/ 14 w 37"/>
                <a:gd name="T3" fmla="*/ 33 h 38"/>
                <a:gd name="T4" fmla="*/ 14 w 37"/>
                <a:gd name="T5" fmla="*/ 23 h 38"/>
                <a:gd name="T6" fmla="*/ 4 w 37"/>
                <a:gd name="T7" fmla="*/ 23 h 38"/>
                <a:gd name="T8" fmla="*/ 0 w 37"/>
                <a:gd name="T9" fmla="*/ 19 h 38"/>
                <a:gd name="T10" fmla="*/ 4 w 37"/>
                <a:gd name="T11" fmla="*/ 15 h 38"/>
                <a:gd name="T12" fmla="*/ 14 w 37"/>
                <a:gd name="T13" fmla="*/ 15 h 38"/>
                <a:gd name="T14" fmla="*/ 14 w 37"/>
                <a:gd name="T15" fmla="*/ 4 h 38"/>
                <a:gd name="T16" fmla="*/ 18 w 37"/>
                <a:gd name="T17" fmla="*/ 0 h 38"/>
                <a:gd name="T18" fmla="*/ 23 w 37"/>
                <a:gd name="T19" fmla="*/ 4 h 38"/>
                <a:gd name="T20" fmla="*/ 23 w 37"/>
                <a:gd name="T21" fmla="*/ 15 h 38"/>
                <a:gd name="T22" fmla="*/ 33 w 37"/>
                <a:gd name="T23" fmla="*/ 15 h 38"/>
                <a:gd name="T24" fmla="*/ 37 w 37"/>
                <a:gd name="T25" fmla="*/ 19 h 38"/>
                <a:gd name="T26" fmla="*/ 33 w 37"/>
                <a:gd name="T27" fmla="*/ 23 h 38"/>
                <a:gd name="T28" fmla="*/ 23 w 37"/>
                <a:gd name="T29" fmla="*/ 23 h 38"/>
                <a:gd name="T30" fmla="*/ 23 w 37"/>
                <a:gd name="T31" fmla="*/ 33 h 38"/>
                <a:gd name="T32" fmla="*/ 18 w 37"/>
                <a:gd name="T3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7" h="38">
                  <a:moveTo>
                    <a:pt x="18" y="38"/>
                  </a:moveTo>
                  <a:cubicBezTo>
                    <a:pt x="16" y="38"/>
                    <a:pt x="14" y="36"/>
                    <a:pt x="14" y="33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2" y="23"/>
                    <a:pt x="0" y="21"/>
                    <a:pt x="0" y="19"/>
                  </a:cubicBezTo>
                  <a:cubicBezTo>
                    <a:pt x="0" y="17"/>
                    <a:pt x="2" y="15"/>
                    <a:pt x="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2"/>
                    <a:pt x="16" y="0"/>
                    <a:pt x="18" y="0"/>
                  </a:cubicBezTo>
                  <a:cubicBezTo>
                    <a:pt x="21" y="0"/>
                    <a:pt x="23" y="2"/>
                    <a:pt x="23" y="4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33" y="15"/>
                    <a:pt x="33" y="15"/>
                    <a:pt x="33" y="15"/>
                  </a:cubicBezTo>
                  <a:cubicBezTo>
                    <a:pt x="35" y="15"/>
                    <a:pt x="37" y="17"/>
                    <a:pt x="37" y="19"/>
                  </a:cubicBezTo>
                  <a:cubicBezTo>
                    <a:pt x="37" y="21"/>
                    <a:pt x="35" y="23"/>
                    <a:pt x="33" y="23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36"/>
                    <a:pt x="21" y="38"/>
                    <a:pt x="18" y="38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</p:grpSp>
      <p:sp>
        <p:nvSpPr>
          <p:cNvPr id="178" name="矩形 177"/>
          <p:cNvSpPr/>
          <p:nvPr/>
        </p:nvSpPr>
        <p:spPr>
          <a:xfrm flipH="1">
            <a:off x="1027525" y="2817227"/>
            <a:ext cx="3217631" cy="968436"/>
          </a:xfrm>
          <a:prstGeom prst="rect">
            <a:avLst/>
          </a:prstGeom>
          <a:effectLst/>
        </p:spPr>
        <p:txBody>
          <a:bodyPr wrap="square" lIns="146272" tIns="73135" rIns="146272" bIns="73135">
            <a:spAutoFit/>
          </a:bodyPr>
          <a:lstStyle/>
          <a:p>
            <a:pPr defTabSz="1462405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4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</a:t>
            </a:r>
          </a:p>
        </p:txBody>
      </p:sp>
      <p:sp>
        <p:nvSpPr>
          <p:cNvPr id="179" name="矩形 178"/>
          <p:cNvSpPr/>
          <p:nvPr/>
        </p:nvSpPr>
        <p:spPr>
          <a:xfrm>
            <a:off x="2229809" y="2437084"/>
            <a:ext cx="2015348" cy="391355"/>
          </a:xfrm>
          <a:prstGeom prst="rect">
            <a:avLst/>
          </a:prstGeom>
        </p:spPr>
        <p:txBody>
          <a:bodyPr wrap="square" lIns="146272" tIns="73135" rIns="146272" bIns="73135">
            <a:spAutoFit/>
          </a:bodyPr>
          <a:lstStyle/>
          <a:p>
            <a:pPr algn="just" defTabSz="1462405" fontAlgn="base">
              <a:lnSpc>
                <a:spcPts val="192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92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标题文字添加</a:t>
            </a:r>
            <a:endParaRPr lang="en-US" altLang="zh-CN" sz="192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0" name="组合 179"/>
          <p:cNvGrpSpPr/>
          <p:nvPr/>
        </p:nvGrpSpPr>
        <p:grpSpPr>
          <a:xfrm>
            <a:off x="8506825" y="1924045"/>
            <a:ext cx="338978" cy="338978"/>
            <a:chOff x="2798757" y="2999947"/>
            <a:chExt cx="211861" cy="211861"/>
          </a:xfrm>
        </p:grpSpPr>
        <p:sp>
          <p:nvSpPr>
            <p:cNvPr id="182" name="椭圆 181"/>
            <p:cNvSpPr/>
            <p:nvPr/>
          </p:nvSpPr>
          <p:spPr>
            <a:xfrm>
              <a:off x="2798757" y="2999947"/>
              <a:ext cx="211861" cy="211861"/>
            </a:xfrm>
            <a:prstGeom prst="ellipse">
              <a:avLst/>
            </a:prstGeom>
            <a:solidFill>
              <a:srgbClr val="013B6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83" name="Freeform 154"/>
            <p:cNvSpPr/>
            <p:nvPr/>
          </p:nvSpPr>
          <p:spPr bwMode="auto">
            <a:xfrm>
              <a:off x="2838622" y="3032686"/>
              <a:ext cx="132129" cy="136685"/>
            </a:xfrm>
            <a:custGeom>
              <a:avLst/>
              <a:gdLst>
                <a:gd name="T0" fmla="*/ 18 w 37"/>
                <a:gd name="T1" fmla="*/ 38 h 38"/>
                <a:gd name="T2" fmla="*/ 14 w 37"/>
                <a:gd name="T3" fmla="*/ 33 h 38"/>
                <a:gd name="T4" fmla="*/ 14 w 37"/>
                <a:gd name="T5" fmla="*/ 23 h 38"/>
                <a:gd name="T6" fmla="*/ 4 w 37"/>
                <a:gd name="T7" fmla="*/ 23 h 38"/>
                <a:gd name="T8" fmla="*/ 0 w 37"/>
                <a:gd name="T9" fmla="*/ 19 h 38"/>
                <a:gd name="T10" fmla="*/ 4 w 37"/>
                <a:gd name="T11" fmla="*/ 15 h 38"/>
                <a:gd name="T12" fmla="*/ 14 w 37"/>
                <a:gd name="T13" fmla="*/ 15 h 38"/>
                <a:gd name="T14" fmla="*/ 14 w 37"/>
                <a:gd name="T15" fmla="*/ 4 h 38"/>
                <a:gd name="T16" fmla="*/ 18 w 37"/>
                <a:gd name="T17" fmla="*/ 0 h 38"/>
                <a:gd name="T18" fmla="*/ 23 w 37"/>
                <a:gd name="T19" fmla="*/ 4 h 38"/>
                <a:gd name="T20" fmla="*/ 23 w 37"/>
                <a:gd name="T21" fmla="*/ 15 h 38"/>
                <a:gd name="T22" fmla="*/ 33 w 37"/>
                <a:gd name="T23" fmla="*/ 15 h 38"/>
                <a:gd name="T24" fmla="*/ 37 w 37"/>
                <a:gd name="T25" fmla="*/ 19 h 38"/>
                <a:gd name="T26" fmla="*/ 33 w 37"/>
                <a:gd name="T27" fmla="*/ 23 h 38"/>
                <a:gd name="T28" fmla="*/ 23 w 37"/>
                <a:gd name="T29" fmla="*/ 23 h 38"/>
                <a:gd name="T30" fmla="*/ 23 w 37"/>
                <a:gd name="T31" fmla="*/ 33 h 38"/>
                <a:gd name="T32" fmla="*/ 18 w 37"/>
                <a:gd name="T3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7" h="38">
                  <a:moveTo>
                    <a:pt x="18" y="38"/>
                  </a:moveTo>
                  <a:cubicBezTo>
                    <a:pt x="16" y="38"/>
                    <a:pt x="14" y="36"/>
                    <a:pt x="14" y="33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2" y="23"/>
                    <a:pt x="0" y="21"/>
                    <a:pt x="0" y="19"/>
                  </a:cubicBezTo>
                  <a:cubicBezTo>
                    <a:pt x="0" y="17"/>
                    <a:pt x="2" y="15"/>
                    <a:pt x="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2"/>
                    <a:pt x="16" y="0"/>
                    <a:pt x="18" y="0"/>
                  </a:cubicBezTo>
                  <a:cubicBezTo>
                    <a:pt x="21" y="0"/>
                    <a:pt x="23" y="2"/>
                    <a:pt x="23" y="4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33" y="15"/>
                    <a:pt x="33" y="15"/>
                    <a:pt x="33" y="15"/>
                  </a:cubicBezTo>
                  <a:cubicBezTo>
                    <a:pt x="35" y="15"/>
                    <a:pt x="37" y="17"/>
                    <a:pt x="37" y="19"/>
                  </a:cubicBezTo>
                  <a:cubicBezTo>
                    <a:pt x="37" y="21"/>
                    <a:pt x="35" y="23"/>
                    <a:pt x="33" y="23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36"/>
                    <a:pt x="21" y="38"/>
                    <a:pt x="18" y="38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</p:grpSp>
      <p:sp>
        <p:nvSpPr>
          <p:cNvPr id="184" name="矩形 183"/>
          <p:cNvSpPr/>
          <p:nvPr/>
        </p:nvSpPr>
        <p:spPr>
          <a:xfrm flipH="1">
            <a:off x="8344410" y="2817227"/>
            <a:ext cx="3114999" cy="968436"/>
          </a:xfrm>
          <a:prstGeom prst="rect">
            <a:avLst/>
          </a:prstGeom>
          <a:effectLst/>
        </p:spPr>
        <p:txBody>
          <a:bodyPr wrap="square" lIns="146272" tIns="73135" rIns="146272" bIns="73135">
            <a:spAutoFit/>
          </a:bodyPr>
          <a:lstStyle/>
          <a:p>
            <a:pPr defTabSz="1462405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4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</a:t>
            </a:r>
          </a:p>
        </p:txBody>
      </p:sp>
      <p:sp>
        <p:nvSpPr>
          <p:cNvPr id="185" name="矩形 184"/>
          <p:cNvSpPr/>
          <p:nvPr/>
        </p:nvSpPr>
        <p:spPr>
          <a:xfrm>
            <a:off x="8402905" y="2437084"/>
            <a:ext cx="2015348" cy="391355"/>
          </a:xfrm>
          <a:prstGeom prst="rect">
            <a:avLst/>
          </a:prstGeom>
        </p:spPr>
        <p:txBody>
          <a:bodyPr wrap="square" lIns="146272" tIns="73135" rIns="146272" bIns="73135">
            <a:spAutoFit/>
          </a:bodyPr>
          <a:lstStyle/>
          <a:p>
            <a:pPr algn="just" defTabSz="1462405" fontAlgn="base">
              <a:lnSpc>
                <a:spcPts val="192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92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标题文字添加</a:t>
            </a:r>
            <a:endParaRPr lang="en-US" altLang="zh-CN" sz="192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6" name="组合 185"/>
          <p:cNvGrpSpPr/>
          <p:nvPr/>
        </p:nvGrpSpPr>
        <p:grpSpPr>
          <a:xfrm>
            <a:off x="8506825" y="3997875"/>
            <a:ext cx="338978" cy="338978"/>
            <a:chOff x="2798757" y="2999947"/>
            <a:chExt cx="211861" cy="211861"/>
          </a:xfrm>
        </p:grpSpPr>
        <p:sp>
          <p:nvSpPr>
            <p:cNvPr id="188" name="椭圆 187"/>
            <p:cNvSpPr/>
            <p:nvPr/>
          </p:nvSpPr>
          <p:spPr>
            <a:xfrm>
              <a:off x="2798757" y="2999947"/>
              <a:ext cx="211861" cy="211861"/>
            </a:xfrm>
            <a:prstGeom prst="ellipse">
              <a:avLst/>
            </a:prstGeom>
            <a:solidFill>
              <a:srgbClr val="013B6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89" name="Freeform 154"/>
            <p:cNvSpPr/>
            <p:nvPr/>
          </p:nvSpPr>
          <p:spPr bwMode="auto">
            <a:xfrm>
              <a:off x="2838622" y="3032686"/>
              <a:ext cx="132129" cy="136685"/>
            </a:xfrm>
            <a:custGeom>
              <a:avLst/>
              <a:gdLst>
                <a:gd name="T0" fmla="*/ 18 w 37"/>
                <a:gd name="T1" fmla="*/ 38 h 38"/>
                <a:gd name="T2" fmla="*/ 14 w 37"/>
                <a:gd name="T3" fmla="*/ 33 h 38"/>
                <a:gd name="T4" fmla="*/ 14 w 37"/>
                <a:gd name="T5" fmla="*/ 23 h 38"/>
                <a:gd name="T6" fmla="*/ 4 w 37"/>
                <a:gd name="T7" fmla="*/ 23 h 38"/>
                <a:gd name="T8" fmla="*/ 0 w 37"/>
                <a:gd name="T9" fmla="*/ 19 h 38"/>
                <a:gd name="T10" fmla="*/ 4 w 37"/>
                <a:gd name="T11" fmla="*/ 15 h 38"/>
                <a:gd name="T12" fmla="*/ 14 w 37"/>
                <a:gd name="T13" fmla="*/ 15 h 38"/>
                <a:gd name="T14" fmla="*/ 14 w 37"/>
                <a:gd name="T15" fmla="*/ 4 h 38"/>
                <a:gd name="T16" fmla="*/ 18 w 37"/>
                <a:gd name="T17" fmla="*/ 0 h 38"/>
                <a:gd name="T18" fmla="*/ 23 w 37"/>
                <a:gd name="T19" fmla="*/ 4 h 38"/>
                <a:gd name="T20" fmla="*/ 23 w 37"/>
                <a:gd name="T21" fmla="*/ 15 h 38"/>
                <a:gd name="T22" fmla="*/ 33 w 37"/>
                <a:gd name="T23" fmla="*/ 15 h 38"/>
                <a:gd name="T24" fmla="*/ 37 w 37"/>
                <a:gd name="T25" fmla="*/ 19 h 38"/>
                <a:gd name="T26" fmla="*/ 33 w 37"/>
                <a:gd name="T27" fmla="*/ 23 h 38"/>
                <a:gd name="T28" fmla="*/ 23 w 37"/>
                <a:gd name="T29" fmla="*/ 23 h 38"/>
                <a:gd name="T30" fmla="*/ 23 w 37"/>
                <a:gd name="T31" fmla="*/ 33 h 38"/>
                <a:gd name="T32" fmla="*/ 18 w 37"/>
                <a:gd name="T3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7" h="38">
                  <a:moveTo>
                    <a:pt x="18" y="38"/>
                  </a:moveTo>
                  <a:cubicBezTo>
                    <a:pt x="16" y="38"/>
                    <a:pt x="14" y="36"/>
                    <a:pt x="14" y="33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2" y="23"/>
                    <a:pt x="0" y="21"/>
                    <a:pt x="0" y="19"/>
                  </a:cubicBezTo>
                  <a:cubicBezTo>
                    <a:pt x="0" y="17"/>
                    <a:pt x="2" y="15"/>
                    <a:pt x="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2"/>
                    <a:pt x="16" y="0"/>
                    <a:pt x="18" y="0"/>
                  </a:cubicBezTo>
                  <a:cubicBezTo>
                    <a:pt x="21" y="0"/>
                    <a:pt x="23" y="2"/>
                    <a:pt x="23" y="4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33" y="15"/>
                    <a:pt x="33" y="15"/>
                    <a:pt x="33" y="15"/>
                  </a:cubicBezTo>
                  <a:cubicBezTo>
                    <a:pt x="35" y="15"/>
                    <a:pt x="37" y="17"/>
                    <a:pt x="37" y="19"/>
                  </a:cubicBezTo>
                  <a:cubicBezTo>
                    <a:pt x="37" y="21"/>
                    <a:pt x="35" y="23"/>
                    <a:pt x="33" y="23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36"/>
                    <a:pt x="21" y="38"/>
                    <a:pt x="18" y="38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defTabSz="146240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60" kern="0">
                <a:solidFill>
                  <a:prstClr val="black"/>
                </a:solidFill>
              </a:endParaRPr>
            </a:p>
          </p:txBody>
        </p:sp>
      </p:grpSp>
      <p:sp>
        <p:nvSpPr>
          <p:cNvPr id="190" name="矩形 189"/>
          <p:cNvSpPr/>
          <p:nvPr/>
        </p:nvSpPr>
        <p:spPr>
          <a:xfrm flipH="1">
            <a:off x="8344410" y="4891057"/>
            <a:ext cx="3114999" cy="968436"/>
          </a:xfrm>
          <a:prstGeom prst="rect">
            <a:avLst/>
          </a:prstGeom>
          <a:effectLst/>
        </p:spPr>
        <p:txBody>
          <a:bodyPr wrap="square" lIns="146272" tIns="73135" rIns="146272" bIns="73135">
            <a:spAutoFit/>
          </a:bodyPr>
          <a:lstStyle/>
          <a:p>
            <a:pPr defTabSz="1462405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4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</a:t>
            </a:r>
          </a:p>
        </p:txBody>
      </p:sp>
      <p:sp>
        <p:nvSpPr>
          <p:cNvPr id="191" name="矩形 190"/>
          <p:cNvSpPr/>
          <p:nvPr/>
        </p:nvSpPr>
        <p:spPr>
          <a:xfrm>
            <a:off x="8402905" y="4510924"/>
            <a:ext cx="2015348" cy="391355"/>
          </a:xfrm>
          <a:prstGeom prst="rect">
            <a:avLst/>
          </a:prstGeom>
        </p:spPr>
        <p:txBody>
          <a:bodyPr wrap="square" lIns="146272" tIns="73135" rIns="146272" bIns="73135">
            <a:spAutoFit/>
          </a:bodyPr>
          <a:lstStyle/>
          <a:p>
            <a:pPr algn="just" defTabSz="1462405" fontAlgn="base">
              <a:lnSpc>
                <a:spcPts val="192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92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标题文字添加</a:t>
            </a:r>
            <a:endParaRPr lang="en-US" altLang="zh-CN" sz="192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4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0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5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400" tmFilter="0, 0; .2, .5; .8, .5; 1, 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00" autoRev="1" fill="hold"/>
                                        <p:tgtEl>
                                          <p:spTgt spid="1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5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400" tmFilter="0, 0; .2, .5; .8, .5; 1, 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00" autoRev="1" fill="hold"/>
                                        <p:tgtEl>
                                          <p:spTgt spid="1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400" tmFilter="0, 0; .2, .5; .8, .5; 1, 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00" autoRev="1" fill="hold"/>
                                        <p:tgtEl>
                                          <p:spTgt spid="1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400" tmFilter="0, 0; .2, .5; .8, .5; 1, 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00" autoRev="1" fill="hold"/>
                                        <p:tgtEl>
                                          <p:spTgt spid="1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5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400" tmFilter="0, 0; .2, .5; .8, .5; 1, 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00" autoRev="1" fill="hold"/>
                                        <p:tgtEl>
                                          <p:spTgt spid="1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35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400" tmFilter="0, 0; .2, .5; .8, .5; 1, 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00" autoRev="1" fill="hold"/>
                                        <p:tgtEl>
                                          <p:spTgt spid="1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5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400" tmFilter="0, 0; .2, .5; .8, .5; 1, 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00" autoRev="1" fill="hold"/>
                                        <p:tgtEl>
                                          <p:spTgt spid="1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35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400" tmFilter="0, 0; .2, .5; .8, .5; 1, 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00" autoRev="1" fill="hold"/>
                                        <p:tgtEl>
                                          <p:spTgt spid="1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 animBg="1"/>
      <p:bldP spid="172" grpId="0"/>
      <p:bldP spid="173" grpId="0"/>
      <p:bldP spid="173" grpId="1"/>
      <p:bldP spid="178" grpId="0"/>
      <p:bldP spid="179" grpId="0"/>
      <p:bldP spid="179" grpId="1"/>
      <p:bldP spid="184" grpId="0"/>
      <p:bldP spid="185" grpId="0"/>
      <p:bldP spid="185" grpId="1"/>
      <p:bldP spid="190" grpId="0"/>
      <p:bldP spid="191" grpId="0"/>
      <p:bldP spid="19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30"/>
          <p:cNvSpPr>
            <a:spLocks noChangeArrowheads="1"/>
          </p:cNvSpPr>
          <p:nvPr/>
        </p:nvSpPr>
        <p:spPr bwMode="auto">
          <a:xfrm>
            <a:off x="934587" y="322124"/>
            <a:ext cx="4065203" cy="492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457200">
              <a:spcBef>
                <a:spcPct val="0"/>
              </a:spcBef>
              <a:buNone/>
            </a:pPr>
            <a:r>
              <a:rPr lang="zh-CN" altLang="en-US" sz="2400" dirty="0">
                <a:solidFill>
                  <a:srgbClr val="325B7F"/>
                </a:solidFill>
                <a:latin typeface="迷你简菱心" panose="02010609000101010101" pitchFamily="49" charset="-122"/>
                <a:ea typeface="迷你简菱心" panose="02010609000101010101" pitchFamily="49" charset="-122"/>
                <a:sym typeface="微软雅黑" panose="020B0503020204020204" pitchFamily="34" charset="-122"/>
              </a:rPr>
              <a:t>添加论文第二部分内容标题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451502" y="346319"/>
            <a:ext cx="467216" cy="468245"/>
            <a:chOff x="3437020" y="2074814"/>
            <a:chExt cx="863676" cy="865577"/>
          </a:xfrm>
        </p:grpSpPr>
        <p:sp>
          <p:nvSpPr>
            <p:cNvPr id="10" name="椭圆 19"/>
            <p:cNvSpPr>
              <a:spLocks noChangeArrowheads="1"/>
            </p:cNvSpPr>
            <p:nvPr/>
          </p:nvSpPr>
          <p:spPr bwMode="auto">
            <a:xfrm>
              <a:off x="3437020" y="2074814"/>
              <a:ext cx="863676" cy="865577"/>
            </a:xfrm>
            <a:prstGeom prst="ellipse">
              <a:avLst/>
            </a:prstGeom>
            <a:solidFill>
              <a:srgbClr val="255580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defTabSz="457200">
                <a:spcBef>
                  <a:spcPct val="0"/>
                </a:spcBef>
                <a:buNone/>
              </a:pPr>
              <a:endParaRPr lang="zh-CN" altLang="zh-CN" sz="240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6360" y="2243692"/>
              <a:ext cx="553608" cy="567096"/>
            </a:xfrm>
            <a:prstGeom prst="rect">
              <a:avLst/>
            </a:prstGeom>
          </p:spPr>
        </p:pic>
      </p:grp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64461" y="5286510"/>
            <a:ext cx="9380102" cy="850649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</a:ln>
        </p:spPr>
        <p:txBody>
          <a:bodyPr wrap="none" lIns="89477" tIns="44739" rIns="89477" bIns="44739" anchor="ctr"/>
          <a:lstStyle/>
          <a:p>
            <a:endParaRPr lang="zh-CN" altLang="en-US" sz="2400" kern="0" dirty="0">
              <a:solidFill>
                <a:sysClr val="windowText" lastClr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699505" y="3445013"/>
            <a:ext cx="5851635" cy="84518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</a:ln>
        </p:spPr>
        <p:txBody>
          <a:bodyPr wrap="none" lIns="89477" tIns="44739" rIns="89477" bIns="44739" anchor="ctr"/>
          <a:lstStyle/>
          <a:p>
            <a:pPr>
              <a:defRPr/>
            </a:pPr>
            <a:endParaRPr lang="zh-CN" altLang="en-US" sz="2400" kern="0" dirty="0">
              <a:solidFill>
                <a:sysClr val="windowText" lastClr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 rot="5400000">
            <a:off x="7969266" y="4590464"/>
            <a:ext cx="2326033" cy="84125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</a:ln>
        </p:spPr>
        <p:txBody>
          <a:bodyPr wrap="none" lIns="89477" tIns="44739" rIns="89477" bIns="44739" anchor="ctr"/>
          <a:lstStyle/>
          <a:p>
            <a:pPr>
              <a:defRPr/>
            </a:pPr>
            <a:endParaRPr lang="zh-CN" altLang="en-US" sz="2400" kern="0" dirty="0">
              <a:solidFill>
                <a:sysClr val="windowText" lastClr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180221" y="1672969"/>
            <a:ext cx="5370921" cy="850649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</a:ln>
        </p:spPr>
        <p:txBody>
          <a:bodyPr wrap="none" lIns="89477" tIns="44739" rIns="89477" bIns="44739" anchor="ctr"/>
          <a:lstStyle/>
          <a:p>
            <a:endParaRPr lang="zh-CN" altLang="en-US" sz="2400" kern="0" dirty="0">
              <a:solidFill>
                <a:sysClr val="windowText" lastClr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 rot="5400000">
            <a:off x="2489864" y="2560955"/>
            <a:ext cx="2617229" cy="84125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</a:ln>
        </p:spPr>
        <p:txBody>
          <a:bodyPr wrap="none" lIns="89477" tIns="44739" rIns="89477" bIns="44739" anchor="ctr"/>
          <a:lstStyle/>
          <a:p>
            <a:pPr>
              <a:defRPr/>
            </a:pPr>
            <a:endParaRPr lang="zh-CN" altLang="en-US" sz="2400" kern="0" dirty="0">
              <a:solidFill>
                <a:sysClr val="windowText" lastClr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9" name="Oval 38"/>
          <p:cNvSpPr>
            <a:spLocks noChangeArrowheads="1"/>
          </p:cNvSpPr>
          <p:nvPr/>
        </p:nvSpPr>
        <p:spPr bwMode="auto">
          <a:xfrm>
            <a:off x="8452225" y="1391351"/>
            <a:ext cx="1374464" cy="1358475"/>
          </a:xfrm>
          <a:prstGeom prst="ellipse">
            <a:avLst/>
          </a:prstGeom>
          <a:solidFill>
            <a:srgbClr val="335C80"/>
          </a:solidFill>
          <a:ln w="19050">
            <a:noFill/>
            <a:round/>
          </a:ln>
        </p:spPr>
        <p:txBody>
          <a:bodyPr wrap="none" lIns="89477" tIns="44739" rIns="89477" bIns="44739" anchor="ctr"/>
          <a:lstStyle/>
          <a:p>
            <a:pPr algn="ctr">
              <a:defRPr/>
            </a:pPr>
            <a:r>
              <a:rPr lang="zh-CN" altLang="en-US" sz="2135" b="1" kern="0" dirty="0">
                <a:solidFill>
                  <a:schemeClr val="bg1"/>
                </a:solidFill>
                <a:ea typeface="微软雅黑" panose="020B0503020204020204" pitchFamily="34" charset="-122"/>
              </a:rPr>
              <a:t>初步</a:t>
            </a:r>
            <a:endParaRPr lang="en-US" altLang="zh-CN" sz="2135" b="1" kern="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sz="2135" b="1" kern="0" dirty="0">
                <a:solidFill>
                  <a:schemeClr val="bg1"/>
                </a:solidFill>
                <a:ea typeface="微软雅黑" panose="020B0503020204020204" pitchFamily="34" charset="-122"/>
              </a:rPr>
              <a:t>构想</a:t>
            </a:r>
          </a:p>
        </p:txBody>
      </p:sp>
      <p:sp>
        <p:nvSpPr>
          <p:cNvPr id="20" name="矩形 19"/>
          <p:cNvSpPr/>
          <p:nvPr/>
        </p:nvSpPr>
        <p:spPr>
          <a:xfrm>
            <a:off x="4693774" y="1820878"/>
            <a:ext cx="3550385" cy="582794"/>
          </a:xfrm>
          <a:prstGeom prst="rect">
            <a:avLst/>
          </a:prstGeom>
        </p:spPr>
        <p:txBody>
          <a:bodyPr wrap="square" lIns="89477" tIns="44739" rIns="89477" bIns="44739" anchor="ctr">
            <a:spAutoFit/>
          </a:bodyPr>
          <a:lstStyle/>
          <a:p>
            <a:pPr algn="ctr"/>
            <a:r>
              <a:rPr lang="zh-CN" altLang="en-US" sz="1600" dirty="0"/>
              <a:t>请在这里添加相应的文字内容，请在这里添加相应的文字内容。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Oval 38"/>
          <p:cNvSpPr>
            <a:spLocks noChangeArrowheads="1"/>
          </p:cNvSpPr>
          <p:nvPr/>
        </p:nvSpPr>
        <p:spPr bwMode="auto">
          <a:xfrm>
            <a:off x="3111244" y="1391351"/>
            <a:ext cx="1374464" cy="1358475"/>
          </a:xfrm>
          <a:prstGeom prst="ellipse">
            <a:avLst/>
          </a:prstGeom>
          <a:solidFill>
            <a:srgbClr val="335C80"/>
          </a:solidFill>
          <a:ln w="19050">
            <a:noFill/>
            <a:round/>
          </a:ln>
        </p:spPr>
        <p:txBody>
          <a:bodyPr wrap="none" lIns="89477" tIns="44739" rIns="89477" bIns="44739" anchor="ctr"/>
          <a:lstStyle/>
          <a:p>
            <a:pPr algn="ctr">
              <a:defRPr/>
            </a:pPr>
            <a:r>
              <a:rPr lang="zh-CN" altLang="en-US" sz="2135" b="1" kern="0" dirty="0">
                <a:solidFill>
                  <a:schemeClr val="bg1"/>
                </a:solidFill>
                <a:ea typeface="微软雅黑" panose="020B0503020204020204" pitchFamily="34" charset="-122"/>
              </a:rPr>
              <a:t>进步</a:t>
            </a:r>
            <a:endParaRPr lang="en-US" altLang="zh-CN" sz="2135" b="1" kern="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sz="2135" b="1" kern="0" dirty="0">
                <a:solidFill>
                  <a:schemeClr val="bg1"/>
                </a:solidFill>
                <a:ea typeface="微软雅黑" panose="020B0503020204020204" pitchFamily="34" charset="-122"/>
              </a:rPr>
              <a:t>目标</a:t>
            </a:r>
          </a:p>
        </p:txBody>
      </p:sp>
      <p:sp>
        <p:nvSpPr>
          <p:cNvPr id="22" name="Oval 38"/>
          <p:cNvSpPr>
            <a:spLocks noChangeArrowheads="1"/>
          </p:cNvSpPr>
          <p:nvPr/>
        </p:nvSpPr>
        <p:spPr bwMode="auto">
          <a:xfrm>
            <a:off x="3111244" y="3168835"/>
            <a:ext cx="1374464" cy="1358475"/>
          </a:xfrm>
          <a:prstGeom prst="ellipse">
            <a:avLst/>
          </a:prstGeom>
          <a:solidFill>
            <a:srgbClr val="335C80"/>
          </a:solidFill>
          <a:ln w="19050">
            <a:noFill/>
            <a:round/>
          </a:ln>
        </p:spPr>
        <p:txBody>
          <a:bodyPr wrap="none" lIns="89477" tIns="44739" rIns="89477" bIns="44739" anchor="ctr"/>
          <a:lstStyle/>
          <a:p>
            <a:pPr algn="ctr">
              <a:defRPr/>
            </a:pPr>
            <a:r>
              <a:rPr lang="zh-CN" altLang="en-US" sz="2135" b="1" kern="0" dirty="0">
                <a:solidFill>
                  <a:schemeClr val="bg1"/>
                </a:solidFill>
                <a:ea typeface="微软雅黑" panose="020B0503020204020204" pitchFamily="34" charset="-122"/>
              </a:rPr>
              <a:t>引证</a:t>
            </a:r>
            <a:endParaRPr lang="en-US" altLang="zh-CN" sz="2135" b="1" kern="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sz="2135" b="1" kern="0" dirty="0">
                <a:solidFill>
                  <a:schemeClr val="bg1"/>
                </a:solidFill>
                <a:ea typeface="微软雅黑" panose="020B0503020204020204" pitchFamily="34" charset="-122"/>
              </a:rPr>
              <a:t>假设</a:t>
            </a:r>
          </a:p>
        </p:txBody>
      </p:sp>
      <p:sp>
        <p:nvSpPr>
          <p:cNvPr id="23" name="矩形 22"/>
          <p:cNvSpPr/>
          <p:nvPr/>
        </p:nvSpPr>
        <p:spPr>
          <a:xfrm>
            <a:off x="4693774" y="3576208"/>
            <a:ext cx="3550385" cy="582794"/>
          </a:xfrm>
          <a:prstGeom prst="rect">
            <a:avLst/>
          </a:prstGeom>
        </p:spPr>
        <p:txBody>
          <a:bodyPr wrap="square" lIns="89477" tIns="44739" rIns="89477" bIns="44739" anchor="ctr">
            <a:spAutoFit/>
          </a:bodyPr>
          <a:lstStyle/>
          <a:p>
            <a:pPr algn="ctr"/>
            <a:r>
              <a:rPr lang="zh-CN" altLang="en-US" sz="1600" dirty="0"/>
              <a:t>请在这里添加相应的文字内容，请在这里添加相应的文字内容。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Oval 38"/>
          <p:cNvSpPr>
            <a:spLocks noChangeArrowheads="1"/>
          </p:cNvSpPr>
          <p:nvPr/>
        </p:nvSpPr>
        <p:spPr bwMode="auto">
          <a:xfrm>
            <a:off x="8462723" y="3168835"/>
            <a:ext cx="1374464" cy="1358475"/>
          </a:xfrm>
          <a:prstGeom prst="ellipse">
            <a:avLst/>
          </a:prstGeom>
          <a:solidFill>
            <a:srgbClr val="335C80"/>
          </a:solidFill>
          <a:ln w="19050">
            <a:noFill/>
            <a:round/>
          </a:ln>
        </p:spPr>
        <p:txBody>
          <a:bodyPr wrap="none" lIns="89477" tIns="44739" rIns="89477" bIns="44739" anchor="ctr"/>
          <a:lstStyle/>
          <a:p>
            <a:pPr algn="ctr">
              <a:defRPr/>
            </a:pPr>
            <a:r>
              <a:rPr lang="zh-CN" altLang="en-US" sz="2135" b="1" kern="0" dirty="0">
                <a:solidFill>
                  <a:schemeClr val="bg1"/>
                </a:solidFill>
                <a:ea typeface="微软雅黑" panose="020B0503020204020204" pitchFamily="34" charset="-122"/>
              </a:rPr>
              <a:t>进一步</a:t>
            </a:r>
            <a:endParaRPr lang="en-US" altLang="zh-CN" sz="2135" b="1" kern="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sz="2135" b="1" kern="0" dirty="0">
                <a:solidFill>
                  <a:schemeClr val="bg1"/>
                </a:solidFill>
                <a:ea typeface="微软雅黑" panose="020B0503020204020204" pitchFamily="34" charset="-122"/>
              </a:rPr>
              <a:t>目标</a:t>
            </a:r>
          </a:p>
        </p:txBody>
      </p:sp>
      <p:sp>
        <p:nvSpPr>
          <p:cNvPr id="25" name="Oval 38"/>
          <p:cNvSpPr>
            <a:spLocks noChangeArrowheads="1"/>
          </p:cNvSpPr>
          <p:nvPr/>
        </p:nvSpPr>
        <p:spPr bwMode="auto">
          <a:xfrm>
            <a:off x="8462723" y="5023648"/>
            <a:ext cx="1374464" cy="1358475"/>
          </a:xfrm>
          <a:prstGeom prst="ellipse">
            <a:avLst/>
          </a:prstGeom>
          <a:solidFill>
            <a:srgbClr val="335C80"/>
          </a:solidFill>
          <a:ln w="19050">
            <a:noFill/>
            <a:round/>
          </a:ln>
        </p:spPr>
        <p:txBody>
          <a:bodyPr wrap="none" lIns="89477" tIns="44739" rIns="89477" bIns="44739" anchor="ctr"/>
          <a:lstStyle/>
          <a:p>
            <a:pPr algn="ctr">
              <a:defRPr/>
            </a:pPr>
            <a:r>
              <a:rPr lang="zh-CN" altLang="en-US" sz="2135" b="1" kern="0" dirty="0">
                <a:solidFill>
                  <a:schemeClr val="bg1"/>
                </a:solidFill>
                <a:ea typeface="微软雅黑" panose="020B0503020204020204" pitchFamily="34" charset="-122"/>
              </a:rPr>
              <a:t>思维发散</a:t>
            </a:r>
          </a:p>
        </p:txBody>
      </p:sp>
      <p:sp>
        <p:nvSpPr>
          <p:cNvPr id="26" name="矩形 25"/>
          <p:cNvSpPr/>
          <p:nvPr/>
        </p:nvSpPr>
        <p:spPr>
          <a:xfrm>
            <a:off x="1190471" y="5543547"/>
            <a:ext cx="6893295" cy="336573"/>
          </a:xfrm>
          <a:prstGeom prst="rect">
            <a:avLst/>
          </a:prstGeom>
        </p:spPr>
        <p:txBody>
          <a:bodyPr wrap="square" lIns="89477" tIns="44739" rIns="89477" bIns="44739" anchor="ctr">
            <a:spAutoFit/>
          </a:bodyPr>
          <a:lstStyle/>
          <a:p>
            <a:pPr algn="ctr"/>
            <a:r>
              <a:rPr lang="zh-CN" altLang="en-US" sz="1600" dirty="0"/>
              <a:t>请在这里添加相应的文字内容，请在这里添加相应的文字内容。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4000">
    <p:wipe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6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3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6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32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33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34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35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6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8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410"/>
                                </p:stCondLst>
                                <p:childTnLst>
                                  <p:par>
                                    <p:cTn id="40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2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3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3910"/>
                                </p:stCondLst>
                                <p:childTnLst>
                                  <p:par>
                                    <p:cTn id="4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7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4410"/>
                                </p:stCondLst>
                                <p:childTnLst>
                                  <p:par>
                                    <p:cTn id="49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1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2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4910"/>
                                </p:stCondLst>
                                <p:childTnLst>
                                  <p:par>
                                    <p:cTn id="5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6" dur="1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5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5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6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61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2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64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5820"/>
                                </p:stCondLst>
                                <p:childTnLst>
                                  <p:par>
                                    <p:cTn id="66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6320"/>
                                </p:stCondLst>
                                <p:childTnLst>
                                  <p:par>
                                    <p:cTn id="71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3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6820"/>
                                </p:stCondLst>
                                <p:childTnLst>
                                  <p:par>
                                    <p:cTn id="7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7" dur="1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8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7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8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81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82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  <p:bldP spid="6" grpId="0" animBg="1"/>
          <p:bldP spid="8" grpId="0" animBg="1"/>
          <p:bldP spid="13" grpId="0" animBg="1"/>
          <p:bldP spid="15" grpId="0" animBg="1"/>
          <p:bldP spid="17" grpId="0" animBg="1"/>
          <p:bldP spid="19" grpId="0" animBg="1"/>
          <p:bldP spid="20" grpId="0"/>
          <p:bldP spid="20" grpId="1"/>
          <p:bldP spid="21" grpId="0" animBg="1"/>
          <p:bldP spid="22" grpId="0" animBg="1"/>
          <p:bldP spid="23" grpId="0"/>
          <p:bldP spid="23" grpId="1"/>
          <p:bldP spid="24" grpId="0" animBg="1"/>
          <p:bldP spid="25" grpId="0" animBg="1"/>
          <p:bldP spid="26" grpId="0"/>
          <p:bldP spid="26" grpId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3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32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33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34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35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6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8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410"/>
                                </p:stCondLst>
                                <p:childTnLst>
                                  <p:par>
                                    <p:cTn id="40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3910"/>
                                </p:stCondLst>
                                <p:childTnLst>
                                  <p:par>
                                    <p:cTn id="4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7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4410"/>
                                </p:stCondLst>
                                <p:childTnLst>
                                  <p:par>
                                    <p:cTn id="49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4910"/>
                                </p:stCondLst>
                                <p:childTnLst>
                                  <p:par>
                                    <p:cTn id="5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6" dur="1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5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5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6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61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2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64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5820"/>
                                </p:stCondLst>
                                <p:childTnLst>
                                  <p:par>
                                    <p:cTn id="66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6320"/>
                                </p:stCondLst>
                                <p:childTnLst>
                                  <p:par>
                                    <p:cTn id="71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3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6820"/>
                                </p:stCondLst>
                                <p:childTnLst>
                                  <p:par>
                                    <p:cTn id="7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7" dur="1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8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7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8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81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82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  <p:bldP spid="6" grpId="0" animBg="1"/>
          <p:bldP spid="8" grpId="0" animBg="1"/>
          <p:bldP spid="13" grpId="0" animBg="1"/>
          <p:bldP spid="15" grpId="0" animBg="1"/>
          <p:bldP spid="17" grpId="0" animBg="1"/>
          <p:bldP spid="19" grpId="0" animBg="1"/>
          <p:bldP spid="20" grpId="0"/>
          <p:bldP spid="20" grpId="1"/>
          <p:bldP spid="21" grpId="0" animBg="1"/>
          <p:bldP spid="22" grpId="0" animBg="1"/>
          <p:bldP spid="23" grpId="0"/>
          <p:bldP spid="23" grpId="1"/>
          <p:bldP spid="24" grpId="0" animBg="1"/>
          <p:bldP spid="25" grpId="0" animBg="1"/>
          <p:bldP spid="26" grpId="0"/>
          <p:bldP spid="26" grpId="1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3286" y="1996168"/>
            <a:ext cx="5932714" cy="2865664"/>
          </a:xfrm>
          <a:prstGeom prst="rect">
            <a:avLst/>
          </a:prstGeom>
          <a:solidFill>
            <a:srgbClr val="335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6090652" y="2022122"/>
            <a:ext cx="5932714" cy="2040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5400" dirty="0">
                <a:solidFill>
                  <a:srgbClr val="255580"/>
                </a:solidFill>
                <a:latin typeface="迷你简菱心" panose="02010609000101010101" pitchFamily="49" charset="-122"/>
                <a:ea typeface="迷你简菱心" panose="02010609000101010101" pitchFamily="49" charset="-122"/>
              </a:rPr>
              <a:t>第三部分</a:t>
            </a:r>
            <a:endParaRPr lang="en-US" altLang="zh-CN" sz="5400" dirty="0">
              <a:solidFill>
                <a:srgbClr val="255580"/>
              </a:solidFill>
              <a:latin typeface="迷你简菱心" panose="02010609000101010101" pitchFamily="49" charset="-122"/>
              <a:ea typeface="迷你简菱心" panose="02010609000101010101" pitchFamily="49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4800" dirty="0">
                <a:solidFill>
                  <a:srgbClr val="255580"/>
                </a:solidFill>
                <a:latin typeface="迷你简菱心" panose="02010609000101010101" pitchFamily="49" charset="-122"/>
                <a:ea typeface="迷你简菱心" panose="02010609000101010101" pitchFamily="49" charset="-122"/>
              </a:rPr>
              <a:t>关键技术与实践难点</a:t>
            </a:r>
          </a:p>
        </p:txBody>
      </p:sp>
      <p:sp>
        <p:nvSpPr>
          <p:cNvPr id="7" name="矩形 6" descr="e7d195523061f1c09e9d68d7cf438b91ef959ecb14fc25d26BBA7F7DBC18E55DFF4014AF651F0BF2569D4B6C1DA7F1A4683A481403BD872FC687266AD13265C1DE7C373772FD8728ABDD69ADD03BFF5BE2862BC891DBB79E48D68EAF9BC0B135F08CB3AA261467E47643FBA29D38A9757F7FFD5B7023D39A21F358D3BB12D2D6D548E32EE07CB42717034D7FAE5F42C8"/>
          <p:cNvSpPr/>
          <p:nvPr/>
        </p:nvSpPr>
        <p:spPr>
          <a:xfrm>
            <a:off x="6096000" y="4271438"/>
            <a:ext cx="5927366" cy="568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rPr>
              <a:t>The user can demonstrate on a projector or computer, or print the presentation and make it into a film to be used in a wider field The user can demonstrate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1194146" y="1654509"/>
            <a:ext cx="3584652" cy="3585947"/>
            <a:chOff x="3437020" y="3157655"/>
            <a:chExt cx="863676" cy="863988"/>
          </a:xfrm>
        </p:grpSpPr>
        <p:sp>
          <p:nvSpPr>
            <p:cNvPr id="17" name="椭圆 16"/>
            <p:cNvSpPr>
              <a:spLocks noChangeArrowheads="1"/>
            </p:cNvSpPr>
            <p:nvPr/>
          </p:nvSpPr>
          <p:spPr bwMode="auto">
            <a:xfrm>
              <a:off x="3437020" y="3157655"/>
              <a:ext cx="863676" cy="863988"/>
            </a:xfrm>
            <a:prstGeom prst="ellipse">
              <a:avLst/>
            </a:prstGeom>
            <a:solidFill>
              <a:srgbClr val="335C80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defTabSz="457200">
                <a:spcBef>
                  <a:spcPct val="0"/>
                </a:spcBef>
                <a:buNone/>
              </a:pPr>
              <a:endParaRPr lang="zh-CN" altLang="zh-CN" sz="240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3603965" y="3301680"/>
              <a:ext cx="519264" cy="531742"/>
              <a:chOff x="9901114" y="2870043"/>
              <a:chExt cx="1094967" cy="1121279"/>
            </a:xfrm>
          </p:grpSpPr>
          <p:sp>
            <p:nvSpPr>
              <p:cNvPr id="19" name="Freeform 5"/>
              <p:cNvSpPr/>
              <p:nvPr/>
            </p:nvSpPr>
            <p:spPr bwMode="auto">
              <a:xfrm>
                <a:off x="10585467" y="2870043"/>
                <a:ext cx="234963" cy="800500"/>
              </a:xfrm>
              <a:custGeom>
                <a:avLst/>
                <a:gdLst>
                  <a:gd name="T0" fmla="*/ 2 w 43"/>
                  <a:gd name="T1" fmla="*/ 115 h 115"/>
                  <a:gd name="T2" fmla="*/ 3 w 43"/>
                  <a:gd name="T3" fmla="*/ 115 h 115"/>
                  <a:gd name="T4" fmla="*/ 3 w 43"/>
                  <a:gd name="T5" fmla="*/ 115 h 115"/>
                  <a:gd name="T6" fmla="*/ 3 w 43"/>
                  <a:gd name="T7" fmla="*/ 115 h 115"/>
                  <a:gd name="T8" fmla="*/ 4 w 43"/>
                  <a:gd name="T9" fmla="*/ 115 h 115"/>
                  <a:gd name="T10" fmla="*/ 4 w 43"/>
                  <a:gd name="T11" fmla="*/ 115 h 115"/>
                  <a:gd name="T12" fmla="*/ 5 w 43"/>
                  <a:gd name="T13" fmla="*/ 114 h 115"/>
                  <a:gd name="T14" fmla="*/ 22 w 43"/>
                  <a:gd name="T15" fmla="*/ 98 h 115"/>
                  <a:gd name="T16" fmla="*/ 38 w 43"/>
                  <a:gd name="T17" fmla="*/ 114 h 115"/>
                  <a:gd name="T18" fmla="*/ 39 w 43"/>
                  <a:gd name="T19" fmla="*/ 115 h 115"/>
                  <a:gd name="T20" fmla="*/ 39 w 43"/>
                  <a:gd name="T21" fmla="*/ 115 h 115"/>
                  <a:gd name="T22" fmla="*/ 40 w 43"/>
                  <a:gd name="T23" fmla="*/ 115 h 115"/>
                  <a:gd name="T24" fmla="*/ 40 w 43"/>
                  <a:gd name="T25" fmla="*/ 115 h 115"/>
                  <a:gd name="T26" fmla="*/ 40 w 43"/>
                  <a:gd name="T27" fmla="*/ 115 h 115"/>
                  <a:gd name="T28" fmla="*/ 41 w 43"/>
                  <a:gd name="T29" fmla="*/ 115 h 115"/>
                  <a:gd name="T30" fmla="*/ 42 w 43"/>
                  <a:gd name="T31" fmla="*/ 114 h 115"/>
                  <a:gd name="T32" fmla="*/ 43 w 43"/>
                  <a:gd name="T33" fmla="*/ 112 h 115"/>
                  <a:gd name="T34" fmla="*/ 43 w 43"/>
                  <a:gd name="T35" fmla="*/ 27 h 115"/>
                  <a:gd name="T36" fmla="*/ 43 w 43"/>
                  <a:gd name="T37" fmla="*/ 13 h 115"/>
                  <a:gd name="T38" fmla="*/ 43 w 43"/>
                  <a:gd name="T39" fmla="*/ 3 h 115"/>
                  <a:gd name="T40" fmla="*/ 42 w 43"/>
                  <a:gd name="T41" fmla="*/ 1 h 115"/>
                  <a:gd name="T42" fmla="*/ 40 w 43"/>
                  <a:gd name="T43" fmla="*/ 0 h 115"/>
                  <a:gd name="T44" fmla="*/ 3 w 43"/>
                  <a:gd name="T45" fmla="*/ 0 h 115"/>
                  <a:gd name="T46" fmla="*/ 3 w 43"/>
                  <a:gd name="T47" fmla="*/ 0 h 115"/>
                  <a:gd name="T48" fmla="*/ 2 w 43"/>
                  <a:gd name="T49" fmla="*/ 1 h 115"/>
                  <a:gd name="T50" fmla="*/ 2 w 43"/>
                  <a:gd name="T51" fmla="*/ 1 h 115"/>
                  <a:gd name="T52" fmla="*/ 0 w 43"/>
                  <a:gd name="T53" fmla="*/ 3 h 115"/>
                  <a:gd name="T54" fmla="*/ 0 w 43"/>
                  <a:gd name="T55" fmla="*/ 13 h 115"/>
                  <a:gd name="T56" fmla="*/ 0 w 43"/>
                  <a:gd name="T57" fmla="*/ 27 h 115"/>
                  <a:gd name="T58" fmla="*/ 0 w 43"/>
                  <a:gd name="T59" fmla="*/ 112 h 115"/>
                  <a:gd name="T60" fmla="*/ 2 w 43"/>
                  <a:gd name="T61" fmla="*/ 1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3" h="115">
                    <a:moveTo>
                      <a:pt x="2" y="115"/>
                    </a:moveTo>
                    <a:cubicBezTo>
                      <a:pt x="2" y="115"/>
                      <a:pt x="2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4" y="115"/>
                      <a:pt x="4" y="115"/>
                    </a:cubicBezTo>
                    <a:cubicBezTo>
                      <a:pt x="4" y="115"/>
                      <a:pt x="4" y="115"/>
                      <a:pt x="4" y="115"/>
                    </a:cubicBezTo>
                    <a:cubicBezTo>
                      <a:pt x="4" y="115"/>
                      <a:pt x="5" y="114"/>
                      <a:pt x="5" y="114"/>
                    </a:cubicBezTo>
                    <a:cubicBezTo>
                      <a:pt x="22" y="98"/>
                      <a:pt x="22" y="98"/>
                      <a:pt x="22" y="98"/>
                    </a:cubicBezTo>
                    <a:cubicBezTo>
                      <a:pt x="38" y="114"/>
                      <a:pt x="38" y="114"/>
                      <a:pt x="38" y="114"/>
                    </a:cubicBezTo>
                    <a:cubicBezTo>
                      <a:pt x="38" y="114"/>
                      <a:pt x="39" y="115"/>
                      <a:pt x="39" y="115"/>
                    </a:cubicBezTo>
                    <a:cubicBezTo>
                      <a:pt x="39" y="115"/>
                      <a:pt x="39" y="115"/>
                      <a:pt x="39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1" y="115"/>
                      <a:pt x="41" y="115"/>
                      <a:pt x="41" y="115"/>
                    </a:cubicBezTo>
                    <a:cubicBezTo>
                      <a:pt x="42" y="115"/>
                      <a:pt x="42" y="114"/>
                      <a:pt x="42" y="114"/>
                    </a:cubicBezTo>
                    <a:cubicBezTo>
                      <a:pt x="43" y="114"/>
                      <a:pt x="43" y="113"/>
                      <a:pt x="43" y="112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43" y="13"/>
                      <a:pt x="43" y="13"/>
                      <a:pt x="43" y="13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3" y="2"/>
                      <a:pt x="42" y="1"/>
                    </a:cubicBezTo>
                    <a:cubicBezTo>
                      <a:pt x="42" y="1"/>
                      <a:pt x="41" y="0"/>
                      <a:pt x="4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13"/>
                      <a:pt x="1" y="114"/>
                      <a:pt x="2" y="115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0" name="Freeform 6"/>
              <p:cNvSpPr/>
              <p:nvPr/>
            </p:nvSpPr>
            <p:spPr bwMode="auto">
              <a:xfrm>
                <a:off x="10044830" y="3280407"/>
                <a:ext cx="289711" cy="34679"/>
              </a:xfrm>
              <a:custGeom>
                <a:avLst/>
                <a:gdLst>
                  <a:gd name="T0" fmla="*/ 0 w 53"/>
                  <a:gd name="T1" fmla="*/ 3 h 5"/>
                  <a:gd name="T2" fmla="*/ 3 w 53"/>
                  <a:gd name="T3" fmla="*/ 5 h 5"/>
                  <a:gd name="T4" fmla="*/ 50 w 53"/>
                  <a:gd name="T5" fmla="*/ 5 h 5"/>
                  <a:gd name="T6" fmla="*/ 53 w 53"/>
                  <a:gd name="T7" fmla="*/ 3 h 5"/>
                  <a:gd name="T8" fmla="*/ 50 w 53"/>
                  <a:gd name="T9" fmla="*/ 0 h 5"/>
                  <a:gd name="T10" fmla="*/ 3 w 53"/>
                  <a:gd name="T11" fmla="*/ 0 h 5"/>
                  <a:gd name="T12" fmla="*/ 0 w 53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0" y="3"/>
                    </a:move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3"/>
                    </a:cubicBezTo>
                    <a:cubicBezTo>
                      <a:pt x="53" y="1"/>
                      <a:pt x="52" y="0"/>
                      <a:pt x="5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1" name="Freeform 7"/>
              <p:cNvSpPr/>
              <p:nvPr/>
            </p:nvSpPr>
            <p:spPr bwMode="auto">
              <a:xfrm>
                <a:off x="10044830" y="3442241"/>
                <a:ext cx="289711" cy="34679"/>
              </a:xfrm>
              <a:custGeom>
                <a:avLst/>
                <a:gdLst>
                  <a:gd name="T0" fmla="*/ 50 w 53"/>
                  <a:gd name="T1" fmla="*/ 0 h 5"/>
                  <a:gd name="T2" fmla="*/ 3 w 53"/>
                  <a:gd name="T3" fmla="*/ 0 h 5"/>
                  <a:gd name="T4" fmla="*/ 0 w 53"/>
                  <a:gd name="T5" fmla="*/ 2 h 5"/>
                  <a:gd name="T6" fmla="*/ 3 w 53"/>
                  <a:gd name="T7" fmla="*/ 5 h 5"/>
                  <a:gd name="T8" fmla="*/ 50 w 53"/>
                  <a:gd name="T9" fmla="*/ 5 h 5"/>
                  <a:gd name="T10" fmla="*/ 53 w 53"/>
                  <a:gd name="T11" fmla="*/ 2 h 5"/>
                  <a:gd name="T12" fmla="*/ 50 w 53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" name="Freeform 8"/>
              <p:cNvSpPr/>
              <p:nvPr/>
            </p:nvSpPr>
            <p:spPr bwMode="auto">
              <a:xfrm>
                <a:off x="10044830" y="3601186"/>
                <a:ext cx="289711" cy="34679"/>
              </a:xfrm>
              <a:custGeom>
                <a:avLst/>
                <a:gdLst>
                  <a:gd name="T0" fmla="*/ 50 w 53"/>
                  <a:gd name="T1" fmla="*/ 0 h 5"/>
                  <a:gd name="T2" fmla="*/ 3 w 53"/>
                  <a:gd name="T3" fmla="*/ 0 h 5"/>
                  <a:gd name="T4" fmla="*/ 0 w 53"/>
                  <a:gd name="T5" fmla="*/ 2 h 5"/>
                  <a:gd name="T6" fmla="*/ 3 w 53"/>
                  <a:gd name="T7" fmla="*/ 5 h 5"/>
                  <a:gd name="T8" fmla="*/ 50 w 53"/>
                  <a:gd name="T9" fmla="*/ 5 h 5"/>
                  <a:gd name="T10" fmla="*/ 53 w 53"/>
                  <a:gd name="T11" fmla="*/ 2 h 5"/>
                  <a:gd name="T12" fmla="*/ 50 w 53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" name="Freeform 9"/>
              <p:cNvSpPr>
                <a:spLocks noEditPoints="1"/>
              </p:cNvSpPr>
              <p:nvPr/>
            </p:nvSpPr>
            <p:spPr bwMode="auto">
              <a:xfrm>
                <a:off x="9901114" y="2953851"/>
                <a:ext cx="1094967" cy="1037471"/>
              </a:xfrm>
              <a:custGeom>
                <a:avLst/>
                <a:gdLst>
                  <a:gd name="T0" fmla="*/ 177 w 200"/>
                  <a:gd name="T1" fmla="*/ 3 h 149"/>
                  <a:gd name="T2" fmla="*/ 177 w 200"/>
                  <a:gd name="T3" fmla="*/ 17 h 149"/>
                  <a:gd name="T4" fmla="*/ 186 w 200"/>
                  <a:gd name="T5" fmla="*/ 21 h 149"/>
                  <a:gd name="T6" fmla="*/ 186 w 200"/>
                  <a:gd name="T7" fmla="*/ 134 h 149"/>
                  <a:gd name="T8" fmla="*/ 107 w 200"/>
                  <a:gd name="T9" fmla="*/ 134 h 149"/>
                  <a:gd name="T10" fmla="*/ 107 w 200"/>
                  <a:gd name="T11" fmla="*/ 21 h 149"/>
                  <a:gd name="T12" fmla="*/ 117 w 200"/>
                  <a:gd name="T13" fmla="*/ 17 h 149"/>
                  <a:gd name="T14" fmla="*/ 117 w 200"/>
                  <a:gd name="T15" fmla="*/ 3 h 149"/>
                  <a:gd name="T16" fmla="*/ 100 w 200"/>
                  <a:gd name="T17" fmla="*/ 9 h 149"/>
                  <a:gd name="T18" fmla="*/ 53 w 200"/>
                  <a:gd name="T19" fmla="*/ 0 h 149"/>
                  <a:gd name="T20" fmla="*/ 0 w 200"/>
                  <a:gd name="T21" fmla="*/ 20 h 149"/>
                  <a:gd name="T22" fmla="*/ 0 w 200"/>
                  <a:gd name="T23" fmla="*/ 142 h 149"/>
                  <a:gd name="T24" fmla="*/ 2 w 200"/>
                  <a:gd name="T25" fmla="*/ 147 h 149"/>
                  <a:gd name="T26" fmla="*/ 8 w 200"/>
                  <a:gd name="T27" fmla="*/ 149 h 149"/>
                  <a:gd name="T28" fmla="*/ 53 w 200"/>
                  <a:gd name="T29" fmla="*/ 145 h 149"/>
                  <a:gd name="T30" fmla="*/ 99 w 200"/>
                  <a:gd name="T31" fmla="*/ 149 h 149"/>
                  <a:gd name="T32" fmla="*/ 99 w 200"/>
                  <a:gd name="T33" fmla="*/ 149 h 149"/>
                  <a:gd name="T34" fmla="*/ 100 w 200"/>
                  <a:gd name="T35" fmla="*/ 149 h 149"/>
                  <a:gd name="T36" fmla="*/ 100 w 200"/>
                  <a:gd name="T37" fmla="*/ 149 h 149"/>
                  <a:gd name="T38" fmla="*/ 101 w 200"/>
                  <a:gd name="T39" fmla="*/ 149 h 149"/>
                  <a:gd name="T40" fmla="*/ 101 w 200"/>
                  <a:gd name="T41" fmla="*/ 149 h 149"/>
                  <a:gd name="T42" fmla="*/ 146 w 200"/>
                  <a:gd name="T43" fmla="*/ 145 h 149"/>
                  <a:gd name="T44" fmla="*/ 192 w 200"/>
                  <a:gd name="T45" fmla="*/ 149 h 149"/>
                  <a:gd name="T46" fmla="*/ 193 w 200"/>
                  <a:gd name="T47" fmla="*/ 149 h 149"/>
                  <a:gd name="T48" fmla="*/ 197 w 200"/>
                  <a:gd name="T49" fmla="*/ 147 h 149"/>
                  <a:gd name="T50" fmla="*/ 200 w 200"/>
                  <a:gd name="T51" fmla="*/ 142 h 149"/>
                  <a:gd name="T52" fmla="*/ 200 w 200"/>
                  <a:gd name="T53" fmla="*/ 20 h 149"/>
                  <a:gd name="T54" fmla="*/ 177 w 200"/>
                  <a:gd name="T55" fmla="*/ 3 h 149"/>
                  <a:gd name="T56" fmla="*/ 93 w 200"/>
                  <a:gd name="T57" fmla="*/ 134 h 149"/>
                  <a:gd name="T58" fmla="*/ 53 w 200"/>
                  <a:gd name="T59" fmla="*/ 131 h 149"/>
                  <a:gd name="T60" fmla="*/ 14 w 200"/>
                  <a:gd name="T61" fmla="*/ 134 h 149"/>
                  <a:gd name="T62" fmla="*/ 14 w 200"/>
                  <a:gd name="T63" fmla="*/ 21 h 149"/>
                  <a:gd name="T64" fmla="*/ 53 w 200"/>
                  <a:gd name="T65" fmla="*/ 14 h 149"/>
                  <a:gd name="T66" fmla="*/ 93 w 200"/>
                  <a:gd name="T67" fmla="*/ 21 h 149"/>
                  <a:gd name="T68" fmla="*/ 93 w 200"/>
                  <a:gd name="T69" fmla="*/ 13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00" h="149">
                    <a:moveTo>
                      <a:pt x="177" y="3"/>
                    </a:moveTo>
                    <a:cubicBezTo>
                      <a:pt x="177" y="17"/>
                      <a:pt x="177" y="17"/>
                      <a:pt x="177" y="17"/>
                    </a:cubicBezTo>
                    <a:cubicBezTo>
                      <a:pt x="181" y="18"/>
                      <a:pt x="185" y="20"/>
                      <a:pt x="186" y="21"/>
                    </a:cubicBezTo>
                    <a:cubicBezTo>
                      <a:pt x="186" y="134"/>
                      <a:pt x="186" y="134"/>
                      <a:pt x="186" y="134"/>
                    </a:cubicBezTo>
                    <a:cubicBezTo>
                      <a:pt x="161" y="130"/>
                      <a:pt x="131" y="130"/>
                      <a:pt x="107" y="134"/>
                    </a:cubicBezTo>
                    <a:cubicBezTo>
                      <a:pt x="107" y="21"/>
                      <a:pt x="107" y="21"/>
                      <a:pt x="107" y="21"/>
                    </a:cubicBezTo>
                    <a:cubicBezTo>
                      <a:pt x="108" y="20"/>
                      <a:pt x="111" y="18"/>
                      <a:pt x="117" y="17"/>
                    </a:cubicBezTo>
                    <a:cubicBezTo>
                      <a:pt x="117" y="3"/>
                      <a:pt x="117" y="3"/>
                      <a:pt x="117" y="3"/>
                    </a:cubicBezTo>
                    <a:cubicBezTo>
                      <a:pt x="110" y="4"/>
                      <a:pt x="104" y="6"/>
                      <a:pt x="100" y="9"/>
                    </a:cubicBezTo>
                    <a:cubicBezTo>
                      <a:pt x="90" y="2"/>
                      <a:pt x="70" y="0"/>
                      <a:pt x="53" y="0"/>
                    </a:cubicBezTo>
                    <a:cubicBezTo>
                      <a:pt x="29" y="0"/>
                      <a:pt x="0" y="5"/>
                      <a:pt x="0" y="20"/>
                    </a:cubicBezTo>
                    <a:cubicBezTo>
                      <a:pt x="0" y="142"/>
                      <a:pt x="0" y="142"/>
                      <a:pt x="0" y="142"/>
                    </a:cubicBezTo>
                    <a:cubicBezTo>
                      <a:pt x="0" y="144"/>
                      <a:pt x="1" y="146"/>
                      <a:pt x="2" y="147"/>
                    </a:cubicBezTo>
                    <a:cubicBezTo>
                      <a:pt x="4" y="148"/>
                      <a:pt x="6" y="149"/>
                      <a:pt x="8" y="149"/>
                    </a:cubicBezTo>
                    <a:cubicBezTo>
                      <a:pt x="22" y="146"/>
                      <a:pt x="37" y="145"/>
                      <a:pt x="53" y="145"/>
                    </a:cubicBezTo>
                    <a:cubicBezTo>
                      <a:pt x="69" y="145"/>
                      <a:pt x="85" y="146"/>
                      <a:pt x="99" y="149"/>
                    </a:cubicBezTo>
                    <a:cubicBezTo>
                      <a:pt x="99" y="149"/>
                      <a:pt x="99" y="149"/>
                      <a:pt x="99" y="149"/>
                    </a:cubicBezTo>
                    <a:cubicBezTo>
                      <a:pt x="99" y="149"/>
                      <a:pt x="99" y="149"/>
                      <a:pt x="100" y="149"/>
                    </a:cubicBezTo>
                    <a:cubicBezTo>
                      <a:pt x="100" y="149"/>
                      <a:pt x="100" y="149"/>
                      <a:pt x="100" y="149"/>
                    </a:cubicBezTo>
                    <a:cubicBezTo>
                      <a:pt x="100" y="149"/>
                      <a:pt x="100" y="149"/>
                      <a:pt x="101" y="149"/>
                    </a:cubicBezTo>
                    <a:cubicBezTo>
                      <a:pt x="101" y="149"/>
                      <a:pt x="101" y="149"/>
                      <a:pt x="101" y="149"/>
                    </a:cubicBezTo>
                    <a:cubicBezTo>
                      <a:pt x="115" y="146"/>
                      <a:pt x="130" y="145"/>
                      <a:pt x="146" y="145"/>
                    </a:cubicBezTo>
                    <a:cubicBezTo>
                      <a:pt x="162" y="145"/>
                      <a:pt x="178" y="146"/>
                      <a:pt x="192" y="149"/>
                    </a:cubicBezTo>
                    <a:cubicBezTo>
                      <a:pt x="192" y="149"/>
                      <a:pt x="192" y="149"/>
                      <a:pt x="193" y="149"/>
                    </a:cubicBezTo>
                    <a:cubicBezTo>
                      <a:pt x="194" y="149"/>
                      <a:pt x="196" y="148"/>
                      <a:pt x="197" y="147"/>
                    </a:cubicBezTo>
                    <a:cubicBezTo>
                      <a:pt x="199" y="146"/>
                      <a:pt x="200" y="144"/>
                      <a:pt x="200" y="142"/>
                    </a:cubicBezTo>
                    <a:cubicBezTo>
                      <a:pt x="200" y="20"/>
                      <a:pt x="200" y="20"/>
                      <a:pt x="200" y="20"/>
                    </a:cubicBezTo>
                    <a:cubicBezTo>
                      <a:pt x="200" y="11"/>
                      <a:pt x="190" y="6"/>
                      <a:pt x="177" y="3"/>
                    </a:cubicBezTo>
                    <a:close/>
                    <a:moveTo>
                      <a:pt x="93" y="134"/>
                    </a:moveTo>
                    <a:cubicBezTo>
                      <a:pt x="80" y="132"/>
                      <a:pt x="67" y="131"/>
                      <a:pt x="53" y="131"/>
                    </a:cubicBezTo>
                    <a:cubicBezTo>
                      <a:pt x="40" y="131"/>
                      <a:pt x="26" y="132"/>
                      <a:pt x="14" y="134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6" y="18"/>
                      <a:pt x="30" y="14"/>
                      <a:pt x="53" y="14"/>
                    </a:cubicBezTo>
                    <a:cubicBezTo>
                      <a:pt x="76" y="14"/>
                      <a:pt x="90" y="18"/>
                      <a:pt x="93" y="21"/>
                    </a:cubicBezTo>
                    <a:lnTo>
                      <a:pt x="93" y="13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30"/>
          <p:cNvSpPr>
            <a:spLocks noChangeArrowheads="1"/>
          </p:cNvSpPr>
          <p:nvPr/>
        </p:nvSpPr>
        <p:spPr bwMode="auto">
          <a:xfrm>
            <a:off x="934587" y="322124"/>
            <a:ext cx="4065203" cy="492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457200">
              <a:spcBef>
                <a:spcPct val="0"/>
              </a:spcBef>
              <a:buNone/>
            </a:pPr>
            <a:r>
              <a:rPr lang="zh-CN" altLang="en-US" sz="2400" dirty="0">
                <a:solidFill>
                  <a:srgbClr val="325B7F"/>
                </a:solidFill>
                <a:latin typeface="迷你简菱心" panose="02010609000101010101" pitchFamily="49" charset="-122"/>
                <a:ea typeface="迷你简菱心" panose="02010609000101010101" pitchFamily="49" charset="-122"/>
                <a:sym typeface="微软雅黑" panose="020B0503020204020204" pitchFamily="34" charset="-122"/>
              </a:rPr>
              <a:t>添加论文第三部分内容标题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451502" y="346748"/>
            <a:ext cx="467216" cy="467385"/>
            <a:chOff x="3437020" y="3157655"/>
            <a:chExt cx="863676" cy="863988"/>
          </a:xfrm>
        </p:grpSpPr>
        <p:sp>
          <p:nvSpPr>
            <p:cNvPr id="18" name="椭圆 17"/>
            <p:cNvSpPr>
              <a:spLocks noChangeArrowheads="1"/>
            </p:cNvSpPr>
            <p:nvPr/>
          </p:nvSpPr>
          <p:spPr bwMode="auto">
            <a:xfrm>
              <a:off x="3437020" y="3157655"/>
              <a:ext cx="863676" cy="863988"/>
            </a:xfrm>
            <a:prstGeom prst="ellipse">
              <a:avLst/>
            </a:prstGeom>
            <a:solidFill>
              <a:srgbClr val="255580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defTabSz="457200">
                <a:spcBef>
                  <a:spcPct val="0"/>
                </a:spcBef>
                <a:buNone/>
              </a:pPr>
              <a:endParaRPr lang="zh-CN" altLang="zh-CN" sz="240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3603967" y="3301679"/>
              <a:ext cx="519264" cy="531741"/>
              <a:chOff x="9901117" y="2870043"/>
              <a:chExt cx="1094967" cy="1121277"/>
            </a:xfrm>
          </p:grpSpPr>
          <p:sp>
            <p:nvSpPr>
              <p:cNvPr id="20" name="Freeform 5"/>
              <p:cNvSpPr/>
              <p:nvPr/>
            </p:nvSpPr>
            <p:spPr bwMode="auto">
              <a:xfrm>
                <a:off x="10585467" y="2870043"/>
                <a:ext cx="234963" cy="800500"/>
              </a:xfrm>
              <a:custGeom>
                <a:avLst/>
                <a:gdLst>
                  <a:gd name="T0" fmla="*/ 2 w 43"/>
                  <a:gd name="T1" fmla="*/ 115 h 115"/>
                  <a:gd name="T2" fmla="*/ 3 w 43"/>
                  <a:gd name="T3" fmla="*/ 115 h 115"/>
                  <a:gd name="T4" fmla="*/ 3 w 43"/>
                  <a:gd name="T5" fmla="*/ 115 h 115"/>
                  <a:gd name="T6" fmla="*/ 3 w 43"/>
                  <a:gd name="T7" fmla="*/ 115 h 115"/>
                  <a:gd name="T8" fmla="*/ 4 w 43"/>
                  <a:gd name="T9" fmla="*/ 115 h 115"/>
                  <a:gd name="T10" fmla="*/ 4 w 43"/>
                  <a:gd name="T11" fmla="*/ 115 h 115"/>
                  <a:gd name="T12" fmla="*/ 5 w 43"/>
                  <a:gd name="T13" fmla="*/ 114 h 115"/>
                  <a:gd name="T14" fmla="*/ 22 w 43"/>
                  <a:gd name="T15" fmla="*/ 98 h 115"/>
                  <a:gd name="T16" fmla="*/ 38 w 43"/>
                  <a:gd name="T17" fmla="*/ 114 h 115"/>
                  <a:gd name="T18" fmla="*/ 39 w 43"/>
                  <a:gd name="T19" fmla="*/ 115 h 115"/>
                  <a:gd name="T20" fmla="*/ 39 w 43"/>
                  <a:gd name="T21" fmla="*/ 115 h 115"/>
                  <a:gd name="T22" fmla="*/ 40 w 43"/>
                  <a:gd name="T23" fmla="*/ 115 h 115"/>
                  <a:gd name="T24" fmla="*/ 40 w 43"/>
                  <a:gd name="T25" fmla="*/ 115 h 115"/>
                  <a:gd name="T26" fmla="*/ 40 w 43"/>
                  <a:gd name="T27" fmla="*/ 115 h 115"/>
                  <a:gd name="T28" fmla="*/ 41 w 43"/>
                  <a:gd name="T29" fmla="*/ 115 h 115"/>
                  <a:gd name="T30" fmla="*/ 42 w 43"/>
                  <a:gd name="T31" fmla="*/ 114 h 115"/>
                  <a:gd name="T32" fmla="*/ 43 w 43"/>
                  <a:gd name="T33" fmla="*/ 112 h 115"/>
                  <a:gd name="T34" fmla="*/ 43 w 43"/>
                  <a:gd name="T35" fmla="*/ 27 h 115"/>
                  <a:gd name="T36" fmla="*/ 43 w 43"/>
                  <a:gd name="T37" fmla="*/ 13 h 115"/>
                  <a:gd name="T38" fmla="*/ 43 w 43"/>
                  <a:gd name="T39" fmla="*/ 3 h 115"/>
                  <a:gd name="T40" fmla="*/ 42 w 43"/>
                  <a:gd name="T41" fmla="*/ 1 h 115"/>
                  <a:gd name="T42" fmla="*/ 40 w 43"/>
                  <a:gd name="T43" fmla="*/ 0 h 115"/>
                  <a:gd name="T44" fmla="*/ 3 w 43"/>
                  <a:gd name="T45" fmla="*/ 0 h 115"/>
                  <a:gd name="T46" fmla="*/ 3 w 43"/>
                  <a:gd name="T47" fmla="*/ 0 h 115"/>
                  <a:gd name="T48" fmla="*/ 2 w 43"/>
                  <a:gd name="T49" fmla="*/ 1 h 115"/>
                  <a:gd name="T50" fmla="*/ 2 w 43"/>
                  <a:gd name="T51" fmla="*/ 1 h 115"/>
                  <a:gd name="T52" fmla="*/ 0 w 43"/>
                  <a:gd name="T53" fmla="*/ 3 h 115"/>
                  <a:gd name="T54" fmla="*/ 0 w 43"/>
                  <a:gd name="T55" fmla="*/ 13 h 115"/>
                  <a:gd name="T56" fmla="*/ 0 w 43"/>
                  <a:gd name="T57" fmla="*/ 27 h 115"/>
                  <a:gd name="T58" fmla="*/ 0 w 43"/>
                  <a:gd name="T59" fmla="*/ 112 h 115"/>
                  <a:gd name="T60" fmla="*/ 2 w 43"/>
                  <a:gd name="T61" fmla="*/ 1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3" h="115">
                    <a:moveTo>
                      <a:pt x="2" y="115"/>
                    </a:moveTo>
                    <a:cubicBezTo>
                      <a:pt x="2" y="115"/>
                      <a:pt x="2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4" y="115"/>
                      <a:pt x="4" y="115"/>
                    </a:cubicBezTo>
                    <a:cubicBezTo>
                      <a:pt x="4" y="115"/>
                      <a:pt x="4" y="115"/>
                      <a:pt x="4" y="115"/>
                    </a:cubicBezTo>
                    <a:cubicBezTo>
                      <a:pt x="4" y="115"/>
                      <a:pt x="5" y="114"/>
                      <a:pt x="5" y="114"/>
                    </a:cubicBezTo>
                    <a:cubicBezTo>
                      <a:pt x="22" y="98"/>
                      <a:pt x="22" y="98"/>
                      <a:pt x="22" y="98"/>
                    </a:cubicBezTo>
                    <a:cubicBezTo>
                      <a:pt x="38" y="114"/>
                      <a:pt x="38" y="114"/>
                      <a:pt x="38" y="114"/>
                    </a:cubicBezTo>
                    <a:cubicBezTo>
                      <a:pt x="38" y="114"/>
                      <a:pt x="39" y="115"/>
                      <a:pt x="39" y="115"/>
                    </a:cubicBezTo>
                    <a:cubicBezTo>
                      <a:pt x="39" y="115"/>
                      <a:pt x="39" y="115"/>
                      <a:pt x="39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1" y="115"/>
                      <a:pt x="41" y="115"/>
                      <a:pt x="41" y="115"/>
                    </a:cubicBezTo>
                    <a:cubicBezTo>
                      <a:pt x="42" y="115"/>
                      <a:pt x="42" y="114"/>
                      <a:pt x="42" y="114"/>
                    </a:cubicBezTo>
                    <a:cubicBezTo>
                      <a:pt x="43" y="114"/>
                      <a:pt x="43" y="113"/>
                      <a:pt x="43" y="112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43" y="13"/>
                      <a:pt x="43" y="13"/>
                      <a:pt x="43" y="13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3" y="2"/>
                      <a:pt x="42" y="1"/>
                    </a:cubicBezTo>
                    <a:cubicBezTo>
                      <a:pt x="42" y="1"/>
                      <a:pt x="41" y="0"/>
                      <a:pt x="4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13"/>
                      <a:pt x="1" y="114"/>
                      <a:pt x="2" y="115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1" name="Freeform 6"/>
              <p:cNvSpPr/>
              <p:nvPr/>
            </p:nvSpPr>
            <p:spPr bwMode="auto">
              <a:xfrm>
                <a:off x="10044830" y="3280407"/>
                <a:ext cx="289711" cy="34679"/>
              </a:xfrm>
              <a:custGeom>
                <a:avLst/>
                <a:gdLst>
                  <a:gd name="T0" fmla="*/ 0 w 53"/>
                  <a:gd name="T1" fmla="*/ 3 h 5"/>
                  <a:gd name="T2" fmla="*/ 3 w 53"/>
                  <a:gd name="T3" fmla="*/ 5 h 5"/>
                  <a:gd name="T4" fmla="*/ 50 w 53"/>
                  <a:gd name="T5" fmla="*/ 5 h 5"/>
                  <a:gd name="T6" fmla="*/ 53 w 53"/>
                  <a:gd name="T7" fmla="*/ 3 h 5"/>
                  <a:gd name="T8" fmla="*/ 50 w 53"/>
                  <a:gd name="T9" fmla="*/ 0 h 5"/>
                  <a:gd name="T10" fmla="*/ 3 w 53"/>
                  <a:gd name="T11" fmla="*/ 0 h 5"/>
                  <a:gd name="T12" fmla="*/ 0 w 53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0" y="3"/>
                    </a:move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3"/>
                    </a:cubicBezTo>
                    <a:cubicBezTo>
                      <a:pt x="53" y="1"/>
                      <a:pt x="52" y="0"/>
                      <a:pt x="5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" name="Freeform 7"/>
              <p:cNvSpPr/>
              <p:nvPr/>
            </p:nvSpPr>
            <p:spPr bwMode="auto">
              <a:xfrm>
                <a:off x="10044830" y="3442241"/>
                <a:ext cx="289711" cy="34679"/>
              </a:xfrm>
              <a:custGeom>
                <a:avLst/>
                <a:gdLst>
                  <a:gd name="T0" fmla="*/ 50 w 53"/>
                  <a:gd name="T1" fmla="*/ 0 h 5"/>
                  <a:gd name="T2" fmla="*/ 3 w 53"/>
                  <a:gd name="T3" fmla="*/ 0 h 5"/>
                  <a:gd name="T4" fmla="*/ 0 w 53"/>
                  <a:gd name="T5" fmla="*/ 2 h 5"/>
                  <a:gd name="T6" fmla="*/ 3 w 53"/>
                  <a:gd name="T7" fmla="*/ 5 h 5"/>
                  <a:gd name="T8" fmla="*/ 50 w 53"/>
                  <a:gd name="T9" fmla="*/ 5 h 5"/>
                  <a:gd name="T10" fmla="*/ 53 w 53"/>
                  <a:gd name="T11" fmla="*/ 2 h 5"/>
                  <a:gd name="T12" fmla="*/ 50 w 53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" name="Freeform 8"/>
              <p:cNvSpPr/>
              <p:nvPr/>
            </p:nvSpPr>
            <p:spPr bwMode="auto">
              <a:xfrm>
                <a:off x="10044830" y="3601186"/>
                <a:ext cx="289711" cy="34679"/>
              </a:xfrm>
              <a:custGeom>
                <a:avLst/>
                <a:gdLst>
                  <a:gd name="T0" fmla="*/ 50 w 53"/>
                  <a:gd name="T1" fmla="*/ 0 h 5"/>
                  <a:gd name="T2" fmla="*/ 3 w 53"/>
                  <a:gd name="T3" fmla="*/ 0 h 5"/>
                  <a:gd name="T4" fmla="*/ 0 w 53"/>
                  <a:gd name="T5" fmla="*/ 2 h 5"/>
                  <a:gd name="T6" fmla="*/ 3 w 53"/>
                  <a:gd name="T7" fmla="*/ 5 h 5"/>
                  <a:gd name="T8" fmla="*/ 50 w 53"/>
                  <a:gd name="T9" fmla="*/ 5 h 5"/>
                  <a:gd name="T10" fmla="*/ 53 w 53"/>
                  <a:gd name="T11" fmla="*/ 2 h 5"/>
                  <a:gd name="T12" fmla="*/ 50 w 53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" name="Freeform 9"/>
              <p:cNvSpPr>
                <a:spLocks noEditPoints="1"/>
              </p:cNvSpPr>
              <p:nvPr/>
            </p:nvSpPr>
            <p:spPr bwMode="auto">
              <a:xfrm>
                <a:off x="9901117" y="2953850"/>
                <a:ext cx="1094967" cy="1037470"/>
              </a:xfrm>
              <a:custGeom>
                <a:avLst/>
                <a:gdLst>
                  <a:gd name="T0" fmla="*/ 177 w 200"/>
                  <a:gd name="T1" fmla="*/ 3 h 149"/>
                  <a:gd name="T2" fmla="*/ 177 w 200"/>
                  <a:gd name="T3" fmla="*/ 17 h 149"/>
                  <a:gd name="T4" fmla="*/ 186 w 200"/>
                  <a:gd name="T5" fmla="*/ 21 h 149"/>
                  <a:gd name="T6" fmla="*/ 186 w 200"/>
                  <a:gd name="T7" fmla="*/ 134 h 149"/>
                  <a:gd name="T8" fmla="*/ 107 w 200"/>
                  <a:gd name="T9" fmla="*/ 134 h 149"/>
                  <a:gd name="T10" fmla="*/ 107 w 200"/>
                  <a:gd name="T11" fmla="*/ 21 h 149"/>
                  <a:gd name="T12" fmla="*/ 117 w 200"/>
                  <a:gd name="T13" fmla="*/ 17 h 149"/>
                  <a:gd name="T14" fmla="*/ 117 w 200"/>
                  <a:gd name="T15" fmla="*/ 3 h 149"/>
                  <a:gd name="T16" fmla="*/ 100 w 200"/>
                  <a:gd name="T17" fmla="*/ 9 h 149"/>
                  <a:gd name="T18" fmla="*/ 53 w 200"/>
                  <a:gd name="T19" fmla="*/ 0 h 149"/>
                  <a:gd name="T20" fmla="*/ 0 w 200"/>
                  <a:gd name="T21" fmla="*/ 20 h 149"/>
                  <a:gd name="T22" fmla="*/ 0 w 200"/>
                  <a:gd name="T23" fmla="*/ 142 h 149"/>
                  <a:gd name="T24" fmla="*/ 2 w 200"/>
                  <a:gd name="T25" fmla="*/ 147 h 149"/>
                  <a:gd name="T26" fmla="*/ 8 w 200"/>
                  <a:gd name="T27" fmla="*/ 149 h 149"/>
                  <a:gd name="T28" fmla="*/ 53 w 200"/>
                  <a:gd name="T29" fmla="*/ 145 h 149"/>
                  <a:gd name="T30" fmla="*/ 99 w 200"/>
                  <a:gd name="T31" fmla="*/ 149 h 149"/>
                  <a:gd name="T32" fmla="*/ 99 w 200"/>
                  <a:gd name="T33" fmla="*/ 149 h 149"/>
                  <a:gd name="T34" fmla="*/ 100 w 200"/>
                  <a:gd name="T35" fmla="*/ 149 h 149"/>
                  <a:gd name="T36" fmla="*/ 100 w 200"/>
                  <a:gd name="T37" fmla="*/ 149 h 149"/>
                  <a:gd name="T38" fmla="*/ 101 w 200"/>
                  <a:gd name="T39" fmla="*/ 149 h 149"/>
                  <a:gd name="T40" fmla="*/ 101 w 200"/>
                  <a:gd name="T41" fmla="*/ 149 h 149"/>
                  <a:gd name="T42" fmla="*/ 146 w 200"/>
                  <a:gd name="T43" fmla="*/ 145 h 149"/>
                  <a:gd name="T44" fmla="*/ 192 w 200"/>
                  <a:gd name="T45" fmla="*/ 149 h 149"/>
                  <a:gd name="T46" fmla="*/ 193 w 200"/>
                  <a:gd name="T47" fmla="*/ 149 h 149"/>
                  <a:gd name="T48" fmla="*/ 197 w 200"/>
                  <a:gd name="T49" fmla="*/ 147 h 149"/>
                  <a:gd name="T50" fmla="*/ 200 w 200"/>
                  <a:gd name="T51" fmla="*/ 142 h 149"/>
                  <a:gd name="T52" fmla="*/ 200 w 200"/>
                  <a:gd name="T53" fmla="*/ 20 h 149"/>
                  <a:gd name="T54" fmla="*/ 177 w 200"/>
                  <a:gd name="T55" fmla="*/ 3 h 149"/>
                  <a:gd name="T56" fmla="*/ 93 w 200"/>
                  <a:gd name="T57" fmla="*/ 134 h 149"/>
                  <a:gd name="T58" fmla="*/ 53 w 200"/>
                  <a:gd name="T59" fmla="*/ 131 h 149"/>
                  <a:gd name="T60" fmla="*/ 14 w 200"/>
                  <a:gd name="T61" fmla="*/ 134 h 149"/>
                  <a:gd name="T62" fmla="*/ 14 w 200"/>
                  <a:gd name="T63" fmla="*/ 21 h 149"/>
                  <a:gd name="T64" fmla="*/ 53 w 200"/>
                  <a:gd name="T65" fmla="*/ 14 h 149"/>
                  <a:gd name="T66" fmla="*/ 93 w 200"/>
                  <a:gd name="T67" fmla="*/ 21 h 149"/>
                  <a:gd name="T68" fmla="*/ 93 w 200"/>
                  <a:gd name="T69" fmla="*/ 13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00" h="149">
                    <a:moveTo>
                      <a:pt x="177" y="3"/>
                    </a:moveTo>
                    <a:cubicBezTo>
                      <a:pt x="177" y="17"/>
                      <a:pt x="177" y="17"/>
                      <a:pt x="177" y="17"/>
                    </a:cubicBezTo>
                    <a:cubicBezTo>
                      <a:pt x="181" y="18"/>
                      <a:pt x="185" y="20"/>
                      <a:pt x="186" y="21"/>
                    </a:cubicBezTo>
                    <a:cubicBezTo>
                      <a:pt x="186" y="134"/>
                      <a:pt x="186" y="134"/>
                      <a:pt x="186" y="134"/>
                    </a:cubicBezTo>
                    <a:cubicBezTo>
                      <a:pt x="161" y="130"/>
                      <a:pt x="131" y="130"/>
                      <a:pt x="107" y="134"/>
                    </a:cubicBezTo>
                    <a:cubicBezTo>
                      <a:pt x="107" y="21"/>
                      <a:pt x="107" y="21"/>
                      <a:pt x="107" y="21"/>
                    </a:cubicBezTo>
                    <a:cubicBezTo>
                      <a:pt x="108" y="20"/>
                      <a:pt x="111" y="18"/>
                      <a:pt x="117" y="17"/>
                    </a:cubicBezTo>
                    <a:cubicBezTo>
                      <a:pt x="117" y="3"/>
                      <a:pt x="117" y="3"/>
                      <a:pt x="117" y="3"/>
                    </a:cubicBezTo>
                    <a:cubicBezTo>
                      <a:pt x="110" y="4"/>
                      <a:pt x="104" y="6"/>
                      <a:pt x="100" y="9"/>
                    </a:cubicBezTo>
                    <a:cubicBezTo>
                      <a:pt x="90" y="2"/>
                      <a:pt x="70" y="0"/>
                      <a:pt x="53" y="0"/>
                    </a:cubicBezTo>
                    <a:cubicBezTo>
                      <a:pt x="29" y="0"/>
                      <a:pt x="0" y="5"/>
                      <a:pt x="0" y="20"/>
                    </a:cubicBezTo>
                    <a:cubicBezTo>
                      <a:pt x="0" y="142"/>
                      <a:pt x="0" y="142"/>
                      <a:pt x="0" y="142"/>
                    </a:cubicBezTo>
                    <a:cubicBezTo>
                      <a:pt x="0" y="144"/>
                      <a:pt x="1" y="146"/>
                      <a:pt x="2" y="147"/>
                    </a:cubicBezTo>
                    <a:cubicBezTo>
                      <a:pt x="4" y="148"/>
                      <a:pt x="6" y="149"/>
                      <a:pt x="8" y="149"/>
                    </a:cubicBezTo>
                    <a:cubicBezTo>
                      <a:pt x="22" y="146"/>
                      <a:pt x="37" y="145"/>
                      <a:pt x="53" y="145"/>
                    </a:cubicBezTo>
                    <a:cubicBezTo>
                      <a:pt x="69" y="145"/>
                      <a:pt x="85" y="146"/>
                      <a:pt x="99" y="149"/>
                    </a:cubicBezTo>
                    <a:cubicBezTo>
                      <a:pt x="99" y="149"/>
                      <a:pt x="99" y="149"/>
                      <a:pt x="99" y="149"/>
                    </a:cubicBezTo>
                    <a:cubicBezTo>
                      <a:pt x="99" y="149"/>
                      <a:pt x="99" y="149"/>
                      <a:pt x="100" y="149"/>
                    </a:cubicBezTo>
                    <a:cubicBezTo>
                      <a:pt x="100" y="149"/>
                      <a:pt x="100" y="149"/>
                      <a:pt x="100" y="149"/>
                    </a:cubicBezTo>
                    <a:cubicBezTo>
                      <a:pt x="100" y="149"/>
                      <a:pt x="100" y="149"/>
                      <a:pt x="101" y="149"/>
                    </a:cubicBezTo>
                    <a:cubicBezTo>
                      <a:pt x="101" y="149"/>
                      <a:pt x="101" y="149"/>
                      <a:pt x="101" y="149"/>
                    </a:cubicBezTo>
                    <a:cubicBezTo>
                      <a:pt x="115" y="146"/>
                      <a:pt x="130" y="145"/>
                      <a:pt x="146" y="145"/>
                    </a:cubicBezTo>
                    <a:cubicBezTo>
                      <a:pt x="162" y="145"/>
                      <a:pt x="178" y="146"/>
                      <a:pt x="192" y="149"/>
                    </a:cubicBezTo>
                    <a:cubicBezTo>
                      <a:pt x="192" y="149"/>
                      <a:pt x="192" y="149"/>
                      <a:pt x="193" y="149"/>
                    </a:cubicBezTo>
                    <a:cubicBezTo>
                      <a:pt x="194" y="149"/>
                      <a:pt x="196" y="148"/>
                      <a:pt x="197" y="147"/>
                    </a:cubicBezTo>
                    <a:cubicBezTo>
                      <a:pt x="199" y="146"/>
                      <a:pt x="200" y="144"/>
                      <a:pt x="200" y="142"/>
                    </a:cubicBezTo>
                    <a:cubicBezTo>
                      <a:pt x="200" y="20"/>
                      <a:pt x="200" y="20"/>
                      <a:pt x="200" y="20"/>
                    </a:cubicBezTo>
                    <a:cubicBezTo>
                      <a:pt x="200" y="11"/>
                      <a:pt x="190" y="6"/>
                      <a:pt x="177" y="3"/>
                    </a:cubicBezTo>
                    <a:close/>
                    <a:moveTo>
                      <a:pt x="93" y="134"/>
                    </a:moveTo>
                    <a:cubicBezTo>
                      <a:pt x="80" y="132"/>
                      <a:pt x="67" y="131"/>
                      <a:pt x="53" y="131"/>
                    </a:cubicBezTo>
                    <a:cubicBezTo>
                      <a:pt x="40" y="131"/>
                      <a:pt x="26" y="132"/>
                      <a:pt x="14" y="134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6" y="18"/>
                      <a:pt x="30" y="14"/>
                      <a:pt x="53" y="14"/>
                    </a:cubicBezTo>
                    <a:cubicBezTo>
                      <a:pt x="76" y="14"/>
                      <a:pt x="90" y="18"/>
                      <a:pt x="93" y="21"/>
                    </a:cubicBezTo>
                    <a:lnTo>
                      <a:pt x="93" y="13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5" name="Freeform 7"/>
          <p:cNvSpPr>
            <a:spLocks noChangeArrowheads="1"/>
          </p:cNvSpPr>
          <p:nvPr/>
        </p:nvSpPr>
        <p:spPr bwMode="auto">
          <a:xfrm>
            <a:off x="5287434" y="2010313"/>
            <a:ext cx="1384300" cy="1221316"/>
          </a:xfrm>
          <a:custGeom>
            <a:avLst/>
            <a:gdLst>
              <a:gd name="T0" fmla="*/ 2684 w 2684"/>
              <a:gd name="T1" fmla="*/ 2365 h 2365"/>
              <a:gd name="T2" fmla="*/ 1342 w 2684"/>
              <a:gd name="T3" fmla="*/ 0 h 2365"/>
              <a:gd name="T4" fmla="*/ 0 w 2684"/>
              <a:gd name="T5" fmla="*/ 2365 h 2365"/>
              <a:gd name="T6" fmla="*/ 2684 w 2684"/>
              <a:gd name="T7" fmla="*/ 2365 h 2365"/>
              <a:gd name="T8" fmla="*/ 0 60000 65536"/>
              <a:gd name="T9" fmla="*/ 0 60000 65536"/>
              <a:gd name="T10" fmla="*/ 0 60000 65536"/>
              <a:gd name="T11" fmla="*/ 0 60000 65536"/>
              <a:gd name="T12" fmla="*/ 0 w 2684"/>
              <a:gd name="T13" fmla="*/ 0 h 2365"/>
              <a:gd name="T14" fmla="*/ 2684 w 2684"/>
              <a:gd name="T15" fmla="*/ 2365 h 23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84" h="2365">
                <a:moveTo>
                  <a:pt x="2684" y="2365"/>
                </a:moveTo>
                <a:lnTo>
                  <a:pt x="1342" y="0"/>
                </a:lnTo>
                <a:lnTo>
                  <a:pt x="0" y="2365"/>
                </a:lnTo>
                <a:lnTo>
                  <a:pt x="2684" y="2365"/>
                </a:lnTo>
                <a:close/>
              </a:path>
            </a:pathLst>
          </a:custGeom>
          <a:solidFill>
            <a:srgbClr val="325B7F"/>
          </a:solidFill>
          <a:ln>
            <a:noFill/>
          </a:ln>
        </p:spPr>
        <p:txBody>
          <a:bodyPr/>
          <a:lstStyle/>
          <a:p>
            <a:endParaRPr lang="zh-CN" altLang="zh-CN" sz="240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6" name="Freeform 8"/>
          <p:cNvSpPr>
            <a:spLocks noChangeArrowheads="1"/>
          </p:cNvSpPr>
          <p:nvPr/>
        </p:nvSpPr>
        <p:spPr bwMode="auto">
          <a:xfrm>
            <a:off x="3915833" y="3231628"/>
            <a:ext cx="1371600" cy="1320800"/>
          </a:xfrm>
          <a:custGeom>
            <a:avLst/>
            <a:gdLst>
              <a:gd name="T0" fmla="*/ 2664 w 2664"/>
              <a:gd name="T1" fmla="*/ 0 h 2553"/>
              <a:gd name="T2" fmla="*/ 0 w 2664"/>
              <a:gd name="T3" fmla="*/ 546 h 2553"/>
              <a:gd name="T4" fmla="*/ 1835 w 2664"/>
              <a:gd name="T5" fmla="*/ 2553 h 2553"/>
              <a:gd name="T6" fmla="*/ 2664 w 2664"/>
              <a:gd name="T7" fmla="*/ 0 h 2553"/>
              <a:gd name="T8" fmla="*/ 0 60000 65536"/>
              <a:gd name="T9" fmla="*/ 0 60000 65536"/>
              <a:gd name="T10" fmla="*/ 0 60000 65536"/>
              <a:gd name="T11" fmla="*/ 0 60000 65536"/>
              <a:gd name="T12" fmla="*/ 0 w 2664"/>
              <a:gd name="T13" fmla="*/ 0 h 2553"/>
              <a:gd name="T14" fmla="*/ 2664 w 2664"/>
              <a:gd name="T15" fmla="*/ 2553 h 25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4" h="2553">
                <a:moveTo>
                  <a:pt x="2664" y="0"/>
                </a:moveTo>
                <a:lnTo>
                  <a:pt x="0" y="546"/>
                </a:lnTo>
                <a:lnTo>
                  <a:pt x="1835" y="2553"/>
                </a:lnTo>
                <a:lnTo>
                  <a:pt x="2664" y="0"/>
                </a:lnTo>
                <a:close/>
              </a:path>
            </a:pathLst>
          </a:custGeom>
          <a:solidFill>
            <a:srgbClr val="325B7F"/>
          </a:solidFill>
          <a:ln>
            <a:noFill/>
          </a:ln>
        </p:spPr>
        <p:txBody>
          <a:bodyPr/>
          <a:lstStyle/>
          <a:p>
            <a:endParaRPr lang="zh-CN" altLang="zh-CN" sz="240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7" name="Freeform 9"/>
          <p:cNvSpPr>
            <a:spLocks noChangeArrowheads="1"/>
          </p:cNvSpPr>
          <p:nvPr/>
        </p:nvSpPr>
        <p:spPr bwMode="auto">
          <a:xfrm>
            <a:off x="4703234" y="4552429"/>
            <a:ext cx="1274233" cy="1392767"/>
          </a:xfrm>
          <a:custGeom>
            <a:avLst/>
            <a:gdLst>
              <a:gd name="T0" fmla="*/ 305 w 2476"/>
              <a:gd name="T1" fmla="*/ 0 h 2702"/>
              <a:gd name="T2" fmla="*/ 0 w 2476"/>
              <a:gd name="T3" fmla="*/ 2702 h 2702"/>
              <a:gd name="T4" fmla="*/ 2476 w 2476"/>
              <a:gd name="T5" fmla="*/ 1578 h 2702"/>
              <a:gd name="T6" fmla="*/ 305 w 2476"/>
              <a:gd name="T7" fmla="*/ 0 h 2702"/>
              <a:gd name="T8" fmla="*/ 0 60000 65536"/>
              <a:gd name="T9" fmla="*/ 0 60000 65536"/>
              <a:gd name="T10" fmla="*/ 0 60000 65536"/>
              <a:gd name="T11" fmla="*/ 0 60000 65536"/>
              <a:gd name="T12" fmla="*/ 0 w 2476"/>
              <a:gd name="T13" fmla="*/ 0 h 2702"/>
              <a:gd name="T14" fmla="*/ 2476 w 2476"/>
              <a:gd name="T15" fmla="*/ 2702 h 27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76" h="2702">
                <a:moveTo>
                  <a:pt x="305" y="0"/>
                </a:moveTo>
                <a:lnTo>
                  <a:pt x="0" y="2702"/>
                </a:lnTo>
                <a:lnTo>
                  <a:pt x="2476" y="1578"/>
                </a:lnTo>
                <a:lnTo>
                  <a:pt x="30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zh-CN" sz="240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8" name="Freeform 10"/>
          <p:cNvSpPr>
            <a:spLocks noChangeArrowheads="1"/>
          </p:cNvSpPr>
          <p:nvPr/>
        </p:nvSpPr>
        <p:spPr bwMode="auto">
          <a:xfrm>
            <a:off x="5977467" y="4552429"/>
            <a:ext cx="1278467" cy="1392767"/>
          </a:xfrm>
          <a:custGeom>
            <a:avLst/>
            <a:gdLst>
              <a:gd name="T0" fmla="*/ 0 w 2476"/>
              <a:gd name="T1" fmla="*/ 1578 h 2702"/>
              <a:gd name="T2" fmla="*/ 2476 w 2476"/>
              <a:gd name="T3" fmla="*/ 2702 h 2702"/>
              <a:gd name="T4" fmla="*/ 2172 w 2476"/>
              <a:gd name="T5" fmla="*/ 0 h 2702"/>
              <a:gd name="T6" fmla="*/ 0 w 2476"/>
              <a:gd name="T7" fmla="*/ 1578 h 2702"/>
              <a:gd name="T8" fmla="*/ 0 60000 65536"/>
              <a:gd name="T9" fmla="*/ 0 60000 65536"/>
              <a:gd name="T10" fmla="*/ 0 60000 65536"/>
              <a:gd name="T11" fmla="*/ 0 60000 65536"/>
              <a:gd name="T12" fmla="*/ 0 w 2476"/>
              <a:gd name="T13" fmla="*/ 0 h 2702"/>
              <a:gd name="T14" fmla="*/ 2476 w 2476"/>
              <a:gd name="T15" fmla="*/ 2702 h 27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76" h="2702">
                <a:moveTo>
                  <a:pt x="0" y="1578"/>
                </a:moveTo>
                <a:lnTo>
                  <a:pt x="2476" y="2702"/>
                </a:lnTo>
                <a:lnTo>
                  <a:pt x="2172" y="0"/>
                </a:lnTo>
                <a:lnTo>
                  <a:pt x="0" y="1578"/>
                </a:lnTo>
                <a:close/>
              </a:path>
            </a:pathLst>
          </a:custGeom>
          <a:solidFill>
            <a:srgbClr val="325B7F"/>
          </a:solidFill>
          <a:ln>
            <a:noFill/>
          </a:ln>
        </p:spPr>
        <p:txBody>
          <a:bodyPr/>
          <a:lstStyle/>
          <a:p>
            <a:endParaRPr lang="zh-CN" altLang="zh-CN" sz="240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9" name="Freeform 11"/>
          <p:cNvSpPr>
            <a:spLocks noChangeArrowheads="1"/>
          </p:cNvSpPr>
          <p:nvPr/>
        </p:nvSpPr>
        <p:spPr bwMode="auto">
          <a:xfrm>
            <a:off x="6671733" y="3231628"/>
            <a:ext cx="1371600" cy="1320800"/>
          </a:xfrm>
          <a:custGeom>
            <a:avLst/>
            <a:gdLst>
              <a:gd name="T0" fmla="*/ 830 w 2664"/>
              <a:gd name="T1" fmla="*/ 2553 h 2553"/>
              <a:gd name="T2" fmla="*/ 2664 w 2664"/>
              <a:gd name="T3" fmla="*/ 546 h 2553"/>
              <a:gd name="T4" fmla="*/ 0 w 2664"/>
              <a:gd name="T5" fmla="*/ 0 h 2553"/>
              <a:gd name="T6" fmla="*/ 830 w 2664"/>
              <a:gd name="T7" fmla="*/ 2553 h 2553"/>
              <a:gd name="T8" fmla="*/ 0 60000 65536"/>
              <a:gd name="T9" fmla="*/ 0 60000 65536"/>
              <a:gd name="T10" fmla="*/ 0 60000 65536"/>
              <a:gd name="T11" fmla="*/ 0 60000 65536"/>
              <a:gd name="T12" fmla="*/ 0 w 2664"/>
              <a:gd name="T13" fmla="*/ 0 h 2553"/>
              <a:gd name="T14" fmla="*/ 2664 w 2664"/>
              <a:gd name="T15" fmla="*/ 2553 h 25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4" h="2553">
                <a:moveTo>
                  <a:pt x="830" y="2553"/>
                </a:moveTo>
                <a:lnTo>
                  <a:pt x="2664" y="546"/>
                </a:lnTo>
                <a:lnTo>
                  <a:pt x="0" y="0"/>
                </a:lnTo>
                <a:lnTo>
                  <a:pt x="830" y="2553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/>
          <a:lstStyle/>
          <a:p>
            <a:endParaRPr lang="zh-CN" altLang="zh-CN" sz="240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0" name="矩形 7"/>
          <p:cNvSpPr>
            <a:spLocks noChangeArrowheads="1"/>
          </p:cNvSpPr>
          <p:nvPr/>
        </p:nvSpPr>
        <p:spPr bwMode="auto">
          <a:xfrm>
            <a:off x="5738285" y="2569112"/>
            <a:ext cx="586316" cy="574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3735" dirty="0">
                <a:solidFill>
                  <a:schemeClr val="bg1"/>
                </a:solidFill>
                <a:latin typeface="Swiss911 UCm BT" pitchFamily="2" charset="0"/>
                <a:sym typeface="Swiss911 UCm BT" pitchFamily="2" charset="0"/>
              </a:rPr>
              <a:t>01</a:t>
            </a:r>
            <a:endParaRPr lang="zh-CN" altLang="en-US" sz="3735" dirty="0">
              <a:solidFill>
                <a:schemeClr val="bg1"/>
              </a:solidFill>
              <a:latin typeface="Swiss911 UCm BT" pitchFamily="2" charset="0"/>
              <a:sym typeface="Swiss911 UCm BT" pitchFamily="2" charset="0"/>
            </a:endParaRPr>
          </a:p>
        </p:txBody>
      </p:sp>
      <p:sp>
        <p:nvSpPr>
          <p:cNvPr id="31" name="矩形 8"/>
          <p:cNvSpPr>
            <a:spLocks noChangeArrowheads="1"/>
          </p:cNvSpPr>
          <p:nvPr/>
        </p:nvSpPr>
        <p:spPr bwMode="auto">
          <a:xfrm>
            <a:off x="7018867" y="3481395"/>
            <a:ext cx="519999" cy="574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3735" dirty="0">
                <a:solidFill>
                  <a:schemeClr val="bg1"/>
                </a:solidFill>
                <a:latin typeface="Swiss911 UCm BT" pitchFamily="2" charset="0"/>
                <a:sym typeface="Swiss911 UCm BT" pitchFamily="2" charset="0"/>
              </a:rPr>
              <a:t>02</a:t>
            </a:r>
            <a:endParaRPr lang="zh-CN" altLang="en-US" sz="3735" dirty="0">
              <a:solidFill>
                <a:schemeClr val="bg1"/>
              </a:solidFill>
              <a:latin typeface="Swiss911 UCm BT" pitchFamily="2" charset="0"/>
              <a:sym typeface="Swiss911 UCm BT" pitchFamily="2" charset="0"/>
            </a:endParaRPr>
          </a:p>
        </p:txBody>
      </p:sp>
      <p:sp>
        <p:nvSpPr>
          <p:cNvPr id="32" name="矩形 9"/>
          <p:cNvSpPr>
            <a:spLocks noChangeArrowheads="1"/>
          </p:cNvSpPr>
          <p:nvPr/>
        </p:nvSpPr>
        <p:spPr bwMode="auto">
          <a:xfrm>
            <a:off x="6540501" y="5001161"/>
            <a:ext cx="571500" cy="574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3735" dirty="0">
                <a:solidFill>
                  <a:schemeClr val="bg1"/>
                </a:solidFill>
                <a:latin typeface="Swiss911 UCm BT" pitchFamily="2" charset="0"/>
                <a:sym typeface="Swiss911 UCm BT" pitchFamily="2" charset="0"/>
              </a:rPr>
              <a:t>03</a:t>
            </a:r>
            <a:endParaRPr lang="zh-CN" altLang="en-US" sz="3735" dirty="0">
              <a:solidFill>
                <a:schemeClr val="bg1"/>
              </a:solidFill>
              <a:latin typeface="Swiss911 UCm BT" pitchFamily="2" charset="0"/>
              <a:sym typeface="Swiss911 UCm BT" pitchFamily="2" charset="0"/>
            </a:endParaRPr>
          </a:p>
        </p:txBody>
      </p:sp>
      <p:sp>
        <p:nvSpPr>
          <p:cNvPr id="33" name="矩形 10"/>
          <p:cNvSpPr>
            <a:spLocks noChangeArrowheads="1"/>
          </p:cNvSpPr>
          <p:nvPr/>
        </p:nvSpPr>
        <p:spPr bwMode="auto">
          <a:xfrm>
            <a:off x="4861985" y="5020212"/>
            <a:ext cx="594782" cy="574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3735" dirty="0">
                <a:solidFill>
                  <a:schemeClr val="bg1"/>
                </a:solidFill>
                <a:latin typeface="Swiss911 UCm BT" pitchFamily="2" charset="0"/>
                <a:sym typeface="Swiss911 UCm BT" pitchFamily="2" charset="0"/>
              </a:rPr>
              <a:t>04</a:t>
            </a:r>
            <a:endParaRPr lang="zh-CN" altLang="en-US" sz="3735" dirty="0">
              <a:solidFill>
                <a:schemeClr val="bg1"/>
              </a:solidFill>
              <a:latin typeface="Swiss911 UCm BT" pitchFamily="2" charset="0"/>
              <a:sym typeface="Swiss911 UCm BT" pitchFamily="2" charset="0"/>
            </a:endParaRPr>
          </a:p>
        </p:txBody>
      </p:sp>
      <p:sp>
        <p:nvSpPr>
          <p:cNvPr id="34" name="矩形 11"/>
          <p:cNvSpPr>
            <a:spLocks noChangeArrowheads="1"/>
          </p:cNvSpPr>
          <p:nvPr/>
        </p:nvSpPr>
        <p:spPr bwMode="auto">
          <a:xfrm>
            <a:off x="4459818" y="3494095"/>
            <a:ext cx="480483" cy="574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3735" dirty="0">
                <a:solidFill>
                  <a:schemeClr val="bg1"/>
                </a:solidFill>
                <a:latin typeface="Swiss911 UCm BT" pitchFamily="2" charset="0"/>
                <a:sym typeface="Swiss911 UCm BT" pitchFamily="2" charset="0"/>
              </a:rPr>
              <a:t>05</a:t>
            </a:r>
            <a:endParaRPr lang="zh-CN" altLang="en-US" sz="3735" dirty="0">
              <a:solidFill>
                <a:schemeClr val="bg1"/>
              </a:solidFill>
              <a:latin typeface="Swiss911 UCm BT" pitchFamily="2" charset="0"/>
              <a:sym typeface="Swiss911 UCm BT" pitchFamily="2" charset="0"/>
            </a:endParaRPr>
          </a:p>
        </p:txBody>
      </p:sp>
      <p:sp>
        <p:nvSpPr>
          <p:cNvPr id="35" name="TextBox 12"/>
          <p:cNvSpPr>
            <a:spLocks noChangeArrowheads="1"/>
          </p:cNvSpPr>
          <p:nvPr/>
        </p:nvSpPr>
        <p:spPr bwMode="auto">
          <a:xfrm>
            <a:off x="6506633" y="1809228"/>
            <a:ext cx="34290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462405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</a:t>
            </a:r>
          </a:p>
        </p:txBody>
      </p:sp>
      <p:sp>
        <p:nvSpPr>
          <p:cNvPr id="36" name="TextBox 13"/>
          <p:cNvSpPr>
            <a:spLocks noChangeArrowheads="1"/>
          </p:cNvSpPr>
          <p:nvPr/>
        </p:nvSpPr>
        <p:spPr bwMode="auto">
          <a:xfrm>
            <a:off x="8185152" y="3441180"/>
            <a:ext cx="2813049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462405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</a:t>
            </a:r>
          </a:p>
        </p:txBody>
      </p:sp>
      <p:sp>
        <p:nvSpPr>
          <p:cNvPr id="37" name="TextBox 14"/>
          <p:cNvSpPr>
            <a:spLocks noChangeArrowheads="1"/>
          </p:cNvSpPr>
          <p:nvPr/>
        </p:nvSpPr>
        <p:spPr bwMode="auto">
          <a:xfrm>
            <a:off x="7497233" y="5369462"/>
            <a:ext cx="2813051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462405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</a:t>
            </a:r>
          </a:p>
        </p:txBody>
      </p:sp>
      <p:sp>
        <p:nvSpPr>
          <p:cNvPr id="38" name="TextBox 15"/>
          <p:cNvSpPr>
            <a:spLocks noChangeArrowheads="1"/>
          </p:cNvSpPr>
          <p:nvPr/>
        </p:nvSpPr>
        <p:spPr bwMode="auto">
          <a:xfrm>
            <a:off x="1515534" y="4967296"/>
            <a:ext cx="2810933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462405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</a:t>
            </a:r>
          </a:p>
        </p:txBody>
      </p:sp>
      <p:sp>
        <p:nvSpPr>
          <p:cNvPr id="39" name="TextBox 16"/>
          <p:cNvSpPr>
            <a:spLocks noChangeArrowheads="1"/>
          </p:cNvSpPr>
          <p:nvPr/>
        </p:nvSpPr>
        <p:spPr bwMode="auto">
          <a:xfrm>
            <a:off x="1515534" y="2636846"/>
            <a:ext cx="2810933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462405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</a:t>
            </a:r>
          </a:p>
        </p:txBody>
      </p:sp>
      <p:sp>
        <p:nvSpPr>
          <p:cNvPr id="40" name="TextBox 17"/>
          <p:cNvSpPr>
            <a:spLocks noChangeArrowheads="1"/>
          </p:cNvSpPr>
          <p:nvPr/>
        </p:nvSpPr>
        <p:spPr bwMode="auto">
          <a:xfrm>
            <a:off x="6506634" y="1445162"/>
            <a:ext cx="1682751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462405" fontAlgn="base">
              <a:lnSpc>
                <a:spcPts val="192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标题文字添加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TextBox 18"/>
          <p:cNvSpPr>
            <a:spLocks noChangeArrowheads="1"/>
          </p:cNvSpPr>
          <p:nvPr/>
        </p:nvSpPr>
        <p:spPr bwMode="auto">
          <a:xfrm>
            <a:off x="8185151" y="3047479"/>
            <a:ext cx="1682749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462405" fontAlgn="base">
              <a:lnSpc>
                <a:spcPts val="192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标题文字添加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TextBox 19"/>
          <p:cNvSpPr>
            <a:spLocks noChangeArrowheads="1"/>
          </p:cNvSpPr>
          <p:nvPr/>
        </p:nvSpPr>
        <p:spPr bwMode="auto">
          <a:xfrm>
            <a:off x="7497234" y="4977880"/>
            <a:ext cx="1682751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462405" fontAlgn="base">
              <a:lnSpc>
                <a:spcPts val="192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标题文字添加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TextBox 20"/>
          <p:cNvSpPr>
            <a:spLocks noChangeArrowheads="1"/>
          </p:cNvSpPr>
          <p:nvPr/>
        </p:nvSpPr>
        <p:spPr bwMode="auto">
          <a:xfrm>
            <a:off x="1515533" y="4571479"/>
            <a:ext cx="1377393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462405" fontAlgn="base">
              <a:lnSpc>
                <a:spcPts val="192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标题文字添加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TextBox 21"/>
          <p:cNvSpPr>
            <a:spLocks noChangeArrowheads="1"/>
          </p:cNvSpPr>
          <p:nvPr/>
        </p:nvSpPr>
        <p:spPr bwMode="auto">
          <a:xfrm>
            <a:off x="1515533" y="2232561"/>
            <a:ext cx="1441451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462405" fontAlgn="base">
              <a:lnSpc>
                <a:spcPts val="192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标题文字添加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TextBox 22"/>
          <p:cNvSpPr>
            <a:spLocks noChangeArrowheads="1"/>
          </p:cNvSpPr>
          <p:nvPr/>
        </p:nvSpPr>
        <p:spPr bwMode="auto">
          <a:xfrm>
            <a:off x="5456767" y="3701529"/>
            <a:ext cx="1153584" cy="902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2935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国内研究现状</a:t>
            </a:r>
            <a:endParaRPr lang="zh-CN" altLang="en-US" sz="2400"/>
          </a:p>
        </p:txBody>
      </p:sp>
    </p:spTree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0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500"/>
                            </p:stCondLst>
                            <p:childTnLst>
                              <p:par>
                                <p:cTn id="1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75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8000"/>
                            </p:stCondLst>
                            <p:childTnLst>
                              <p:par>
                                <p:cTn id="1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5" grpId="0" bldLvl="0" animBg="1" autoUpdateAnimBg="0"/>
      <p:bldP spid="26" grpId="0" bldLvl="0" animBg="1" autoUpdateAnimBg="0"/>
      <p:bldP spid="27" grpId="0" bldLvl="0" animBg="1" autoUpdateAnimBg="0"/>
      <p:bldP spid="28" grpId="0" bldLvl="0" animBg="1" autoUpdateAnimBg="0"/>
      <p:bldP spid="29" grpId="0" bldLvl="0" animBg="1" autoUpdateAnimBg="0"/>
      <p:bldP spid="30" grpId="0" bldLvl="0" autoUpdateAnimBg="0"/>
      <p:bldP spid="31" grpId="0" bldLvl="0" autoUpdateAnimBg="0"/>
      <p:bldP spid="32" grpId="0" bldLvl="0" autoUpdateAnimBg="0"/>
      <p:bldP spid="33" grpId="0" bldLvl="0" autoUpdateAnimBg="0"/>
      <p:bldP spid="34" grpId="0" bldLvl="0" autoUpdateAnimBg="0"/>
      <p:bldP spid="35" grpId="0" bldLvl="0" autoUpdateAnimBg="0"/>
      <p:bldP spid="36" grpId="0" bldLvl="0" autoUpdateAnimBg="0"/>
      <p:bldP spid="37" grpId="0" bldLvl="0" autoUpdateAnimBg="0"/>
      <p:bldP spid="38" grpId="0" bldLvl="0" autoUpdateAnimBg="0"/>
      <p:bldP spid="39" grpId="0" bldLvl="0" autoUpdateAnimBg="0"/>
      <p:bldP spid="40" grpId="0" bldLvl="0" autoUpdateAnimBg="0"/>
      <p:bldP spid="41" grpId="0" bldLvl="0" autoUpdateAnimBg="0"/>
      <p:bldP spid="42" grpId="0" bldLvl="0" autoUpdateAnimBg="0"/>
      <p:bldP spid="43" grpId="0" bldLvl="0" autoUpdateAnimBg="0"/>
      <p:bldP spid="44" grpId="0" bldLvl="0" autoUpdateAnimBg="0"/>
      <p:bldP spid="45" grpId="0" bldLvl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30"/>
          <p:cNvSpPr>
            <a:spLocks noChangeArrowheads="1"/>
          </p:cNvSpPr>
          <p:nvPr/>
        </p:nvSpPr>
        <p:spPr bwMode="auto">
          <a:xfrm>
            <a:off x="934587" y="322124"/>
            <a:ext cx="4065203" cy="492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457200">
              <a:spcBef>
                <a:spcPct val="0"/>
              </a:spcBef>
              <a:buNone/>
            </a:pPr>
            <a:r>
              <a:rPr lang="zh-CN" altLang="en-US" sz="2400" dirty="0">
                <a:solidFill>
                  <a:srgbClr val="325B7F"/>
                </a:solidFill>
                <a:latin typeface="迷你简菱心" panose="02010609000101010101" pitchFamily="49" charset="-122"/>
                <a:ea typeface="迷你简菱心" panose="02010609000101010101" pitchFamily="49" charset="-122"/>
                <a:sym typeface="微软雅黑" panose="020B0503020204020204" pitchFamily="34" charset="-122"/>
              </a:rPr>
              <a:t>添加论文第三部分内容标题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451502" y="346748"/>
            <a:ext cx="467216" cy="467385"/>
            <a:chOff x="3437020" y="3157655"/>
            <a:chExt cx="863676" cy="863988"/>
          </a:xfrm>
        </p:grpSpPr>
        <p:sp>
          <p:nvSpPr>
            <p:cNvPr id="18" name="椭圆 17"/>
            <p:cNvSpPr>
              <a:spLocks noChangeArrowheads="1"/>
            </p:cNvSpPr>
            <p:nvPr/>
          </p:nvSpPr>
          <p:spPr bwMode="auto">
            <a:xfrm>
              <a:off x="3437020" y="3157655"/>
              <a:ext cx="863676" cy="863988"/>
            </a:xfrm>
            <a:prstGeom prst="ellipse">
              <a:avLst/>
            </a:prstGeom>
            <a:solidFill>
              <a:srgbClr val="255580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defTabSz="457200">
                <a:spcBef>
                  <a:spcPct val="0"/>
                </a:spcBef>
                <a:buNone/>
              </a:pPr>
              <a:endParaRPr lang="zh-CN" altLang="zh-CN" sz="240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3603967" y="3301679"/>
              <a:ext cx="519264" cy="531741"/>
              <a:chOff x="9901117" y="2870043"/>
              <a:chExt cx="1094967" cy="1121277"/>
            </a:xfrm>
          </p:grpSpPr>
          <p:sp>
            <p:nvSpPr>
              <p:cNvPr id="20" name="Freeform 5"/>
              <p:cNvSpPr/>
              <p:nvPr/>
            </p:nvSpPr>
            <p:spPr bwMode="auto">
              <a:xfrm>
                <a:off x="10585467" y="2870043"/>
                <a:ext cx="234963" cy="800500"/>
              </a:xfrm>
              <a:custGeom>
                <a:avLst/>
                <a:gdLst>
                  <a:gd name="T0" fmla="*/ 2 w 43"/>
                  <a:gd name="T1" fmla="*/ 115 h 115"/>
                  <a:gd name="T2" fmla="*/ 3 w 43"/>
                  <a:gd name="T3" fmla="*/ 115 h 115"/>
                  <a:gd name="T4" fmla="*/ 3 w 43"/>
                  <a:gd name="T5" fmla="*/ 115 h 115"/>
                  <a:gd name="T6" fmla="*/ 3 w 43"/>
                  <a:gd name="T7" fmla="*/ 115 h 115"/>
                  <a:gd name="T8" fmla="*/ 4 w 43"/>
                  <a:gd name="T9" fmla="*/ 115 h 115"/>
                  <a:gd name="T10" fmla="*/ 4 w 43"/>
                  <a:gd name="T11" fmla="*/ 115 h 115"/>
                  <a:gd name="T12" fmla="*/ 5 w 43"/>
                  <a:gd name="T13" fmla="*/ 114 h 115"/>
                  <a:gd name="T14" fmla="*/ 22 w 43"/>
                  <a:gd name="T15" fmla="*/ 98 h 115"/>
                  <a:gd name="T16" fmla="*/ 38 w 43"/>
                  <a:gd name="T17" fmla="*/ 114 h 115"/>
                  <a:gd name="T18" fmla="*/ 39 w 43"/>
                  <a:gd name="T19" fmla="*/ 115 h 115"/>
                  <a:gd name="T20" fmla="*/ 39 w 43"/>
                  <a:gd name="T21" fmla="*/ 115 h 115"/>
                  <a:gd name="T22" fmla="*/ 40 w 43"/>
                  <a:gd name="T23" fmla="*/ 115 h 115"/>
                  <a:gd name="T24" fmla="*/ 40 w 43"/>
                  <a:gd name="T25" fmla="*/ 115 h 115"/>
                  <a:gd name="T26" fmla="*/ 40 w 43"/>
                  <a:gd name="T27" fmla="*/ 115 h 115"/>
                  <a:gd name="T28" fmla="*/ 41 w 43"/>
                  <a:gd name="T29" fmla="*/ 115 h 115"/>
                  <a:gd name="T30" fmla="*/ 42 w 43"/>
                  <a:gd name="T31" fmla="*/ 114 h 115"/>
                  <a:gd name="T32" fmla="*/ 43 w 43"/>
                  <a:gd name="T33" fmla="*/ 112 h 115"/>
                  <a:gd name="T34" fmla="*/ 43 w 43"/>
                  <a:gd name="T35" fmla="*/ 27 h 115"/>
                  <a:gd name="T36" fmla="*/ 43 w 43"/>
                  <a:gd name="T37" fmla="*/ 13 h 115"/>
                  <a:gd name="T38" fmla="*/ 43 w 43"/>
                  <a:gd name="T39" fmla="*/ 3 h 115"/>
                  <a:gd name="T40" fmla="*/ 42 w 43"/>
                  <a:gd name="T41" fmla="*/ 1 h 115"/>
                  <a:gd name="T42" fmla="*/ 40 w 43"/>
                  <a:gd name="T43" fmla="*/ 0 h 115"/>
                  <a:gd name="T44" fmla="*/ 3 w 43"/>
                  <a:gd name="T45" fmla="*/ 0 h 115"/>
                  <a:gd name="T46" fmla="*/ 3 w 43"/>
                  <a:gd name="T47" fmla="*/ 0 h 115"/>
                  <a:gd name="T48" fmla="*/ 2 w 43"/>
                  <a:gd name="T49" fmla="*/ 1 h 115"/>
                  <a:gd name="T50" fmla="*/ 2 w 43"/>
                  <a:gd name="T51" fmla="*/ 1 h 115"/>
                  <a:gd name="T52" fmla="*/ 0 w 43"/>
                  <a:gd name="T53" fmla="*/ 3 h 115"/>
                  <a:gd name="T54" fmla="*/ 0 w 43"/>
                  <a:gd name="T55" fmla="*/ 13 h 115"/>
                  <a:gd name="T56" fmla="*/ 0 w 43"/>
                  <a:gd name="T57" fmla="*/ 27 h 115"/>
                  <a:gd name="T58" fmla="*/ 0 w 43"/>
                  <a:gd name="T59" fmla="*/ 112 h 115"/>
                  <a:gd name="T60" fmla="*/ 2 w 43"/>
                  <a:gd name="T61" fmla="*/ 1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3" h="115">
                    <a:moveTo>
                      <a:pt x="2" y="115"/>
                    </a:moveTo>
                    <a:cubicBezTo>
                      <a:pt x="2" y="115"/>
                      <a:pt x="2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4" y="115"/>
                      <a:pt x="4" y="115"/>
                    </a:cubicBezTo>
                    <a:cubicBezTo>
                      <a:pt x="4" y="115"/>
                      <a:pt x="4" y="115"/>
                      <a:pt x="4" y="115"/>
                    </a:cubicBezTo>
                    <a:cubicBezTo>
                      <a:pt x="4" y="115"/>
                      <a:pt x="5" y="114"/>
                      <a:pt x="5" y="114"/>
                    </a:cubicBezTo>
                    <a:cubicBezTo>
                      <a:pt x="22" y="98"/>
                      <a:pt x="22" y="98"/>
                      <a:pt x="22" y="98"/>
                    </a:cubicBezTo>
                    <a:cubicBezTo>
                      <a:pt x="38" y="114"/>
                      <a:pt x="38" y="114"/>
                      <a:pt x="38" y="114"/>
                    </a:cubicBezTo>
                    <a:cubicBezTo>
                      <a:pt x="38" y="114"/>
                      <a:pt x="39" y="115"/>
                      <a:pt x="39" y="115"/>
                    </a:cubicBezTo>
                    <a:cubicBezTo>
                      <a:pt x="39" y="115"/>
                      <a:pt x="39" y="115"/>
                      <a:pt x="39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1" y="115"/>
                      <a:pt x="41" y="115"/>
                      <a:pt x="41" y="115"/>
                    </a:cubicBezTo>
                    <a:cubicBezTo>
                      <a:pt x="42" y="115"/>
                      <a:pt x="42" y="114"/>
                      <a:pt x="42" y="114"/>
                    </a:cubicBezTo>
                    <a:cubicBezTo>
                      <a:pt x="43" y="114"/>
                      <a:pt x="43" y="113"/>
                      <a:pt x="43" y="112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43" y="13"/>
                      <a:pt x="43" y="13"/>
                      <a:pt x="43" y="13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3" y="2"/>
                      <a:pt x="42" y="1"/>
                    </a:cubicBezTo>
                    <a:cubicBezTo>
                      <a:pt x="42" y="1"/>
                      <a:pt x="41" y="0"/>
                      <a:pt x="4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13"/>
                      <a:pt x="1" y="114"/>
                      <a:pt x="2" y="115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1" name="Freeform 6"/>
              <p:cNvSpPr/>
              <p:nvPr/>
            </p:nvSpPr>
            <p:spPr bwMode="auto">
              <a:xfrm>
                <a:off x="10044830" y="3280407"/>
                <a:ext cx="289711" cy="34679"/>
              </a:xfrm>
              <a:custGeom>
                <a:avLst/>
                <a:gdLst>
                  <a:gd name="T0" fmla="*/ 0 w 53"/>
                  <a:gd name="T1" fmla="*/ 3 h 5"/>
                  <a:gd name="T2" fmla="*/ 3 w 53"/>
                  <a:gd name="T3" fmla="*/ 5 h 5"/>
                  <a:gd name="T4" fmla="*/ 50 w 53"/>
                  <a:gd name="T5" fmla="*/ 5 h 5"/>
                  <a:gd name="T6" fmla="*/ 53 w 53"/>
                  <a:gd name="T7" fmla="*/ 3 h 5"/>
                  <a:gd name="T8" fmla="*/ 50 w 53"/>
                  <a:gd name="T9" fmla="*/ 0 h 5"/>
                  <a:gd name="T10" fmla="*/ 3 w 53"/>
                  <a:gd name="T11" fmla="*/ 0 h 5"/>
                  <a:gd name="T12" fmla="*/ 0 w 53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0" y="3"/>
                    </a:move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3"/>
                    </a:cubicBezTo>
                    <a:cubicBezTo>
                      <a:pt x="53" y="1"/>
                      <a:pt x="52" y="0"/>
                      <a:pt x="5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" name="Freeform 7"/>
              <p:cNvSpPr/>
              <p:nvPr/>
            </p:nvSpPr>
            <p:spPr bwMode="auto">
              <a:xfrm>
                <a:off x="10044830" y="3442241"/>
                <a:ext cx="289711" cy="34679"/>
              </a:xfrm>
              <a:custGeom>
                <a:avLst/>
                <a:gdLst>
                  <a:gd name="T0" fmla="*/ 50 w 53"/>
                  <a:gd name="T1" fmla="*/ 0 h 5"/>
                  <a:gd name="T2" fmla="*/ 3 w 53"/>
                  <a:gd name="T3" fmla="*/ 0 h 5"/>
                  <a:gd name="T4" fmla="*/ 0 w 53"/>
                  <a:gd name="T5" fmla="*/ 2 h 5"/>
                  <a:gd name="T6" fmla="*/ 3 w 53"/>
                  <a:gd name="T7" fmla="*/ 5 h 5"/>
                  <a:gd name="T8" fmla="*/ 50 w 53"/>
                  <a:gd name="T9" fmla="*/ 5 h 5"/>
                  <a:gd name="T10" fmla="*/ 53 w 53"/>
                  <a:gd name="T11" fmla="*/ 2 h 5"/>
                  <a:gd name="T12" fmla="*/ 50 w 53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" name="Freeform 8"/>
              <p:cNvSpPr/>
              <p:nvPr/>
            </p:nvSpPr>
            <p:spPr bwMode="auto">
              <a:xfrm>
                <a:off x="10044830" y="3601186"/>
                <a:ext cx="289711" cy="34679"/>
              </a:xfrm>
              <a:custGeom>
                <a:avLst/>
                <a:gdLst>
                  <a:gd name="T0" fmla="*/ 50 w 53"/>
                  <a:gd name="T1" fmla="*/ 0 h 5"/>
                  <a:gd name="T2" fmla="*/ 3 w 53"/>
                  <a:gd name="T3" fmla="*/ 0 h 5"/>
                  <a:gd name="T4" fmla="*/ 0 w 53"/>
                  <a:gd name="T5" fmla="*/ 2 h 5"/>
                  <a:gd name="T6" fmla="*/ 3 w 53"/>
                  <a:gd name="T7" fmla="*/ 5 h 5"/>
                  <a:gd name="T8" fmla="*/ 50 w 53"/>
                  <a:gd name="T9" fmla="*/ 5 h 5"/>
                  <a:gd name="T10" fmla="*/ 53 w 53"/>
                  <a:gd name="T11" fmla="*/ 2 h 5"/>
                  <a:gd name="T12" fmla="*/ 50 w 53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" name="Freeform 9"/>
              <p:cNvSpPr>
                <a:spLocks noEditPoints="1"/>
              </p:cNvSpPr>
              <p:nvPr/>
            </p:nvSpPr>
            <p:spPr bwMode="auto">
              <a:xfrm>
                <a:off x="9901117" y="2953850"/>
                <a:ext cx="1094967" cy="1037470"/>
              </a:xfrm>
              <a:custGeom>
                <a:avLst/>
                <a:gdLst>
                  <a:gd name="T0" fmla="*/ 177 w 200"/>
                  <a:gd name="T1" fmla="*/ 3 h 149"/>
                  <a:gd name="T2" fmla="*/ 177 w 200"/>
                  <a:gd name="T3" fmla="*/ 17 h 149"/>
                  <a:gd name="T4" fmla="*/ 186 w 200"/>
                  <a:gd name="T5" fmla="*/ 21 h 149"/>
                  <a:gd name="T6" fmla="*/ 186 w 200"/>
                  <a:gd name="T7" fmla="*/ 134 h 149"/>
                  <a:gd name="T8" fmla="*/ 107 w 200"/>
                  <a:gd name="T9" fmla="*/ 134 h 149"/>
                  <a:gd name="T10" fmla="*/ 107 w 200"/>
                  <a:gd name="T11" fmla="*/ 21 h 149"/>
                  <a:gd name="T12" fmla="*/ 117 w 200"/>
                  <a:gd name="T13" fmla="*/ 17 h 149"/>
                  <a:gd name="T14" fmla="*/ 117 w 200"/>
                  <a:gd name="T15" fmla="*/ 3 h 149"/>
                  <a:gd name="T16" fmla="*/ 100 w 200"/>
                  <a:gd name="T17" fmla="*/ 9 h 149"/>
                  <a:gd name="T18" fmla="*/ 53 w 200"/>
                  <a:gd name="T19" fmla="*/ 0 h 149"/>
                  <a:gd name="T20" fmla="*/ 0 w 200"/>
                  <a:gd name="T21" fmla="*/ 20 h 149"/>
                  <a:gd name="T22" fmla="*/ 0 w 200"/>
                  <a:gd name="T23" fmla="*/ 142 h 149"/>
                  <a:gd name="T24" fmla="*/ 2 w 200"/>
                  <a:gd name="T25" fmla="*/ 147 h 149"/>
                  <a:gd name="T26" fmla="*/ 8 w 200"/>
                  <a:gd name="T27" fmla="*/ 149 h 149"/>
                  <a:gd name="T28" fmla="*/ 53 w 200"/>
                  <a:gd name="T29" fmla="*/ 145 h 149"/>
                  <a:gd name="T30" fmla="*/ 99 w 200"/>
                  <a:gd name="T31" fmla="*/ 149 h 149"/>
                  <a:gd name="T32" fmla="*/ 99 w 200"/>
                  <a:gd name="T33" fmla="*/ 149 h 149"/>
                  <a:gd name="T34" fmla="*/ 100 w 200"/>
                  <a:gd name="T35" fmla="*/ 149 h 149"/>
                  <a:gd name="T36" fmla="*/ 100 w 200"/>
                  <a:gd name="T37" fmla="*/ 149 h 149"/>
                  <a:gd name="T38" fmla="*/ 101 w 200"/>
                  <a:gd name="T39" fmla="*/ 149 h 149"/>
                  <a:gd name="T40" fmla="*/ 101 w 200"/>
                  <a:gd name="T41" fmla="*/ 149 h 149"/>
                  <a:gd name="T42" fmla="*/ 146 w 200"/>
                  <a:gd name="T43" fmla="*/ 145 h 149"/>
                  <a:gd name="T44" fmla="*/ 192 w 200"/>
                  <a:gd name="T45" fmla="*/ 149 h 149"/>
                  <a:gd name="T46" fmla="*/ 193 w 200"/>
                  <a:gd name="T47" fmla="*/ 149 h 149"/>
                  <a:gd name="T48" fmla="*/ 197 w 200"/>
                  <a:gd name="T49" fmla="*/ 147 h 149"/>
                  <a:gd name="T50" fmla="*/ 200 w 200"/>
                  <a:gd name="T51" fmla="*/ 142 h 149"/>
                  <a:gd name="T52" fmla="*/ 200 w 200"/>
                  <a:gd name="T53" fmla="*/ 20 h 149"/>
                  <a:gd name="T54" fmla="*/ 177 w 200"/>
                  <a:gd name="T55" fmla="*/ 3 h 149"/>
                  <a:gd name="T56" fmla="*/ 93 w 200"/>
                  <a:gd name="T57" fmla="*/ 134 h 149"/>
                  <a:gd name="T58" fmla="*/ 53 w 200"/>
                  <a:gd name="T59" fmla="*/ 131 h 149"/>
                  <a:gd name="T60" fmla="*/ 14 w 200"/>
                  <a:gd name="T61" fmla="*/ 134 h 149"/>
                  <a:gd name="T62" fmla="*/ 14 w 200"/>
                  <a:gd name="T63" fmla="*/ 21 h 149"/>
                  <a:gd name="T64" fmla="*/ 53 w 200"/>
                  <a:gd name="T65" fmla="*/ 14 h 149"/>
                  <a:gd name="T66" fmla="*/ 93 w 200"/>
                  <a:gd name="T67" fmla="*/ 21 h 149"/>
                  <a:gd name="T68" fmla="*/ 93 w 200"/>
                  <a:gd name="T69" fmla="*/ 13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00" h="149">
                    <a:moveTo>
                      <a:pt x="177" y="3"/>
                    </a:moveTo>
                    <a:cubicBezTo>
                      <a:pt x="177" y="17"/>
                      <a:pt x="177" y="17"/>
                      <a:pt x="177" y="17"/>
                    </a:cubicBezTo>
                    <a:cubicBezTo>
                      <a:pt x="181" y="18"/>
                      <a:pt x="185" y="20"/>
                      <a:pt x="186" y="21"/>
                    </a:cubicBezTo>
                    <a:cubicBezTo>
                      <a:pt x="186" y="134"/>
                      <a:pt x="186" y="134"/>
                      <a:pt x="186" y="134"/>
                    </a:cubicBezTo>
                    <a:cubicBezTo>
                      <a:pt x="161" y="130"/>
                      <a:pt x="131" y="130"/>
                      <a:pt x="107" y="134"/>
                    </a:cubicBezTo>
                    <a:cubicBezTo>
                      <a:pt x="107" y="21"/>
                      <a:pt x="107" y="21"/>
                      <a:pt x="107" y="21"/>
                    </a:cubicBezTo>
                    <a:cubicBezTo>
                      <a:pt x="108" y="20"/>
                      <a:pt x="111" y="18"/>
                      <a:pt x="117" y="17"/>
                    </a:cubicBezTo>
                    <a:cubicBezTo>
                      <a:pt x="117" y="3"/>
                      <a:pt x="117" y="3"/>
                      <a:pt x="117" y="3"/>
                    </a:cubicBezTo>
                    <a:cubicBezTo>
                      <a:pt x="110" y="4"/>
                      <a:pt x="104" y="6"/>
                      <a:pt x="100" y="9"/>
                    </a:cubicBezTo>
                    <a:cubicBezTo>
                      <a:pt x="90" y="2"/>
                      <a:pt x="70" y="0"/>
                      <a:pt x="53" y="0"/>
                    </a:cubicBezTo>
                    <a:cubicBezTo>
                      <a:pt x="29" y="0"/>
                      <a:pt x="0" y="5"/>
                      <a:pt x="0" y="20"/>
                    </a:cubicBezTo>
                    <a:cubicBezTo>
                      <a:pt x="0" y="142"/>
                      <a:pt x="0" y="142"/>
                      <a:pt x="0" y="142"/>
                    </a:cubicBezTo>
                    <a:cubicBezTo>
                      <a:pt x="0" y="144"/>
                      <a:pt x="1" y="146"/>
                      <a:pt x="2" y="147"/>
                    </a:cubicBezTo>
                    <a:cubicBezTo>
                      <a:pt x="4" y="148"/>
                      <a:pt x="6" y="149"/>
                      <a:pt x="8" y="149"/>
                    </a:cubicBezTo>
                    <a:cubicBezTo>
                      <a:pt x="22" y="146"/>
                      <a:pt x="37" y="145"/>
                      <a:pt x="53" y="145"/>
                    </a:cubicBezTo>
                    <a:cubicBezTo>
                      <a:pt x="69" y="145"/>
                      <a:pt x="85" y="146"/>
                      <a:pt x="99" y="149"/>
                    </a:cubicBezTo>
                    <a:cubicBezTo>
                      <a:pt x="99" y="149"/>
                      <a:pt x="99" y="149"/>
                      <a:pt x="99" y="149"/>
                    </a:cubicBezTo>
                    <a:cubicBezTo>
                      <a:pt x="99" y="149"/>
                      <a:pt x="99" y="149"/>
                      <a:pt x="100" y="149"/>
                    </a:cubicBezTo>
                    <a:cubicBezTo>
                      <a:pt x="100" y="149"/>
                      <a:pt x="100" y="149"/>
                      <a:pt x="100" y="149"/>
                    </a:cubicBezTo>
                    <a:cubicBezTo>
                      <a:pt x="100" y="149"/>
                      <a:pt x="100" y="149"/>
                      <a:pt x="101" y="149"/>
                    </a:cubicBezTo>
                    <a:cubicBezTo>
                      <a:pt x="101" y="149"/>
                      <a:pt x="101" y="149"/>
                      <a:pt x="101" y="149"/>
                    </a:cubicBezTo>
                    <a:cubicBezTo>
                      <a:pt x="115" y="146"/>
                      <a:pt x="130" y="145"/>
                      <a:pt x="146" y="145"/>
                    </a:cubicBezTo>
                    <a:cubicBezTo>
                      <a:pt x="162" y="145"/>
                      <a:pt x="178" y="146"/>
                      <a:pt x="192" y="149"/>
                    </a:cubicBezTo>
                    <a:cubicBezTo>
                      <a:pt x="192" y="149"/>
                      <a:pt x="192" y="149"/>
                      <a:pt x="193" y="149"/>
                    </a:cubicBezTo>
                    <a:cubicBezTo>
                      <a:pt x="194" y="149"/>
                      <a:pt x="196" y="148"/>
                      <a:pt x="197" y="147"/>
                    </a:cubicBezTo>
                    <a:cubicBezTo>
                      <a:pt x="199" y="146"/>
                      <a:pt x="200" y="144"/>
                      <a:pt x="200" y="142"/>
                    </a:cubicBezTo>
                    <a:cubicBezTo>
                      <a:pt x="200" y="20"/>
                      <a:pt x="200" y="20"/>
                      <a:pt x="200" y="20"/>
                    </a:cubicBezTo>
                    <a:cubicBezTo>
                      <a:pt x="200" y="11"/>
                      <a:pt x="190" y="6"/>
                      <a:pt x="177" y="3"/>
                    </a:cubicBezTo>
                    <a:close/>
                    <a:moveTo>
                      <a:pt x="93" y="134"/>
                    </a:moveTo>
                    <a:cubicBezTo>
                      <a:pt x="80" y="132"/>
                      <a:pt x="67" y="131"/>
                      <a:pt x="53" y="131"/>
                    </a:cubicBezTo>
                    <a:cubicBezTo>
                      <a:pt x="40" y="131"/>
                      <a:pt x="26" y="132"/>
                      <a:pt x="14" y="134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6" y="18"/>
                      <a:pt x="30" y="14"/>
                      <a:pt x="53" y="14"/>
                    </a:cubicBezTo>
                    <a:cubicBezTo>
                      <a:pt x="76" y="14"/>
                      <a:pt x="90" y="18"/>
                      <a:pt x="93" y="21"/>
                    </a:cubicBezTo>
                    <a:lnTo>
                      <a:pt x="93" y="13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11" name="椭圆 10"/>
          <p:cNvSpPr/>
          <p:nvPr/>
        </p:nvSpPr>
        <p:spPr>
          <a:xfrm>
            <a:off x="4540627" y="3043615"/>
            <a:ext cx="2937926" cy="2937926"/>
          </a:xfrm>
          <a:prstGeom prst="ellipse">
            <a:avLst/>
          </a:prstGeom>
          <a:noFill/>
          <a:ln>
            <a:solidFill>
              <a:srgbClr val="013B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60"/>
          </a:p>
        </p:txBody>
      </p:sp>
      <p:sp>
        <p:nvSpPr>
          <p:cNvPr id="12" name="六边形 11"/>
          <p:cNvSpPr/>
          <p:nvPr/>
        </p:nvSpPr>
        <p:spPr>
          <a:xfrm rot="16200000">
            <a:off x="5280694" y="2432421"/>
            <a:ext cx="1371389" cy="1290718"/>
          </a:xfrm>
          <a:prstGeom prst="hexagon">
            <a:avLst/>
          </a:prstGeom>
          <a:solidFill>
            <a:srgbClr val="013B6D"/>
          </a:solidFill>
          <a:ln w="15875" cap="rnd">
            <a:solidFill>
              <a:srgbClr val="321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60"/>
          </a:p>
        </p:txBody>
      </p:sp>
      <p:sp>
        <p:nvSpPr>
          <p:cNvPr id="14" name="六边形 13"/>
          <p:cNvSpPr/>
          <p:nvPr/>
        </p:nvSpPr>
        <p:spPr>
          <a:xfrm rot="16200000">
            <a:off x="4172854" y="4693055"/>
            <a:ext cx="1371389" cy="1290718"/>
          </a:xfrm>
          <a:prstGeom prst="hexagon">
            <a:avLst/>
          </a:prstGeom>
          <a:solidFill>
            <a:srgbClr val="013B6D"/>
          </a:solidFill>
          <a:ln w="15875" cap="rnd">
            <a:solidFill>
              <a:srgbClr val="321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60"/>
          </a:p>
        </p:txBody>
      </p:sp>
      <p:sp>
        <p:nvSpPr>
          <p:cNvPr id="16" name="六边形 15"/>
          <p:cNvSpPr/>
          <p:nvPr/>
        </p:nvSpPr>
        <p:spPr>
          <a:xfrm rot="16200000">
            <a:off x="6579548" y="4679071"/>
            <a:ext cx="1371389" cy="1290718"/>
          </a:xfrm>
          <a:prstGeom prst="hexagon">
            <a:avLst/>
          </a:prstGeom>
          <a:solidFill>
            <a:srgbClr val="013B6D"/>
          </a:solidFill>
          <a:ln w="15875" cap="rnd">
            <a:solidFill>
              <a:srgbClr val="321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60"/>
          </a:p>
        </p:txBody>
      </p:sp>
      <p:sp>
        <p:nvSpPr>
          <p:cNvPr id="26" name="矩形 25"/>
          <p:cNvSpPr/>
          <p:nvPr/>
        </p:nvSpPr>
        <p:spPr>
          <a:xfrm flipH="1">
            <a:off x="3788610" y="1551005"/>
            <a:ext cx="4293937" cy="812496"/>
          </a:xfrm>
          <a:prstGeom prst="rect">
            <a:avLst/>
          </a:prstGeom>
          <a:effectLst/>
        </p:spPr>
        <p:txBody>
          <a:bodyPr wrap="square" lIns="146272" tIns="73135" rIns="146272" bIns="73135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</a:t>
            </a:r>
          </a:p>
        </p:txBody>
      </p:sp>
      <p:sp>
        <p:nvSpPr>
          <p:cNvPr id="27" name="矩形 26"/>
          <p:cNvSpPr/>
          <p:nvPr/>
        </p:nvSpPr>
        <p:spPr>
          <a:xfrm>
            <a:off x="4898664" y="1240177"/>
            <a:ext cx="2028113" cy="391355"/>
          </a:xfrm>
          <a:prstGeom prst="rect">
            <a:avLst/>
          </a:prstGeom>
        </p:spPr>
        <p:txBody>
          <a:bodyPr wrap="square" lIns="146272" tIns="73135" rIns="146272" bIns="73135">
            <a:spAutoFit/>
          </a:bodyPr>
          <a:lstStyle/>
          <a:p>
            <a:pPr algn="just" defTabSz="1462405" fontAlgn="base">
              <a:lnSpc>
                <a:spcPts val="192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920" b="1" dirty="0">
                <a:solidFill>
                  <a:srgbClr val="2A36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标题文字添加</a:t>
            </a:r>
            <a:endParaRPr lang="en-US" altLang="zh-CN" sz="1920" b="1" dirty="0">
              <a:solidFill>
                <a:srgbClr val="2A36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 flipH="1">
            <a:off x="7958030" y="5034677"/>
            <a:ext cx="3899039" cy="812496"/>
          </a:xfrm>
          <a:prstGeom prst="rect">
            <a:avLst/>
          </a:prstGeom>
          <a:effectLst/>
        </p:spPr>
        <p:txBody>
          <a:bodyPr wrap="square" lIns="146272" tIns="73135" rIns="146272" bIns="73135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</a:t>
            </a:r>
          </a:p>
        </p:txBody>
      </p:sp>
      <p:sp>
        <p:nvSpPr>
          <p:cNvPr id="29" name="矩形 28"/>
          <p:cNvSpPr/>
          <p:nvPr/>
        </p:nvSpPr>
        <p:spPr>
          <a:xfrm>
            <a:off x="7956319" y="4763272"/>
            <a:ext cx="2028113" cy="391355"/>
          </a:xfrm>
          <a:prstGeom prst="rect">
            <a:avLst/>
          </a:prstGeom>
        </p:spPr>
        <p:txBody>
          <a:bodyPr wrap="square" lIns="146272" tIns="73135" rIns="146272" bIns="73135">
            <a:spAutoFit/>
          </a:bodyPr>
          <a:lstStyle/>
          <a:p>
            <a:pPr algn="just" defTabSz="1462405" fontAlgn="base">
              <a:lnSpc>
                <a:spcPts val="192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920" b="1" dirty="0">
                <a:solidFill>
                  <a:srgbClr val="2A36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标题文字添加</a:t>
            </a:r>
            <a:endParaRPr lang="en-US" altLang="zh-CN" sz="1920" b="1" dirty="0">
              <a:solidFill>
                <a:srgbClr val="2A36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 flipH="1">
            <a:off x="452059" y="5130849"/>
            <a:ext cx="3776985" cy="812496"/>
          </a:xfrm>
          <a:prstGeom prst="rect">
            <a:avLst/>
          </a:prstGeom>
          <a:effectLst/>
        </p:spPr>
        <p:txBody>
          <a:bodyPr wrap="square" lIns="146272" tIns="73135" rIns="146272" bIns="73135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</a:t>
            </a:r>
          </a:p>
        </p:txBody>
      </p:sp>
      <p:sp>
        <p:nvSpPr>
          <p:cNvPr id="31" name="矩形 30"/>
          <p:cNvSpPr/>
          <p:nvPr/>
        </p:nvSpPr>
        <p:spPr>
          <a:xfrm>
            <a:off x="2465086" y="4838999"/>
            <a:ext cx="2028113" cy="391355"/>
          </a:xfrm>
          <a:prstGeom prst="rect">
            <a:avLst/>
          </a:prstGeom>
        </p:spPr>
        <p:txBody>
          <a:bodyPr wrap="square" lIns="146272" tIns="73135" rIns="146272" bIns="73135">
            <a:spAutoFit/>
          </a:bodyPr>
          <a:lstStyle/>
          <a:p>
            <a:pPr algn="just" defTabSz="1462405" fontAlgn="base">
              <a:lnSpc>
                <a:spcPts val="192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920" b="1" dirty="0">
                <a:solidFill>
                  <a:srgbClr val="2A36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标题文字添加</a:t>
            </a:r>
            <a:endParaRPr lang="en-US" altLang="zh-CN" sz="1920" b="1" dirty="0">
              <a:solidFill>
                <a:srgbClr val="2A36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22"/>
          <p:cNvSpPr>
            <a:spLocks noChangeArrowheads="1"/>
          </p:cNvSpPr>
          <p:nvPr/>
        </p:nvSpPr>
        <p:spPr bwMode="auto">
          <a:xfrm>
            <a:off x="5458162" y="3992247"/>
            <a:ext cx="1153584" cy="902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2935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国外研究现状</a:t>
            </a:r>
            <a:endParaRPr lang="zh-CN" altLang="en-US" sz="2400" dirty="0"/>
          </a:p>
        </p:txBody>
      </p:sp>
      <p:sp>
        <p:nvSpPr>
          <p:cNvPr id="33" name="Freeform 29"/>
          <p:cNvSpPr>
            <a:spLocks noEditPoints="1"/>
          </p:cNvSpPr>
          <p:nvPr/>
        </p:nvSpPr>
        <p:spPr bwMode="auto">
          <a:xfrm>
            <a:off x="7045520" y="5080483"/>
            <a:ext cx="591390" cy="487894"/>
          </a:xfrm>
          <a:custGeom>
            <a:avLst/>
            <a:gdLst>
              <a:gd name="T0" fmla="*/ 18 w 103"/>
              <a:gd name="T1" fmla="*/ 19 h 86"/>
              <a:gd name="T2" fmla="*/ 14 w 103"/>
              <a:gd name="T3" fmla="*/ 45 h 86"/>
              <a:gd name="T4" fmla="*/ 12 w 103"/>
              <a:gd name="T5" fmla="*/ 70 h 86"/>
              <a:gd name="T6" fmla="*/ 22 w 103"/>
              <a:gd name="T7" fmla="*/ 70 h 86"/>
              <a:gd name="T8" fmla="*/ 24 w 103"/>
              <a:gd name="T9" fmla="*/ 65 h 86"/>
              <a:gd name="T10" fmla="*/ 22 w 103"/>
              <a:gd name="T11" fmla="*/ 59 h 86"/>
              <a:gd name="T12" fmla="*/ 12 w 103"/>
              <a:gd name="T13" fmla="*/ 59 h 86"/>
              <a:gd name="T14" fmla="*/ 12 w 103"/>
              <a:gd name="T15" fmla="*/ 70 h 86"/>
              <a:gd name="T16" fmla="*/ 17 w 103"/>
              <a:gd name="T17" fmla="*/ 62 h 86"/>
              <a:gd name="T18" fmla="*/ 20 w 103"/>
              <a:gd name="T19" fmla="*/ 65 h 86"/>
              <a:gd name="T20" fmla="*/ 17 w 103"/>
              <a:gd name="T21" fmla="*/ 67 h 86"/>
              <a:gd name="T22" fmla="*/ 14 w 103"/>
              <a:gd name="T23" fmla="*/ 65 h 86"/>
              <a:gd name="T24" fmla="*/ 74 w 103"/>
              <a:gd name="T25" fmla="*/ 61 h 86"/>
              <a:gd name="T26" fmla="*/ 87 w 103"/>
              <a:gd name="T27" fmla="*/ 67 h 86"/>
              <a:gd name="T28" fmla="*/ 87 w 103"/>
              <a:gd name="T29" fmla="*/ 56 h 86"/>
              <a:gd name="T30" fmla="*/ 74 w 103"/>
              <a:gd name="T31" fmla="*/ 61 h 86"/>
              <a:gd name="T32" fmla="*/ 82 w 103"/>
              <a:gd name="T33" fmla="*/ 58 h 86"/>
              <a:gd name="T34" fmla="*/ 85 w 103"/>
              <a:gd name="T35" fmla="*/ 61 h 86"/>
              <a:gd name="T36" fmla="*/ 80 w 103"/>
              <a:gd name="T37" fmla="*/ 63 h 86"/>
              <a:gd name="T38" fmla="*/ 83 w 103"/>
              <a:gd name="T39" fmla="*/ 3 h 86"/>
              <a:gd name="T40" fmla="*/ 58 w 103"/>
              <a:gd name="T41" fmla="*/ 6 h 86"/>
              <a:gd name="T42" fmla="*/ 0 w 103"/>
              <a:gd name="T43" fmla="*/ 8 h 86"/>
              <a:gd name="T44" fmla="*/ 55 w 103"/>
              <a:gd name="T45" fmla="*/ 85 h 86"/>
              <a:gd name="T46" fmla="*/ 71 w 103"/>
              <a:gd name="T47" fmla="*/ 83 h 86"/>
              <a:gd name="T48" fmla="*/ 102 w 103"/>
              <a:gd name="T49" fmla="*/ 74 h 86"/>
              <a:gd name="T50" fmla="*/ 27 w 103"/>
              <a:gd name="T51" fmla="*/ 78 h 86"/>
              <a:gd name="T52" fmla="*/ 27 w 103"/>
              <a:gd name="T53" fmla="*/ 11 h 86"/>
              <a:gd name="T54" fmla="*/ 51 w 103"/>
              <a:gd name="T55" fmla="*/ 78 h 86"/>
              <a:gd name="T56" fmla="*/ 51 w 103"/>
              <a:gd name="T57" fmla="*/ 11 h 86"/>
              <a:gd name="T58" fmla="*/ 76 w 103"/>
              <a:gd name="T59" fmla="*/ 78 h 86"/>
              <a:gd name="T60" fmla="*/ 95 w 103"/>
              <a:gd name="T61" fmla="*/ 73 h 86"/>
              <a:gd name="T62" fmla="*/ 42 w 103"/>
              <a:gd name="T63" fmla="*/ 72 h 86"/>
              <a:gd name="T64" fmla="*/ 47 w 103"/>
              <a:gd name="T65" fmla="*/ 60 h 86"/>
              <a:gd name="T66" fmla="*/ 37 w 103"/>
              <a:gd name="T67" fmla="*/ 59 h 86"/>
              <a:gd name="T68" fmla="*/ 42 w 103"/>
              <a:gd name="T69" fmla="*/ 72 h 86"/>
              <a:gd name="T70" fmla="*/ 42 w 103"/>
              <a:gd name="T71" fmla="*/ 62 h 86"/>
              <a:gd name="T72" fmla="*/ 45 w 103"/>
              <a:gd name="T73" fmla="*/ 65 h 86"/>
              <a:gd name="T74" fmla="*/ 40 w 103"/>
              <a:gd name="T75" fmla="*/ 67 h 86"/>
              <a:gd name="T76" fmla="*/ 42 w 103"/>
              <a:gd name="T77" fmla="*/ 47 h 86"/>
              <a:gd name="T78" fmla="*/ 44 w 103"/>
              <a:gd name="T79" fmla="*/ 19 h 86"/>
              <a:gd name="T80" fmla="*/ 40 w 103"/>
              <a:gd name="T81" fmla="*/ 45 h 86"/>
              <a:gd name="T82" fmla="*/ 70 w 103"/>
              <a:gd name="T83" fmla="*/ 16 h 86"/>
              <a:gd name="T84" fmla="*/ 77 w 103"/>
              <a:gd name="T85" fmla="*/ 45 h 86"/>
              <a:gd name="T86" fmla="*/ 70 w 103"/>
              <a:gd name="T87" fmla="*/ 1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3" h="86">
                <a:moveTo>
                  <a:pt x="16" y="47"/>
                </a:moveTo>
                <a:cubicBezTo>
                  <a:pt x="17" y="47"/>
                  <a:pt x="18" y="46"/>
                  <a:pt x="18" y="45"/>
                </a:cubicBezTo>
                <a:cubicBezTo>
                  <a:pt x="18" y="19"/>
                  <a:pt x="18" y="19"/>
                  <a:pt x="18" y="19"/>
                </a:cubicBezTo>
                <a:cubicBezTo>
                  <a:pt x="18" y="18"/>
                  <a:pt x="17" y="17"/>
                  <a:pt x="16" y="17"/>
                </a:cubicBezTo>
                <a:cubicBezTo>
                  <a:pt x="15" y="17"/>
                  <a:pt x="14" y="18"/>
                  <a:pt x="14" y="19"/>
                </a:cubicBezTo>
                <a:cubicBezTo>
                  <a:pt x="14" y="45"/>
                  <a:pt x="14" y="45"/>
                  <a:pt x="14" y="45"/>
                </a:cubicBezTo>
                <a:cubicBezTo>
                  <a:pt x="14" y="46"/>
                  <a:pt x="15" y="47"/>
                  <a:pt x="16" y="47"/>
                </a:cubicBezTo>
                <a:close/>
                <a:moveTo>
                  <a:pt x="12" y="70"/>
                </a:moveTo>
                <a:cubicBezTo>
                  <a:pt x="12" y="70"/>
                  <a:pt x="12" y="70"/>
                  <a:pt x="12" y="70"/>
                </a:cubicBezTo>
                <a:cubicBezTo>
                  <a:pt x="13" y="71"/>
                  <a:pt x="15" y="72"/>
                  <a:pt x="17" y="72"/>
                </a:cubicBezTo>
                <a:cubicBezTo>
                  <a:pt x="19" y="72"/>
                  <a:pt x="20" y="71"/>
                  <a:pt x="22" y="70"/>
                </a:cubicBezTo>
                <a:cubicBezTo>
                  <a:pt x="22" y="70"/>
                  <a:pt x="22" y="70"/>
                  <a:pt x="22" y="70"/>
                </a:cubicBezTo>
                <a:cubicBezTo>
                  <a:pt x="22" y="70"/>
                  <a:pt x="22" y="70"/>
                  <a:pt x="22" y="70"/>
                </a:cubicBezTo>
                <a:cubicBezTo>
                  <a:pt x="22" y="70"/>
                  <a:pt x="22" y="70"/>
                  <a:pt x="22" y="70"/>
                </a:cubicBezTo>
                <a:cubicBezTo>
                  <a:pt x="23" y="68"/>
                  <a:pt x="24" y="66"/>
                  <a:pt x="24" y="65"/>
                </a:cubicBezTo>
                <a:cubicBezTo>
                  <a:pt x="24" y="62"/>
                  <a:pt x="23" y="61"/>
                  <a:pt x="22" y="59"/>
                </a:cubicBezTo>
                <a:cubicBezTo>
                  <a:pt x="22" y="59"/>
                  <a:pt x="22" y="59"/>
                  <a:pt x="22" y="59"/>
                </a:cubicBezTo>
                <a:cubicBezTo>
                  <a:pt x="22" y="59"/>
                  <a:pt x="22" y="59"/>
                  <a:pt x="22" y="59"/>
                </a:cubicBezTo>
                <a:cubicBezTo>
                  <a:pt x="20" y="58"/>
                  <a:pt x="19" y="57"/>
                  <a:pt x="17" y="57"/>
                </a:cubicBezTo>
                <a:cubicBezTo>
                  <a:pt x="15" y="57"/>
                  <a:pt x="13" y="58"/>
                  <a:pt x="12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0" y="61"/>
                  <a:pt x="9" y="62"/>
                  <a:pt x="9" y="65"/>
                </a:cubicBezTo>
                <a:cubicBezTo>
                  <a:pt x="9" y="66"/>
                  <a:pt x="10" y="68"/>
                  <a:pt x="11" y="69"/>
                </a:cubicBezTo>
                <a:cubicBezTo>
                  <a:pt x="12" y="70"/>
                  <a:pt x="12" y="70"/>
                  <a:pt x="12" y="70"/>
                </a:cubicBezTo>
                <a:close/>
                <a:moveTo>
                  <a:pt x="15" y="62"/>
                </a:move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6" y="62"/>
                  <a:pt x="17" y="62"/>
                </a:cubicBezTo>
                <a:cubicBezTo>
                  <a:pt x="17" y="62"/>
                  <a:pt x="18" y="62"/>
                  <a:pt x="19" y="62"/>
                </a:cubicBezTo>
                <a:cubicBezTo>
                  <a:pt x="19" y="62"/>
                  <a:pt x="19" y="62"/>
                  <a:pt x="19" y="62"/>
                </a:cubicBezTo>
                <a:cubicBezTo>
                  <a:pt x="19" y="63"/>
                  <a:pt x="20" y="64"/>
                  <a:pt x="20" y="65"/>
                </a:cubicBezTo>
                <a:cubicBezTo>
                  <a:pt x="20" y="65"/>
                  <a:pt x="19" y="66"/>
                  <a:pt x="19" y="67"/>
                </a:cubicBezTo>
                <a:cubicBezTo>
                  <a:pt x="19" y="67"/>
                  <a:pt x="19" y="67"/>
                  <a:pt x="19" y="67"/>
                </a:cubicBezTo>
                <a:cubicBezTo>
                  <a:pt x="18" y="67"/>
                  <a:pt x="17" y="67"/>
                  <a:pt x="17" y="67"/>
                </a:cubicBezTo>
                <a:cubicBezTo>
                  <a:pt x="16" y="67"/>
                  <a:pt x="15" y="67"/>
                  <a:pt x="15" y="67"/>
                </a:cubicBezTo>
                <a:cubicBezTo>
                  <a:pt x="14" y="66"/>
                  <a:pt x="14" y="66"/>
                  <a:pt x="14" y="66"/>
                </a:cubicBezTo>
                <a:cubicBezTo>
                  <a:pt x="14" y="66"/>
                  <a:pt x="14" y="65"/>
                  <a:pt x="14" y="65"/>
                </a:cubicBezTo>
                <a:cubicBezTo>
                  <a:pt x="14" y="64"/>
                  <a:pt x="14" y="63"/>
                  <a:pt x="15" y="62"/>
                </a:cubicBezTo>
                <a:close/>
                <a:moveTo>
                  <a:pt x="74" y="61"/>
                </a:moveTo>
                <a:cubicBezTo>
                  <a:pt x="74" y="61"/>
                  <a:pt x="74" y="61"/>
                  <a:pt x="74" y="61"/>
                </a:cubicBezTo>
                <a:cubicBezTo>
                  <a:pt x="74" y="63"/>
                  <a:pt x="75" y="65"/>
                  <a:pt x="77" y="67"/>
                </a:cubicBezTo>
                <a:cubicBezTo>
                  <a:pt x="78" y="68"/>
                  <a:pt x="80" y="69"/>
                  <a:pt x="82" y="69"/>
                </a:cubicBezTo>
                <a:cubicBezTo>
                  <a:pt x="84" y="69"/>
                  <a:pt x="85" y="68"/>
                  <a:pt x="87" y="67"/>
                </a:cubicBezTo>
                <a:cubicBezTo>
                  <a:pt x="88" y="65"/>
                  <a:pt x="89" y="63"/>
                  <a:pt x="89" y="61"/>
                </a:cubicBezTo>
                <a:cubicBezTo>
                  <a:pt x="89" y="60"/>
                  <a:pt x="88" y="58"/>
                  <a:pt x="87" y="56"/>
                </a:cubicBezTo>
                <a:cubicBezTo>
                  <a:pt x="87" y="56"/>
                  <a:pt x="87" y="56"/>
                  <a:pt x="87" y="56"/>
                </a:cubicBezTo>
                <a:cubicBezTo>
                  <a:pt x="85" y="55"/>
                  <a:pt x="84" y="54"/>
                  <a:pt x="82" y="54"/>
                </a:cubicBezTo>
                <a:cubicBezTo>
                  <a:pt x="80" y="54"/>
                  <a:pt x="78" y="55"/>
                  <a:pt x="77" y="56"/>
                </a:cubicBezTo>
                <a:cubicBezTo>
                  <a:pt x="75" y="58"/>
                  <a:pt x="74" y="59"/>
                  <a:pt x="74" y="61"/>
                </a:cubicBezTo>
                <a:close/>
                <a:moveTo>
                  <a:pt x="80" y="59"/>
                </a:moveTo>
                <a:cubicBezTo>
                  <a:pt x="80" y="59"/>
                  <a:pt x="80" y="59"/>
                  <a:pt x="80" y="59"/>
                </a:cubicBezTo>
                <a:cubicBezTo>
                  <a:pt x="80" y="59"/>
                  <a:pt x="81" y="58"/>
                  <a:pt x="82" y="58"/>
                </a:cubicBezTo>
                <a:cubicBezTo>
                  <a:pt x="82" y="58"/>
                  <a:pt x="83" y="59"/>
                  <a:pt x="84" y="59"/>
                </a:cubicBezTo>
                <a:cubicBezTo>
                  <a:pt x="84" y="59"/>
                  <a:pt x="84" y="59"/>
                  <a:pt x="84" y="59"/>
                </a:cubicBezTo>
                <a:cubicBezTo>
                  <a:pt x="84" y="60"/>
                  <a:pt x="85" y="61"/>
                  <a:pt x="85" y="61"/>
                </a:cubicBezTo>
                <a:cubicBezTo>
                  <a:pt x="85" y="62"/>
                  <a:pt x="84" y="63"/>
                  <a:pt x="84" y="63"/>
                </a:cubicBezTo>
                <a:cubicBezTo>
                  <a:pt x="83" y="64"/>
                  <a:pt x="82" y="64"/>
                  <a:pt x="82" y="64"/>
                </a:cubicBezTo>
                <a:cubicBezTo>
                  <a:pt x="81" y="64"/>
                  <a:pt x="80" y="64"/>
                  <a:pt x="80" y="63"/>
                </a:cubicBezTo>
                <a:cubicBezTo>
                  <a:pt x="79" y="63"/>
                  <a:pt x="79" y="62"/>
                  <a:pt x="79" y="61"/>
                </a:cubicBezTo>
                <a:cubicBezTo>
                  <a:pt x="79" y="61"/>
                  <a:pt x="79" y="60"/>
                  <a:pt x="80" y="59"/>
                </a:cubicBezTo>
                <a:close/>
                <a:moveTo>
                  <a:pt x="83" y="3"/>
                </a:moveTo>
                <a:cubicBezTo>
                  <a:pt x="83" y="3"/>
                  <a:pt x="83" y="3"/>
                  <a:pt x="83" y="3"/>
                </a:cubicBezTo>
                <a:cubicBezTo>
                  <a:pt x="83" y="1"/>
                  <a:pt x="81" y="0"/>
                  <a:pt x="79" y="0"/>
                </a:cubicBezTo>
                <a:cubicBezTo>
                  <a:pt x="58" y="6"/>
                  <a:pt x="58" y="6"/>
                  <a:pt x="58" y="6"/>
                </a:cubicBezTo>
                <a:cubicBezTo>
                  <a:pt x="57" y="5"/>
                  <a:pt x="56" y="4"/>
                  <a:pt x="55" y="4"/>
                </a:cubicBezTo>
                <a:cubicBezTo>
                  <a:pt x="3" y="4"/>
                  <a:pt x="3" y="4"/>
                  <a:pt x="3" y="4"/>
                </a:cubicBezTo>
                <a:cubicBezTo>
                  <a:pt x="1" y="4"/>
                  <a:pt x="0" y="6"/>
                  <a:pt x="0" y="8"/>
                </a:cubicBezTo>
                <a:cubicBezTo>
                  <a:pt x="0" y="82"/>
                  <a:pt x="0" y="82"/>
                  <a:pt x="0" y="82"/>
                </a:cubicBezTo>
                <a:cubicBezTo>
                  <a:pt x="0" y="84"/>
                  <a:pt x="1" y="85"/>
                  <a:pt x="3" y="85"/>
                </a:cubicBezTo>
                <a:cubicBezTo>
                  <a:pt x="55" y="85"/>
                  <a:pt x="55" y="85"/>
                  <a:pt x="55" y="85"/>
                </a:cubicBezTo>
                <a:cubicBezTo>
                  <a:pt x="57" y="85"/>
                  <a:pt x="58" y="84"/>
                  <a:pt x="58" y="82"/>
                </a:cubicBezTo>
                <a:cubicBezTo>
                  <a:pt x="58" y="37"/>
                  <a:pt x="58" y="37"/>
                  <a:pt x="58" y="37"/>
                </a:cubicBezTo>
                <a:cubicBezTo>
                  <a:pt x="71" y="83"/>
                  <a:pt x="71" y="83"/>
                  <a:pt x="71" y="83"/>
                </a:cubicBezTo>
                <a:cubicBezTo>
                  <a:pt x="71" y="85"/>
                  <a:pt x="73" y="86"/>
                  <a:pt x="75" y="85"/>
                </a:cubicBezTo>
                <a:cubicBezTo>
                  <a:pt x="100" y="79"/>
                  <a:pt x="100" y="79"/>
                  <a:pt x="100" y="79"/>
                </a:cubicBezTo>
                <a:cubicBezTo>
                  <a:pt x="102" y="78"/>
                  <a:pt x="103" y="76"/>
                  <a:pt x="102" y="74"/>
                </a:cubicBezTo>
                <a:cubicBezTo>
                  <a:pt x="83" y="3"/>
                  <a:pt x="83" y="3"/>
                  <a:pt x="83" y="3"/>
                </a:cubicBezTo>
                <a:close/>
                <a:moveTo>
                  <a:pt x="27" y="78"/>
                </a:moveTo>
                <a:cubicBezTo>
                  <a:pt x="27" y="78"/>
                  <a:pt x="27" y="78"/>
                  <a:pt x="27" y="78"/>
                </a:cubicBezTo>
                <a:cubicBezTo>
                  <a:pt x="7" y="78"/>
                  <a:pt x="7" y="78"/>
                  <a:pt x="7" y="78"/>
                </a:cubicBezTo>
                <a:cubicBezTo>
                  <a:pt x="7" y="11"/>
                  <a:pt x="7" y="11"/>
                  <a:pt x="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78"/>
                  <a:pt x="27" y="78"/>
                  <a:pt x="27" y="78"/>
                </a:cubicBezTo>
                <a:close/>
                <a:moveTo>
                  <a:pt x="51" y="78"/>
                </a:moveTo>
                <a:cubicBezTo>
                  <a:pt x="51" y="78"/>
                  <a:pt x="51" y="78"/>
                  <a:pt x="51" y="78"/>
                </a:cubicBezTo>
                <a:cubicBezTo>
                  <a:pt x="31" y="78"/>
                  <a:pt x="31" y="78"/>
                  <a:pt x="31" y="78"/>
                </a:cubicBezTo>
                <a:cubicBezTo>
                  <a:pt x="31" y="11"/>
                  <a:pt x="31" y="11"/>
                  <a:pt x="31" y="11"/>
                </a:cubicBezTo>
                <a:cubicBezTo>
                  <a:pt x="51" y="11"/>
                  <a:pt x="51" y="11"/>
                  <a:pt x="51" y="11"/>
                </a:cubicBezTo>
                <a:cubicBezTo>
                  <a:pt x="51" y="78"/>
                  <a:pt x="51" y="78"/>
                  <a:pt x="51" y="78"/>
                </a:cubicBezTo>
                <a:close/>
                <a:moveTo>
                  <a:pt x="76" y="78"/>
                </a:moveTo>
                <a:cubicBezTo>
                  <a:pt x="76" y="78"/>
                  <a:pt x="76" y="78"/>
                  <a:pt x="76" y="78"/>
                </a:cubicBezTo>
                <a:cubicBezTo>
                  <a:pt x="59" y="13"/>
                  <a:pt x="59" y="13"/>
                  <a:pt x="59" y="13"/>
                </a:cubicBezTo>
                <a:cubicBezTo>
                  <a:pt x="77" y="8"/>
                  <a:pt x="77" y="8"/>
                  <a:pt x="77" y="8"/>
                </a:cubicBezTo>
                <a:cubicBezTo>
                  <a:pt x="95" y="73"/>
                  <a:pt x="95" y="73"/>
                  <a:pt x="95" y="73"/>
                </a:cubicBezTo>
                <a:cubicBezTo>
                  <a:pt x="76" y="78"/>
                  <a:pt x="76" y="78"/>
                  <a:pt x="76" y="78"/>
                </a:cubicBezTo>
                <a:close/>
                <a:moveTo>
                  <a:pt x="42" y="72"/>
                </a:moveTo>
                <a:cubicBezTo>
                  <a:pt x="42" y="72"/>
                  <a:pt x="42" y="72"/>
                  <a:pt x="42" y="72"/>
                </a:cubicBezTo>
                <a:cubicBezTo>
                  <a:pt x="44" y="72"/>
                  <a:pt x="46" y="71"/>
                  <a:pt x="47" y="70"/>
                </a:cubicBezTo>
                <a:cubicBezTo>
                  <a:pt x="48" y="68"/>
                  <a:pt x="49" y="66"/>
                  <a:pt x="49" y="65"/>
                </a:cubicBezTo>
                <a:cubicBezTo>
                  <a:pt x="49" y="63"/>
                  <a:pt x="48" y="61"/>
                  <a:pt x="47" y="60"/>
                </a:cubicBezTo>
                <a:cubicBezTo>
                  <a:pt x="47" y="59"/>
                  <a:pt x="47" y="59"/>
                  <a:pt x="47" y="59"/>
                </a:cubicBezTo>
                <a:cubicBezTo>
                  <a:pt x="46" y="58"/>
                  <a:pt x="44" y="57"/>
                  <a:pt x="42" y="57"/>
                </a:cubicBezTo>
                <a:cubicBezTo>
                  <a:pt x="40" y="57"/>
                  <a:pt x="38" y="58"/>
                  <a:pt x="37" y="59"/>
                </a:cubicBezTo>
                <a:cubicBezTo>
                  <a:pt x="35" y="61"/>
                  <a:pt x="35" y="62"/>
                  <a:pt x="35" y="65"/>
                </a:cubicBezTo>
                <a:cubicBezTo>
                  <a:pt x="35" y="66"/>
                  <a:pt x="35" y="68"/>
                  <a:pt x="37" y="70"/>
                </a:cubicBezTo>
                <a:cubicBezTo>
                  <a:pt x="38" y="71"/>
                  <a:pt x="40" y="72"/>
                  <a:pt x="42" y="72"/>
                </a:cubicBezTo>
                <a:close/>
                <a:moveTo>
                  <a:pt x="40" y="62"/>
                </a:moveTo>
                <a:cubicBezTo>
                  <a:pt x="40" y="62"/>
                  <a:pt x="40" y="62"/>
                  <a:pt x="40" y="62"/>
                </a:cubicBezTo>
                <a:cubicBezTo>
                  <a:pt x="40" y="62"/>
                  <a:pt x="41" y="62"/>
                  <a:pt x="42" y="62"/>
                </a:cubicBezTo>
                <a:cubicBezTo>
                  <a:pt x="43" y="62"/>
                  <a:pt x="43" y="62"/>
                  <a:pt x="44" y="62"/>
                </a:cubicBezTo>
                <a:cubicBezTo>
                  <a:pt x="44" y="62"/>
                  <a:pt x="44" y="62"/>
                  <a:pt x="44" y="62"/>
                </a:cubicBezTo>
                <a:cubicBezTo>
                  <a:pt x="44" y="63"/>
                  <a:pt x="45" y="64"/>
                  <a:pt x="45" y="65"/>
                </a:cubicBezTo>
                <a:cubicBezTo>
                  <a:pt x="45" y="65"/>
                  <a:pt x="44" y="66"/>
                  <a:pt x="44" y="67"/>
                </a:cubicBezTo>
                <a:cubicBezTo>
                  <a:pt x="43" y="67"/>
                  <a:pt x="43" y="67"/>
                  <a:pt x="42" y="67"/>
                </a:cubicBezTo>
                <a:cubicBezTo>
                  <a:pt x="41" y="67"/>
                  <a:pt x="40" y="67"/>
                  <a:pt x="40" y="67"/>
                </a:cubicBezTo>
                <a:cubicBezTo>
                  <a:pt x="39" y="66"/>
                  <a:pt x="39" y="65"/>
                  <a:pt x="39" y="65"/>
                </a:cubicBezTo>
                <a:cubicBezTo>
                  <a:pt x="39" y="64"/>
                  <a:pt x="39" y="63"/>
                  <a:pt x="40" y="62"/>
                </a:cubicBezTo>
                <a:close/>
                <a:moveTo>
                  <a:pt x="42" y="47"/>
                </a:moveTo>
                <a:cubicBezTo>
                  <a:pt x="42" y="47"/>
                  <a:pt x="42" y="47"/>
                  <a:pt x="42" y="47"/>
                </a:cubicBezTo>
                <a:cubicBezTo>
                  <a:pt x="43" y="47"/>
                  <a:pt x="44" y="46"/>
                  <a:pt x="44" y="45"/>
                </a:cubicBezTo>
                <a:cubicBezTo>
                  <a:pt x="44" y="19"/>
                  <a:pt x="44" y="19"/>
                  <a:pt x="44" y="19"/>
                </a:cubicBezTo>
                <a:cubicBezTo>
                  <a:pt x="44" y="18"/>
                  <a:pt x="43" y="17"/>
                  <a:pt x="42" y="17"/>
                </a:cubicBezTo>
                <a:cubicBezTo>
                  <a:pt x="41" y="17"/>
                  <a:pt x="40" y="18"/>
                  <a:pt x="40" y="19"/>
                </a:cubicBezTo>
                <a:cubicBezTo>
                  <a:pt x="40" y="45"/>
                  <a:pt x="40" y="45"/>
                  <a:pt x="40" y="45"/>
                </a:cubicBezTo>
                <a:cubicBezTo>
                  <a:pt x="40" y="46"/>
                  <a:pt x="41" y="47"/>
                  <a:pt x="42" y="47"/>
                </a:cubicBezTo>
                <a:close/>
                <a:moveTo>
                  <a:pt x="70" y="16"/>
                </a:moveTo>
                <a:cubicBezTo>
                  <a:pt x="70" y="16"/>
                  <a:pt x="70" y="16"/>
                  <a:pt x="70" y="16"/>
                </a:cubicBezTo>
                <a:cubicBezTo>
                  <a:pt x="69" y="16"/>
                  <a:pt x="68" y="18"/>
                  <a:pt x="68" y="19"/>
                </a:cubicBezTo>
                <a:cubicBezTo>
                  <a:pt x="75" y="44"/>
                  <a:pt x="75" y="44"/>
                  <a:pt x="75" y="44"/>
                </a:cubicBezTo>
                <a:cubicBezTo>
                  <a:pt x="75" y="45"/>
                  <a:pt x="76" y="45"/>
                  <a:pt x="77" y="45"/>
                </a:cubicBezTo>
                <a:cubicBezTo>
                  <a:pt x="79" y="45"/>
                  <a:pt x="79" y="44"/>
                  <a:pt x="79" y="42"/>
                </a:cubicBezTo>
                <a:cubicBezTo>
                  <a:pt x="72" y="18"/>
                  <a:pt x="72" y="18"/>
                  <a:pt x="72" y="18"/>
                </a:cubicBezTo>
                <a:cubicBezTo>
                  <a:pt x="72" y="16"/>
                  <a:pt x="71" y="16"/>
                  <a:pt x="70" y="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4" name="Freeform 30"/>
          <p:cNvSpPr/>
          <p:nvPr/>
        </p:nvSpPr>
        <p:spPr bwMode="auto">
          <a:xfrm>
            <a:off x="5704225" y="2839931"/>
            <a:ext cx="524326" cy="475697"/>
          </a:xfrm>
          <a:custGeom>
            <a:avLst/>
            <a:gdLst>
              <a:gd name="T0" fmla="*/ 28 w 92"/>
              <a:gd name="T1" fmla="*/ 40 h 84"/>
              <a:gd name="T2" fmla="*/ 28 w 92"/>
              <a:gd name="T3" fmla="*/ 40 h 84"/>
              <a:gd name="T4" fmla="*/ 10 w 92"/>
              <a:gd name="T5" fmla="*/ 58 h 84"/>
              <a:gd name="T6" fmla="*/ 7 w 92"/>
              <a:gd name="T7" fmla="*/ 66 h 84"/>
              <a:gd name="T8" fmla="*/ 10 w 92"/>
              <a:gd name="T9" fmla="*/ 74 h 84"/>
              <a:gd name="T10" fmla="*/ 10 w 92"/>
              <a:gd name="T11" fmla="*/ 74 h 84"/>
              <a:gd name="T12" fmla="*/ 10 w 92"/>
              <a:gd name="T13" fmla="*/ 74 h 84"/>
              <a:gd name="T14" fmla="*/ 18 w 92"/>
              <a:gd name="T15" fmla="*/ 77 h 84"/>
              <a:gd name="T16" fmla="*/ 26 w 92"/>
              <a:gd name="T17" fmla="*/ 74 h 84"/>
              <a:gd name="T18" fmla="*/ 47 w 92"/>
              <a:gd name="T19" fmla="*/ 54 h 84"/>
              <a:gd name="T20" fmla="*/ 47 w 92"/>
              <a:gd name="T21" fmla="*/ 54 h 84"/>
              <a:gd name="T22" fmla="*/ 68 w 92"/>
              <a:gd name="T23" fmla="*/ 32 h 84"/>
              <a:gd name="T24" fmla="*/ 70 w 92"/>
              <a:gd name="T25" fmla="*/ 28 h 84"/>
              <a:gd name="T26" fmla="*/ 68 w 92"/>
              <a:gd name="T27" fmla="*/ 25 h 84"/>
              <a:gd name="T28" fmla="*/ 65 w 92"/>
              <a:gd name="T29" fmla="*/ 23 h 84"/>
              <a:gd name="T30" fmla="*/ 61 w 92"/>
              <a:gd name="T31" fmla="*/ 25 h 84"/>
              <a:gd name="T32" fmla="*/ 30 w 92"/>
              <a:gd name="T33" fmla="*/ 56 h 84"/>
              <a:gd name="T34" fmla="*/ 25 w 92"/>
              <a:gd name="T35" fmla="*/ 56 h 84"/>
              <a:gd name="T36" fmla="*/ 25 w 92"/>
              <a:gd name="T37" fmla="*/ 51 h 84"/>
              <a:gd name="T38" fmla="*/ 56 w 92"/>
              <a:gd name="T39" fmla="*/ 20 h 84"/>
              <a:gd name="T40" fmla="*/ 65 w 92"/>
              <a:gd name="T41" fmla="*/ 16 h 84"/>
              <a:gd name="T42" fmla="*/ 73 w 92"/>
              <a:gd name="T43" fmla="*/ 20 h 84"/>
              <a:gd name="T44" fmla="*/ 77 w 92"/>
              <a:gd name="T45" fmla="*/ 28 h 84"/>
              <a:gd name="T46" fmla="*/ 73 w 92"/>
              <a:gd name="T47" fmla="*/ 37 h 84"/>
              <a:gd name="T48" fmla="*/ 52 w 92"/>
              <a:gd name="T49" fmla="*/ 59 h 84"/>
              <a:gd name="T50" fmla="*/ 52 w 92"/>
              <a:gd name="T51" fmla="*/ 59 h 84"/>
              <a:gd name="T52" fmla="*/ 52 w 92"/>
              <a:gd name="T53" fmla="*/ 59 h 84"/>
              <a:gd name="T54" fmla="*/ 31 w 92"/>
              <a:gd name="T55" fmla="*/ 79 h 84"/>
              <a:gd name="T56" fmla="*/ 18 w 92"/>
              <a:gd name="T57" fmla="*/ 84 h 84"/>
              <a:gd name="T58" fmla="*/ 5 w 92"/>
              <a:gd name="T59" fmla="*/ 79 h 84"/>
              <a:gd name="T60" fmla="*/ 5 w 92"/>
              <a:gd name="T61" fmla="*/ 79 h 84"/>
              <a:gd name="T62" fmla="*/ 0 w 92"/>
              <a:gd name="T63" fmla="*/ 66 h 84"/>
              <a:gd name="T64" fmla="*/ 5 w 92"/>
              <a:gd name="T65" fmla="*/ 53 h 84"/>
              <a:gd name="T66" fmla="*/ 25 w 92"/>
              <a:gd name="T67" fmla="*/ 32 h 84"/>
              <a:gd name="T68" fmla="*/ 26 w 92"/>
              <a:gd name="T69" fmla="*/ 32 h 84"/>
              <a:gd name="T70" fmla="*/ 51 w 92"/>
              <a:gd name="T71" fmla="*/ 7 h 84"/>
              <a:gd name="T72" fmla="*/ 68 w 92"/>
              <a:gd name="T73" fmla="*/ 0 h 84"/>
              <a:gd name="T74" fmla="*/ 85 w 92"/>
              <a:gd name="T75" fmla="*/ 7 h 84"/>
              <a:gd name="T76" fmla="*/ 92 w 92"/>
              <a:gd name="T77" fmla="*/ 24 h 84"/>
              <a:gd name="T78" fmla="*/ 85 w 92"/>
              <a:gd name="T79" fmla="*/ 41 h 84"/>
              <a:gd name="T80" fmla="*/ 50 w 92"/>
              <a:gd name="T81" fmla="*/ 76 h 84"/>
              <a:gd name="T82" fmla="*/ 45 w 92"/>
              <a:gd name="T83" fmla="*/ 76 h 84"/>
              <a:gd name="T84" fmla="*/ 45 w 92"/>
              <a:gd name="T85" fmla="*/ 71 h 84"/>
              <a:gd name="T86" fmla="*/ 80 w 92"/>
              <a:gd name="T87" fmla="*/ 36 h 84"/>
              <a:gd name="T88" fmla="*/ 85 w 92"/>
              <a:gd name="T89" fmla="*/ 24 h 84"/>
              <a:gd name="T90" fmla="*/ 80 w 92"/>
              <a:gd name="T91" fmla="*/ 12 h 84"/>
              <a:gd name="T92" fmla="*/ 68 w 92"/>
              <a:gd name="T93" fmla="*/ 7 h 84"/>
              <a:gd name="T94" fmla="*/ 56 w 92"/>
              <a:gd name="T95" fmla="*/ 12 h 84"/>
              <a:gd name="T96" fmla="*/ 28 w 92"/>
              <a:gd name="T97" fmla="*/ 4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92" h="84">
                <a:moveTo>
                  <a:pt x="28" y="40"/>
                </a:moveTo>
                <a:cubicBezTo>
                  <a:pt x="28" y="40"/>
                  <a:pt x="28" y="40"/>
                  <a:pt x="28" y="40"/>
                </a:cubicBezTo>
                <a:cubicBezTo>
                  <a:pt x="10" y="58"/>
                  <a:pt x="10" y="58"/>
                  <a:pt x="10" y="58"/>
                </a:cubicBezTo>
                <a:cubicBezTo>
                  <a:pt x="8" y="60"/>
                  <a:pt x="7" y="63"/>
                  <a:pt x="7" y="66"/>
                </a:cubicBezTo>
                <a:cubicBezTo>
                  <a:pt x="7" y="69"/>
                  <a:pt x="8" y="72"/>
                  <a:pt x="10" y="74"/>
                </a:cubicBezTo>
                <a:cubicBezTo>
                  <a:pt x="10" y="74"/>
                  <a:pt x="10" y="74"/>
                  <a:pt x="10" y="74"/>
                </a:cubicBezTo>
                <a:cubicBezTo>
                  <a:pt x="10" y="74"/>
                  <a:pt x="10" y="74"/>
                  <a:pt x="10" y="74"/>
                </a:cubicBezTo>
                <a:cubicBezTo>
                  <a:pt x="13" y="76"/>
                  <a:pt x="15" y="77"/>
                  <a:pt x="18" y="77"/>
                </a:cubicBezTo>
                <a:cubicBezTo>
                  <a:pt x="21" y="77"/>
                  <a:pt x="24" y="76"/>
                  <a:pt x="26" y="74"/>
                </a:cubicBezTo>
                <a:cubicBezTo>
                  <a:pt x="47" y="54"/>
                  <a:pt x="47" y="54"/>
                  <a:pt x="47" y="54"/>
                </a:cubicBezTo>
                <a:cubicBezTo>
                  <a:pt x="47" y="54"/>
                  <a:pt x="47" y="54"/>
                  <a:pt x="47" y="54"/>
                </a:cubicBezTo>
                <a:cubicBezTo>
                  <a:pt x="68" y="32"/>
                  <a:pt x="68" y="32"/>
                  <a:pt x="68" y="32"/>
                </a:cubicBezTo>
                <a:cubicBezTo>
                  <a:pt x="69" y="31"/>
                  <a:pt x="70" y="30"/>
                  <a:pt x="70" y="28"/>
                </a:cubicBezTo>
                <a:cubicBezTo>
                  <a:pt x="70" y="27"/>
                  <a:pt x="69" y="26"/>
                  <a:pt x="68" y="25"/>
                </a:cubicBezTo>
                <a:cubicBezTo>
                  <a:pt x="67" y="24"/>
                  <a:pt x="66" y="23"/>
                  <a:pt x="65" y="23"/>
                </a:cubicBezTo>
                <a:cubicBezTo>
                  <a:pt x="64" y="23"/>
                  <a:pt x="62" y="24"/>
                  <a:pt x="61" y="25"/>
                </a:cubicBezTo>
                <a:cubicBezTo>
                  <a:pt x="30" y="56"/>
                  <a:pt x="30" y="56"/>
                  <a:pt x="30" y="56"/>
                </a:cubicBezTo>
                <a:cubicBezTo>
                  <a:pt x="29" y="57"/>
                  <a:pt x="26" y="57"/>
                  <a:pt x="25" y="56"/>
                </a:cubicBezTo>
                <a:cubicBezTo>
                  <a:pt x="24" y="55"/>
                  <a:pt x="24" y="52"/>
                  <a:pt x="25" y="51"/>
                </a:cubicBezTo>
                <a:cubicBezTo>
                  <a:pt x="56" y="20"/>
                  <a:pt x="56" y="20"/>
                  <a:pt x="56" y="20"/>
                </a:cubicBezTo>
                <a:cubicBezTo>
                  <a:pt x="59" y="17"/>
                  <a:pt x="62" y="16"/>
                  <a:pt x="65" y="16"/>
                </a:cubicBezTo>
                <a:cubicBezTo>
                  <a:pt x="68" y="16"/>
                  <a:pt x="71" y="17"/>
                  <a:pt x="73" y="20"/>
                </a:cubicBezTo>
                <a:cubicBezTo>
                  <a:pt x="76" y="22"/>
                  <a:pt x="77" y="25"/>
                  <a:pt x="77" y="28"/>
                </a:cubicBezTo>
                <a:cubicBezTo>
                  <a:pt x="77" y="31"/>
                  <a:pt x="76" y="34"/>
                  <a:pt x="73" y="37"/>
                </a:cubicBezTo>
                <a:cubicBezTo>
                  <a:pt x="52" y="59"/>
                  <a:pt x="52" y="59"/>
                  <a:pt x="52" y="59"/>
                </a:cubicBezTo>
                <a:cubicBezTo>
                  <a:pt x="52" y="59"/>
                  <a:pt x="52" y="59"/>
                  <a:pt x="52" y="59"/>
                </a:cubicBezTo>
                <a:cubicBezTo>
                  <a:pt x="52" y="59"/>
                  <a:pt x="52" y="59"/>
                  <a:pt x="52" y="59"/>
                </a:cubicBezTo>
                <a:cubicBezTo>
                  <a:pt x="31" y="79"/>
                  <a:pt x="31" y="79"/>
                  <a:pt x="31" y="79"/>
                </a:cubicBezTo>
                <a:cubicBezTo>
                  <a:pt x="28" y="82"/>
                  <a:pt x="23" y="84"/>
                  <a:pt x="18" y="84"/>
                </a:cubicBezTo>
                <a:cubicBezTo>
                  <a:pt x="14" y="84"/>
                  <a:pt x="9" y="82"/>
                  <a:pt x="5" y="79"/>
                </a:cubicBezTo>
                <a:cubicBezTo>
                  <a:pt x="5" y="79"/>
                  <a:pt x="5" y="79"/>
                  <a:pt x="5" y="79"/>
                </a:cubicBezTo>
                <a:cubicBezTo>
                  <a:pt x="2" y="75"/>
                  <a:pt x="0" y="70"/>
                  <a:pt x="0" y="66"/>
                </a:cubicBezTo>
                <a:cubicBezTo>
                  <a:pt x="0" y="61"/>
                  <a:pt x="2" y="56"/>
                  <a:pt x="5" y="53"/>
                </a:cubicBezTo>
                <a:cubicBezTo>
                  <a:pt x="25" y="32"/>
                  <a:pt x="25" y="32"/>
                  <a:pt x="25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51" y="7"/>
                  <a:pt x="51" y="7"/>
                  <a:pt x="51" y="7"/>
                </a:cubicBezTo>
                <a:cubicBezTo>
                  <a:pt x="56" y="2"/>
                  <a:pt x="62" y="0"/>
                  <a:pt x="68" y="0"/>
                </a:cubicBezTo>
                <a:cubicBezTo>
                  <a:pt x="74" y="0"/>
                  <a:pt x="80" y="2"/>
                  <a:pt x="85" y="7"/>
                </a:cubicBezTo>
                <a:cubicBezTo>
                  <a:pt x="90" y="12"/>
                  <a:pt x="92" y="18"/>
                  <a:pt x="92" y="24"/>
                </a:cubicBezTo>
                <a:cubicBezTo>
                  <a:pt x="92" y="30"/>
                  <a:pt x="90" y="36"/>
                  <a:pt x="85" y="41"/>
                </a:cubicBezTo>
                <a:cubicBezTo>
                  <a:pt x="50" y="76"/>
                  <a:pt x="50" y="76"/>
                  <a:pt x="50" y="76"/>
                </a:cubicBezTo>
                <a:cubicBezTo>
                  <a:pt x="49" y="77"/>
                  <a:pt x="46" y="77"/>
                  <a:pt x="45" y="76"/>
                </a:cubicBezTo>
                <a:cubicBezTo>
                  <a:pt x="44" y="75"/>
                  <a:pt x="44" y="72"/>
                  <a:pt x="45" y="71"/>
                </a:cubicBezTo>
                <a:cubicBezTo>
                  <a:pt x="80" y="36"/>
                  <a:pt x="80" y="36"/>
                  <a:pt x="80" y="36"/>
                </a:cubicBezTo>
                <a:cubicBezTo>
                  <a:pt x="83" y="33"/>
                  <a:pt x="85" y="28"/>
                  <a:pt x="85" y="24"/>
                </a:cubicBezTo>
                <a:cubicBezTo>
                  <a:pt x="85" y="20"/>
                  <a:pt x="83" y="15"/>
                  <a:pt x="80" y="12"/>
                </a:cubicBezTo>
                <a:cubicBezTo>
                  <a:pt x="77" y="9"/>
                  <a:pt x="72" y="7"/>
                  <a:pt x="68" y="7"/>
                </a:cubicBezTo>
                <a:cubicBezTo>
                  <a:pt x="64" y="7"/>
                  <a:pt x="59" y="9"/>
                  <a:pt x="56" y="12"/>
                </a:cubicBezTo>
                <a:cubicBezTo>
                  <a:pt x="28" y="40"/>
                  <a:pt x="28" y="40"/>
                  <a:pt x="28" y="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5" name="Freeform 31"/>
          <p:cNvSpPr>
            <a:spLocks noEditPoints="1"/>
          </p:cNvSpPr>
          <p:nvPr/>
        </p:nvSpPr>
        <p:spPr bwMode="auto">
          <a:xfrm>
            <a:off x="4638844" y="5076170"/>
            <a:ext cx="451164" cy="524487"/>
          </a:xfrm>
          <a:custGeom>
            <a:avLst/>
            <a:gdLst>
              <a:gd name="T0" fmla="*/ 51 w 80"/>
              <a:gd name="T1" fmla="*/ 0 h 92"/>
              <a:gd name="T2" fmla="*/ 79 w 80"/>
              <a:gd name="T3" fmla="*/ 27 h 92"/>
              <a:gd name="T4" fmla="*/ 80 w 80"/>
              <a:gd name="T5" fmla="*/ 30 h 92"/>
              <a:gd name="T6" fmla="*/ 78 w 80"/>
              <a:gd name="T7" fmla="*/ 90 h 92"/>
              <a:gd name="T8" fmla="*/ 77 w 80"/>
              <a:gd name="T9" fmla="*/ 90 h 92"/>
              <a:gd name="T10" fmla="*/ 9 w 80"/>
              <a:gd name="T11" fmla="*/ 92 h 92"/>
              <a:gd name="T12" fmla="*/ 2 w 80"/>
              <a:gd name="T13" fmla="*/ 90 h 92"/>
              <a:gd name="T14" fmla="*/ 0 w 80"/>
              <a:gd name="T15" fmla="*/ 10 h 92"/>
              <a:gd name="T16" fmla="*/ 9 w 80"/>
              <a:gd name="T17" fmla="*/ 0 h 92"/>
              <a:gd name="T18" fmla="*/ 19 w 80"/>
              <a:gd name="T19" fmla="*/ 71 h 92"/>
              <a:gd name="T20" fmla="*/ 57 w 80"/>
              <a:gd name="T21" fmla="*/ 69 h 92"/>
              <a:gd name="T22" fmla="*/ 19 w 80"/>
              <a:gd name="T23" fmla="*/ 67 h 92"/>
              <a:gd name="T24" fmla="*/ 19 w 80"/>
              <a:gd name="T25" fmla="*/ 71 h 92"/>
              <a:gd name="T26" fmla="*/ 19 w 80"/>
              <a:gd name="T27" fmla="*/ 56 h 92"/>
              <a:gd name="T28" fmla="*/ 46 w 80"/>
              <a:gd name="T29" fmla="*/ 54 h 92"/>
              <a:gd name="T30" fmla="*/ 19 w 80"/>
              <a:gd name="T31" fmla="*/ 52 h 92"/>
              <a:gd name="T32" fmla="*/ 19 w 80"/>
              <a:gd name="T33" fmla="*/ 56 h 92"/>
              <a:gd name="T34" fmla="*/ 19 w 80"/>
              <a:gd name="T35" fmla="*/ 41 h 92"/>
              <a:gd name="T36" fmla="*/ 63 w 80"/>
              <a:gd name="T37" fmla="*/ 39 h 92"/>
              <a:gd name="T38" fmla="*/ 19 w 80"/>
              <a:gd name="T39" fmla="*/ 37 h 92"/>
              <a:gd name="T40" fmla="*/ 19 w 80"/>
              <a:gd name="T41" fmla="*/ 41 h 92"/>
              <a:gd name="T42" fmla="*/ 49 w 80"/>
              <a:gd name="T43" fmla="*/ 7 h 92"/>
              <a:gd name="T44" fmla="*/ 7 w 80"/>
              <a:gd name="T45" fmla="*/ 8 h 92"/>
              <a:gd name="T46" fmla="*/ 7 w 80"/>
              <a:gd name="T47" fmla="*/ 83 h 92"/>
              <a:gd name="T48" fmla="*/ 7 w 80"/>
              <a:gd name="T49" fmla="*/ 85 h 92"/>
              <a:gd name="T50" fmla="*/ 71 w 80"/>
              <a:gd name="T51" fmla="*/ 85 h 92"/>
              <a:gd name="T52" fmla="*/ 73 w 80"/>
              <a:gd name="T53" fmla="*/ 85 h 92"/>
              <a:gd name="T54" fmla="*/ 73 w 80"/>
              <a:gd name="T55" fmla="*/ 32 h 92"/>
              <a:gd name="T56" fmla="*/ 51 w 80"/>
              <a:gd name="T57" fmla="*/ 29 h 92"/>
              <a:gd name="T58" fmla="*/ 49 w 80"/>
              <a:gd name="T59" fmla="*/ 23 h 92"/>
              <a:gd name="T60" fmla="*/ 70 w 80"/>
              <a:gd name="T61" fmla="*/ 27 h 92"/>
              <a:gd name="T62" fmla="*/ 53 w 80"/>
              <a:gd name="T63" fmla="*/ 11 h 92"/>
              <a:gd name="T64" fmla="*/ 54 w 80"/>
              <a:gd name="T65" fmla="*/ 26 h 92"/>
              <a:gd name="T66" fmla="*/ 57 w 80"/>
              <a:gd name="T67" fmla="*/ 27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80" h="92">
                <a:moveTo>
                  <a:pt x="9" y="0"/>
                </a:moveTo>
                <a:cubicBezTo>
                  <a:pt x="51" y="0"/>
                  <a:pt x="51" y="0"/>
                  <a:pt x="51" y="0"/>
                </a:cubicBezTo>
                <a:cubicBezTo>
                  <a:pt x="52" y="0"/>
                  <a:pt x="53" y="1"/>
                  <a:pt x="54" y="1"/>
                </a:cubicBezTo>
                <a:cubicBezTo>
                  <a:pt x="79" y="27"/>
                  <a:pt x="79" y="27"/>
                  <a:pt x="79" y="27"/>
                </a:cubicBezTo>
                <a:cubicBezTo>
                  <a:pt x="80" y="28"/>
                  <a:pt x="80" y="29"/>
                  <a:pt x="80" y="29"/>
                </a:cubicBezTo>
                <a:cubicBezTo>
                  <a:pt x="80" y="30"/>
                  <a:pt x="80" y="30"/>
                  <a:pt x="80" y="30"/>
                </a:cubicBezTo>
                <a:cubicBezTo>
                  <a:pt x="80" y="83"/>
                  <a:pt x="80" y="83"/>
                  <a:pt x="80" y="83"/>
                </a:cubicBezTo>
                <a:cubicBezTo>
                  <a:pt x="80" y="86"/>
                  <a:pt x="79" y="88"/>
                  <a:pt x="78" y="90"/>
                </a:cubicBezTo>
                <a:cubicBezTo>
                  <a:pt x="78" y="90"/>
                  <a:pt x="78" y="90"/>
                  <a:pt x="78" y="90"/>
                </a:cubicBezTo>
                <a:cubicBezTo>
                  <a:pt x="77" y="90"/>
                  <a:pt x="77" y="90"/>
                  <a:pt x="77" y="90"/>
                </a:cubicBezTo>
                <a:cubicBezTo>
                  <a:pt x="76" y="91"/>
                  <a:pt x="73" y="92"/>
                  <a:pt x="71" y="92"/>
                </a:cubicBezTo>
                <a:cubicBezTo>
                  <a:pt x="9" y="92"/>
                  <a:pt x="9" y="92"/>
                  <a:pt x="9" y="92"/>
                </a:cubicBezTo>
                <a:cubicBezTo>
                  <a:pt x="7" y="92"/>
                  <a:pt x="4" y="91"/>
                  <a:pt x="2" y="90"/>
                </a:cubicBezTo>
                <a:cubicBezTo>
                  <a:pt x="2" y="90"/>
                  <a:pt x="2" y="90"/>
                  <a:pt x="2" y="90"/>
                </a:cubicBezTo>
                <a:cubicBezTo>
                  <a:pt x="1" y="88"/>
                  <a:pt x="0" y="86"/>
                  <a:pt x="0" y="83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7"/>
                  <a:pt x="1" y="5"/>
                  <a:pt x="2" y="3"/>
                </a:cubicBezTo>
                <a:cubicBezTo>
                  <a:pt x="4" y="1"/>
                  <a:pt x="6" y="0"/>
                  <a:pt x="9" y="0"/>
                </a:cubicBezTo>
                <a:close/>
                <a:moveTo>
                  <a:pt x="19" y="71"/>
                </a:moveTo>
                <a:cubicBezTo>
                  <a:pt x="19" y="71"/>
                  <a:pt x="19" y="71"/>
                  <a:pt x="19" y="71"/>
                </a:cubicBezTo>
                <a:cubicBezTo>
                  <a:pt x="55" y="71"/>
                  <a:pt x="55" y="71"/>
                  <a:pt x="55" y="71"/>
                </a:cubicBezTo>
                <a:cubicBezTo>
                  <a:pt x="56" y="71"/>
                  <a:pt x="57" y="70"/>
                  <a:pt x="57" y="69"/>
                </a:cubicBezTo>
                <a:cubicBezTo>
                  <a:pt x="57" y="68"/>
                  <a:pt x="56" y="67"/>
                  <a:pt x="55" y="67"/>
                </a:cubicBezTo>
                <a:cubicBezTo>
                  <a:pt x="19" y="67"/>
                  <a:pt x="19" y="67"/>
                  <a:pt x="19" y="67"/>
                </a:cubicBezTo>
                <a:cubicBezTo>
                  <a:pt x="18" y="67"/>
                  <a:pt x="17" y="68"/>
                  <a:pt x="17" y="69"/>
                </a:cubicBezTo>
                <a:cubicBezTo>
                  <a:pt x="17" y="70"/>
                  <a:pt x="18" y="71"/>
                  <a:pt x="19" y="71"/>
                </a:cubicBezTo>
                <a:close/>
                <a:moveTo>
                  <a:pt x="19" y="56"/>
                </a:moveTo>
                <a:cubicBezTo>
                  <a:pt x="19" y="56"/>
                  <a:pt x="19" y="56"/>
                  <a:pt x="19" y="56"/>
                </a:cubicBezTo>
                <a:cubicBezTo>
                  <a:pt x="44" y="56"/>
                  <a:pt x="44" y="56"/>
                  <a:pt x="44" y="56"/>
                </a:cubicBezTo>
                <a:cubicBezTo>
                  <a:pt x="45" y="56"/>
                  <a:pt x="46" y="55"/>
                  <a:pt x="46" y="54"/>
                </a:cubicBezTo>
                <a:cubicBezTo>
                  <a:pt x="46" y="53"/>
                  <a:pt x="45" y="52"/>
                  <a:pt x="44" y="52"/>
                </a:cubicBezTo>
                <a:cubicBezTo>
                  <a:pt x="19" y="52"/>
                  <a:pt x="19" y="52"/>
                  <a:pt x="19" y="52"/>
                </a:cubicBezTo>
                <a:cubicBezTo>
                  <a:pt x="18" y="52"/>
                  <a:pt x="17" y="53"/>
                  <a:pt x="17" y="54"/>
                </a:cubicBezTo>
                <a:cubicBezTo>
                  <a:pt x="17" y="55"/>
                  <a:pt x="18" y="56"/>
                  <a:pt x="19" y="56"/>
                </a:cubicBezTo>
                <a:close/>
                <a:moveTo>
                  <a:pt x="19" y="41"/>
                </a:moveTo>
                <a:cubicBezTo>
                  <a:pt x="19" y="41"/>
                  <a:pt x="19" y="41"/>
                  <a:pt x="19" y="41"/>
                </a:cubicBezTo>
                <a:cubicBezTo>
                  <a:pt x="61" y="41"/>
                  <a:pt x="61" y="41"/>
                  <a:pt x="61" y="41"/>
                </a:cubicBezTo>
                <a:cubicBezTo>
                  <a:pt x="62" y="41"/>
                  <a:pt x="63" y="40"/>
                  <a:pt x="63" y="39"/>
                </a:cubicBezTo>
                <a:cubicBezTo>
                  <a:pt x="63" y="38"/>
                  <a:pt x="62" y="37"/>
                  <a:pt x="61" y="37"/>
                </a:cubicBezTo>
                <a:cubicBezTo>
                  <a:pt x="19" y="37"/>
                  <a:pt x="19" y="37"/>
                  <a:pt x="19" y="37"/>
                </a:cubicBezTo>
                <a:cubicBezTo>
                  <a:pt x="18" y="37"/>
                  <a:pt x="17" y="38"/>
                  <a:pt x="17" y="39"/>
                </a:cubicBezTo>
                <a:cubicBezTo>
                  <a:pt x="17" y="40"/>
                  <a:pt x="18" y="41"/>
                  <a:pt x="19" y="41"/>
                </a:cubicBezTo>
                <a:close/>
                <a:moveTo>
                  <a:pt x="49" y="7"/>
                </a:moveTo>
                <a:cubicBezTo>
                  <a:pt x="49" y="7"/>
                  <a:pt x="49" y="7"/>
                  <a:pt x="49" y="7"/>
                </a:cubicBezTo>
                <a:cubicBezTo>
                  <a:pt x="9" y="7"/>
                  <a:pt x="9" y="7"/>
                  <a:pt x="9" y="7"/>
                </a:cubicBezTo>
                <a:cubicBezTo>
                  <a:pt x="8" y="7"/>
                  <a:pt x="8" y="8"/>
                  <a:pt x="7" y="8"/>
                </a:cubicBezTo>
                <a:cubicBezTo>
                  <a:pt x="7" y="8"/>
                  <a:pt x="7" y="9"/>
                  <a:pt x="7" y="10"/>
                </a:cubicBezTo>
                <a:cubicBezTo>
                  <a:pt x="7" y="83"/>
                  <a:pt x="7" y="83"/>
                  <a:pt x="7" y="83"/>
                </a:cubicBezTo>
                <a:cubicBezTo>
                  <a:pt x="7" y="84"/>
                  <a:pt x="7" y="84"/>
                  <a:pt x="7" y="85"/>
                </a:cubicBezTo>
                <a:cubicBezTo>
                  <a:pt x="7" y="85"/>
                  <a:pt x="7" y="85"/>
                  <a:pt x="7" y="85"/>
                </a:cubicBezTo>
                <a:cubicBezTo>
                  <a:pt x="8" y="85"/>
                  <a:pt x="8" y="85"/>
                  <a:pt x="9" y="85"/>
                </a:cubicBezTo>
                <a:cubicBezTo>
                  <a:pt x="71" y="85"/>
                  <a:pt x="71" y="85"/>
                  <a:pt x="71" y="85"/>
                </a:cubicBezTo>
                <a:cubicBezTo>
                  <a:pt x="72" y="85"/>
                  <a:pt x="72" y="85"/>
                  <a:pt x="73" y="85"/>
                </a:cubicBezTo>
                <a:cubicBezTo>
                  <a:pt x="73" y="85"/>
                  <a:pt x="73" y="85"/>
                  <a:pt x="73" y="85"/>
                </a:cubicBezTo>
                <a:cubicBezTo>
                  <a:pt x="73" y="84"/>
                  <a:pt x="73" y="84"/>
                  <a:pt x="73" y="83"/>
                </a:cubicBezTo>
                <a:cubicBezTo>
                  <a:pt x="73" y="32"/>
                  <a:pt x="73" y="32"/>
                  <a:pt x="73" y="32"/>
                </a:cubicBezTo>
                <a:cubicBezTo>
                  <a:pt x="57" y="32"/>
                  <a:pt x="57" y="32"/>
                  <a:pt x="57" y="32"/>
                </a:cubicBezTo>
                <a:cubicBezTo>
                  <a:pt x="55" y="32"/>
                  <a:pt x="53" y="31"/>
                  <a:pt x="51" y="29"/>
                </a:cubicBezTo>
                <a:cubicBezTo>
                  <a:pt x="51" y="29"/>
                  <a:pt x="51" y="29"/>
                  <a:pt x="51" y="29"/>
                </a:cubicBezTo>
                <a:cubicBezTo>
                  <a:pt x="50" y="28"/>
                  <a:pt x="49" y="26"/>
                  <a:pt x="49" y="23"/>
                </a:cubicBezTo>
                <a:cubicBezTo>
                  <a:pt x="49" y="7"/>
                  <a:pt x="49" y="7"/>
                  <a:pt x="49" y="7"/>
                </a:cubicBezTo>
                <a:close/>
                <a:moveTo>
                  <a:pt x="70" y="27"/>
                </a:moveTo>
                <a:cubicBezTo>
                  <a:pt x="70" y="27"/>
                  <a:pt x="70" y="27"/>
                  <a:pt x="70" y="27"/>
                </a:cubicBezTo>
                <a:cubicBezTo>
                  <a:pt x="53" y="11"/>
                  <a:pt x="53" y="11"/>
                  <a:pt x="53" y="11"/>
                </a:cubicBezTo>
                <a:cubicBezTo>
                  <a:pt x="53" y="23"/>
                  <a:pt x="53" y="23"/>
                  <a:pt x="53" y="23"/>
                </a:cubicBezTo>
                <a:cubicBezTo>
                  <a:pt x="53" y="24"/>
                  <a:pt x="54" y="25"/>
                  <a:pt x="54" y="26"/>
                </a:cubicBezTo>
                <a:cubicBezTo>
                  <a:pt x="54" y="26"/>
                  <a:pt x="54" y="26"/>
                  <a:pt x="54" y="26"/>
                </a:cubicBezTo>
                <a:cubicBezTo>
                  <a:pt x="55" y="27"/>
                  <a:pt x="56" y="27"/>
                  <a:pt x="57" y="27"/>
                </a:cubicBezTo>
                <a:cubicBezTo>
                  <a:pt x="70" y="27"/>
                  <a:pt x="70" y="27"/>
                  <a:pt x="70" y="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3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2" grpId="0" animBg="1"/>
      <p:bldP spid="14" grpId="0" animBg="1"/>
      <p:bldP spid="16" grpId="0" animBg="1"/>
      <p:bldP spid="26" grpId="0"/>
      <p:bldP spid="27" grpId="0"/>
      <p:bldP spid="28" grpId="0"/>
      <p:bldP spid="29" grpId="0"/>
      <p:bldP spid="30" grpId="0"/>
      <p:bldP spid="31" grpId="0"/>
      <p:bldP spid="32" grpId="0" bldLvl="0" autoUpdateAnimBg="0"/>
      <p:bldP spid="33" grpId="0" animBg="1"/>
      <p:bldP spid="34" grpId="0" animBg="1"/>
      <p:bldP spid="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30"/>
          <p:cNvSpPr>
            <a:spLocks noChangeArrowheads="1"/>
          </p:cNvSpPr>
          <p:nvPr/>
        </p:nvSpPr>
        <p:spPr bwMode="auto">
          <a:xfrm>
            <a:off x="934587" y="322124"/>
            <a:ext cx="4065203" cy="492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457200">
              <a:spcBef>
                <a:spcPct val="0"/>
              </a:spcBef>
              <a:buNone/>
            </a:pPr>
            <a:r>
              <a:rPr lang="zh-CN" altLang="en-US" sz="2400" dirty="0">
                <a:solidFill>
                  <a:srgbClr val="325B7F"/>
                </a:solidFill>
                <a:latin typeface="迷你简菱心" panose="02010609000101010101" pitchFamily="49" charset="-122"/>
                <a:ea typeface="迷你简菱心" panose="02010609000101010101" pitchFamily="49" charset="-122"/>
                <a:sym typeface="微软雅黑" panose="020B0503020204020204" pitchFamily="34" charset="-122"/>
              </a:rPr>
              <a:t>添加论文第三部分内容标题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451502" y="346748"/>
            <a:ext cx="467216" cy="467385"/>
            <a:chOff x="3437020" y="3157655"/>
            <a:chExt cx="863676" cy="863988"/>
          </a:xfrm>
        </p:grpSpPr>
        <p:sp>
          <p:nvSpPr>
            <p:cNvPr id="18" name="椭圆 17"/>
            <p:cNvSpPr>
              <a:spLocks noChangeArrowheads="1"/>
            </p:cNvSpPr>
            <p:nvPr/>
          </p:nvSpPr>
          <p:spPr bwMode="auto">
            <a:xfrm>
              <a:off x="3437020" y="3157655"/>
              <a:ext cx="863676" cy="863988"/>
            </a:xfrm>
            <a:prstGeom prst="ellipse">
              <a:avLst/>
            </a:prstGeom>
            <a:solidFill>
              <a:srgbClr val="255580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defTabSz="457200">
                <a:spcBef>
                  <a:spcPct val="0"/>
                </a:spcBef>
                <a:buNone/>
              </a:pPr>
              <a:endParaRPr lang="zh-CN" altLang="zh-CN" sz="240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3603967" y="3301679"/>
              <a:ext cx="519264" cy="531741"/>
              <a:chOff x="9901117" y="2870043"/>
              <a:chExt cx="1094967" cy="1121277"/>
            </a:xfrm>
          </p:grpSpPr>
          <p:sp>
            <p:nvSpPr>
              <p:cNvPr id="20" name="Freeform 5"/>
              <p:cNvSpPr/>
              <p:nvPr/>
            </p:nvSpPr>
            <p:spPr bwMode="auto">
              <a:xfrm>
                <a:off x="10585467" y="2870043"/>
                <a:ext cx="234963" cy="800500"/>
              </a:xfrm>
              <a:custGeom>
                <a:avLst/>
                <a:gdLst>
                  <a:gd name="T0" fmla="*/ 2 w 43"/>
                  <a:gd name="T1" fmla="*/ 115 h 115"/>
                  <a:gd name="T2" fmla="*/ 3 w 43"/>
                  <a:gd name="T3" fmla="*/ 115 h 115"/>
                  <a:gd name="T4" fmla="*/ 3 w 43"/>
                  <a:gd name="T5" fmla="*/ 115 h 115"/>
                  <a:gd name="T6" fmla="*/ 3 w 43"/>
                  <a:gd name="T7" fmla="*/ 115 h 115"/>
                  <a:gd name="T8" fmla="*/ 4 w 43"/>
                  <a:gd name="T9" fmla="*/ 115 h 115"/>
                  <a:gd name="T10" fmla="*/ 4 w 43"/>
                  <a:gd name="T11" fmla="*/ 115 h 115"/>
                  <a:gd name="T12" fmla="*/ 5 w 43"/>
                  <a:gd name="T13" fmla="*/ 114 h 115"/>
                  <a:gd name="T14" fmla="*/ 22 w 43"/>
                  <a:gd name="T15" fmla="*/ 98 h 115"/>
                  <a:gd name="T16" fmla="*/ 38 w 43"/>
                  <a:gd name="T17" fmla="*/ 114 h 115"/>
                  <a:gd name="T18" fmla="*/ 39 w 43"/>
                  <a:gd name="T19" fmla="*/ 115 h 115"/>
                  <a:gd name="T20" fmla="*/ 39 w 43"/>
                  <a:gd name="T21" fmla="*/ 115 h 115"/>
                  <a:gd name="T22" fmla="*/ 40 w 43"/>
                  <a:gd name="T23" fmla="*/ 115 h 115"/>
                  <a:gd name="T24" fmla="*/ 40 w 43"/>
                  <a:gd name="T25" fmla="*/ 115 h 115"/>
                  <a:gd name="T26" fmla="*/ 40 w 43"/>
                  <a:gd name="T27" fmla="*/ 115 h 115"/>
                  <a:gd name="T28" fmla="*/ 41 w 43"/>
                  <a:gd name="T29" fmla="*/ 115 h 115"/>
                  <a:gd name="T30" fmla="*/ 42 w 43"/>
                  <a:gd name="T31" fmla="*/ 114 h 115"/>
                  <a:gd name="T32" fmla="*/ 43 w 43"/>
                  <a:gd name="T33" fmla="*/ 112 h 115"/>
                  <a:gd name="T34" fmla="*/ 43 w 43"/>
                  <a:gd name="T35" fmla="*/ 27 h 115"/>
                  <a:gd name="T36" fmla="*/ 43 w 43"/>
                  <a:gd name="T37" fmla="*/ 13 h 115"/>
                  <a:gd name="T38" fmla="*/ 43 w 43"/>
                  <a:gd name="T39" fmla="*/ 3 h 115"/>
                  <a:gd name="T40" fmla="*/ 42 w 43"/>
                  <a:gd name="T41" fmla="*/ 1 h 115"/>
                  <a:gd name="T42" fmla="*/ 40 w 43"/>
                  <a:gd name="T43" fmla="*/ 0 h 115"/>
                  <a:gd name="T44" fmla="*/ 3 w 43"/>
                  <a:gd name="T45" fmla="*/ 0 h 115"/>
                  <a:gd name="T46" fmla="*/ 3 w 43"/>
                  <a:gd name="T47" fmla="*/ 0 h 115"/>
                  <a:gd name="T48" fmla="*/ 2 w 43"/>
                  <a:gd name="T49" fmla="*/ 1 h 115"/>
                  <a:gd name="T50" fmla="*/ 2 w 43"/>
                  <a:gd name="T51" fmla="*/ 1 h 115"/>
                  <a:gd name="T52" fmla="*/ 0 w 43"/>
                  <a:gd name="T53" fmla="*/ 3 h 115"/>
                  <a:gd name="T54" fmla="*/ 0 w 43"/>
                  <a:gd name="T55" fmla="*/ 13 h 115"/>
                  <a:gd name="T56" fmla="*/ 0 w 43"/>
                  <a:gd name="T57" fmla="*/ 27 h 115"/>
                  <a:gd name="T58" fmla="*/ 0 w 43"/>
                  <a:gd name="T59" fmla="*/ 112 h 115"/>
                  <a:gd name="T60" fmla="*/ 2 w 43"/>
                  <a:gd name="T61" fmla="*/ 1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3" h="115">
                    <a:moveTo>
                      <a:pt x="2" y="115"/>
                    </a:moveTo>
                    <a:cubicBezTo>
                      <a:pt x="2" y="115"/>
                      <a:pt x="2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4" y="115"/>
                      <a:pt x="4" y="115"/>
                    </a:cubicBezTo>
                    <a:cubicBezTo>
                      <a:pt x="4" y="115"/>
                      <a:pt x="4" y="115"/>
                      <a:pt x="4" y="115"/>
                    </a:cubicBezTo>
                    <a:cubicBezTo>
                      <a:pt x="4" y="115"/>
                      <a:pt x="5" y="114"/>
                      <a:pt x="5" y="114"/>
                    </a:cubicBezTo>
                    <a:cubicBezTo>
                      <a:pt x="22" y="98"/>
                      <a:pt x="22" y="98"/>
                      <a:pt x="22" y="98"/>
                    </a:cubicBezTo>
                    <a:cubicBezTo>
                      <a:pt x="38" y="114"/>
                      <a:pt x="38" y="114"/>
                      <a:pt x="38" y="114"/>
                    </a:cubicBezTo>
                    <a:cubicBezTo>
                      <a:pt x="38" y="114"/>
                      <a:pt x="39" y="115"/>
                      <a:pt x="39" y="115"/>
                    </a:cubicBezTo>
                    <a:cubicBezTo>
                      <a:pt x="39" y="115"/>
                      <a:pt x="39" y="115"/>
                      <a:pt x="39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1" y="115"/>
                      <a:pt x="41" y="115"/>
                      <a:pt x="41" y="115"/>
                    </a:cubicBezTo>
                    <a:cubicBezTo>
                      <a:pt x="42" y="115"/>
                      <a:pt x="42" y="114"/>
                      <a:pt x="42" y="114"/>
                    </a:cubicBezTo>
                    <a:cubicBezTo>
                      <a:pt x="43" y="114"/>
                      <a:pt x="43" y="113"/>
                      <a:pt x="43" y="112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43" y="13"/>
                      <a:pt x="43" y="13"/>
                      <a:pt x="43" y="13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3" y="2"/>
                      <a:pt x="42" y="1"/>
                    </a:cubicBezTo>
                    <a:cubicBezTo>
                      <a:pt x="42" y="1"/>
                      <a:pt x="41" y="0"/>
                      <a:pt x="4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13"/>
                      <a:pt x="1" y="114"/>
                      <a:pt x="2" y="115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1" name="Freeform 6"/>
              <p:cNvSpPr/>
              <p:nvPr/>
            </p:nvSpPr>
            <p:spPr bwMode="auto">
              <a:xfrm>
                <a:off x="10044830" y="3280407"/>
                <a:ext cx="289711" cy="34679"/>
              </a:xfrm>
              <a:custGeom>
                <a:avLst/>
                <a:gdLst>
                  <a:gd name="T0" fmla="*/ 0 w 53"/>
                  <a:gd name="T1" fmla="*/ 3 h 5"/>
                  <a:gd name="T2" fmla="*/ 3 w 53"/>
                  <a:gd name="T3" fmla="*/ 5 h 5"/>
                  <a:gd name="T4" fmla="*/ 50 w 53"/>
                  <a:gd name="T5" fmla="*/ 5 h 5"/>
                  <a:gd name="T6" fmla="*/ 53 w 53"/>
                  <a:gd name="T7" fmla="*/ 3 h 5"/>
                  <a:gd name="T8" fmla="*/ 50 w 53"/>
                  <a:gd name="T9" fmla="*/ 0 h 5"/>
                  <a:gd name="T10" fmla="*/ 3 w 53"/>
                  <a:gd name="T11" fmla="*/ 0 h 5"/>
                  <a:gd name="T12" fmla="*/ 0 w 53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0" y="3"/>
                    </a:move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3"/>
                    </a:cubicBezTo>
                    <a:cubicBezTo>
                      <a:pt x="53" y="1"/>
                      <a:pt x="52" y="0"/>
                      <a:pt x="5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" name="Freeform 7"/>
              <p:cNvSpPr/>
              <p:nvPr/>
            </p:nvSpPr>
            <p:spPr bwMode="auto">
              <a:xfrm>
                <a:off x="10044830" y="3442241"/>
                <a:ext cx="289711" cy="34679"/>
              </a:xfrm>
              <a:custGeom>
                <a:avLst/>
                <a:gdLst>
                  <a:gd name="T0" fmla="*/ 50 w 53"/>
                  <a:gd name="T1" fmla="*/ 0 h 5"/>
                  <a:gd name="T2" fmla="*/ 3 w 53"/>
                  <a:gd name="T3" fmla="*/ 0 h 5"/>
                  <a:gd name="T4" fmla="*/ 0 w 53"/>
                  <a:gd name="T5" fmla="*/ 2 h 5"/>
                  <a:gd name="T6" fmla="*/ 3 w 53"/>
                  <a:gd name="T7" fmla="*/ 5 h 5"/>
                  <a:gd name="T8" fmla="*/ 50 w 53"/>
                  <a:gd name="T9" fmla="*/ 5 h 5"/>
                  <a:gd name="T10" fmla="*/ 53 w 53"/>
                  <a:gd name="T11" fmla="*/ 2 h 5"/>
                  <a:gd name="T12" fmla="*/ 50 w 53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" name="Freeform 8"/>
              <p:cNvSpPr/>
              <p:nvPr/>
            </p:nvSpPr>
            <p:spPr bwMode="auto">
              <a:xfrm>
                <a:off x="10044830" y="3601186"/>
                <a:ext cx="289711" cy="34679"/>
              </a:xfrm>
              <a:custGeom>
                <a:avLst/>
                <a:gdLst>
                  <a:gd name="T0" fmla="*/ 50 w 53"/>
                  <a:gd name="T1" fmla="*/ 0 h 5"/>
                  <a:gd name="T2" fmla="*/ 3 w 53"/>
                  <a:gd name="T3" fmla="*/ 0 h 5"/>
                  <a:gd name="T4" fmla="*/ 0 w 53"/>
                  <a:gd name="T5" fmla="*/ 2 h 5"/>
                  <a:gd name="T6" fmla="*/ 3 w 53"/>
                  <a:gd name="T7" fmla="*/ 5 h 5"/>
                  <a:gd name="T8" fmla="*/ 50 w 53"/>
                  <a:gd name="T9" fmla="*/ 5 h 5"/>
                  <a:gd name="T10" fmla="*/ 53 w 53"/>
                  <a:gd name="T11" fmla="*/ 2 h 5"/>
                  <a:gd name="T12" fmla="*/ 50 w 53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" name="Freeform 9"/>
              <p:cNvSpPr>
                <a:spLocks noEditPoints="1"/>
              </p:cNvSpPr>
              <p:nvPr/>
            </p:nvSpPr>
            <p:spPr bwMode="auto">
              <a:xfrm>
                <a:off x="9901117" y="2953850"/>
                <a:ext cx="1094967" cy="1037470"/>
              </a:xfrm>
              <a:custGeom>
                <a:avLst/>
                <a:gdLst>
                  <a:gd name="T0" fmla="*/ 177 w 200"/>
                  <a:gd name="T1" fmla="*/ 3 h 149"/>
                  <a:gd name="T2" fmla="*/ 177 w 200"/>
                  <a:gd name="T3" fmla="*/ 17 h 149"/>
                  <a:gd name="T4" fmla="*/ 186 w 200"/>
                  <a:gd name="T5" fmla="*/ 21 h 149"/>
                  <a:gd name="T6" fmla="*/ 186 w 200"/>
                  <a:gd name="T7" fmla="*/ 134 h 149"/>
                  <a:gd name="T8" fmla="*/ 107 w 200"/>
                  <a:gd name="T9" fmla="*/ 134 h 149"/>
                  <a:gd name="T10" fmla="*/ 107 w 200"/>
                  <a:gd name="T11" fmla="*/ 21 h 149"/>
                  <a:gd name="T12" fmla="*/ 117 w 200"/>
                  <a:gd name="T13" fmla="*/ 17 h 149"/>
                  <a:gd name="T14" fmla="*/ 117 w 200"/>
                  <a:gd name="T15" fmla="*/ 3 h 149"/>
                  <a:gd name="T16" fmla="*/ 100 w 200"/>
                  <a:gd name="T17" fmla="*/ 9 h 149"/>
                  <a:gd name="T18" fmla="*/ 53 w 200"/>
                  <a:gd name="T19" fmla="*/ 0 h 149"/>
                  <a:gd name="T20" fmla="*/ 0 w 200"/>
                  <a:gd name="T21" fmla="*/ 20 h 149"/>
                  <a:gd name="T22" fmla="*/ 0 w 200"/>
                  <a:gd name="T23" fmla="*/ 142 h 149"/>
                  <a:gd name="T24" fmla="*/ 2 w 200"/>
                  <a:gd name="T25" fmla="*/ 147 h 149"/>
                  <a:gd name="T26" fmla="*/ 8 w 200"/>
                  <a:gd name="T27" fmla="*/ 149 h 149"/>
                  <a:gd name="T28" fmla="*/ 53 w 200"/>
                  <a:gd name="T29" fmla="*/ 145 h 149"/>
                  <a:gd name="T30" fmla="*/ 99 w 200"/>
                  <a:gd name="T31" fmla="*/ 149 h 149"/>
                  <a:gd name="T32" fmla="*/ 99 w 200"/>
                  <a:gd name="T33" fmla="*/ 149 h 149"/>
                  <a:gd name="T34" fmla="*/ 100 w 200"/>
                  <a:gd name="T35" fmla="*/ 149 h 149"/>
                  <a:gd name="T36" fmla="*/ 100 w 200"/>
                  <a:gd name="T37" fmla="*/ 149 h 149"/>
                  <a:gd name="T38" fmla="*/ 101 w 200"/>
                  <a:gd name="T39" fmla="*/ 149 h 149"/>
                  <a:gd name="T40" fmla="*/ 101 w 200"/>
                  <a:gd name="T41" fmla="*/ 149 h 149"/>
                  <a:gd name="T42" fmla="*/ 146 w 200"/>
                  <a:gd name="T43" fmla="*/ 145 h 149"/>
                  <a:gd name="T44" fmla="*/ 192 w 200"/>
                  <a:gd name="T45" fmla="*/ 149 h 149"/>
                  <a:gd name="T46" fmla="*/ 193 w 200"/>
                  <a:gd name="T47" fmla="*/ 149 h 149"/>
                  <a:gd name="T48" fmla="*/ 197 w 200"/>
                  <a:gd name="T49" fmla="*/ 147 h 149"/>
                  <a:gd name="T50" fmla="*/ 200 w 200"/>
                  <a:gd name="T51" fmla="*/ 142 h 149"/>
                  <a:gd name="T52" fmla="*/ 200 w 200"/>
                  <a:gd name="T53" fmla="*/ 20 h 149"/>
                  <a:gd name="T54" fmla="*/ 177 w 200"/>
                  <a:gd name="T55" fmla="*/ 3 h 149"/>
                  <a:gd name="T56" fmla="*/ 93 w 200"/>
                  <a:gd name="T57" fmla="*/ 134 h 149"/>
                  <a:gd name="T58" fmla="*/ 53 w 200"/>
                  <a:gd name="T59" fmla="*/ 131 h 149"/>
                  <a:gd name="T60" fmla="*/ 14 w 200"/>
                  <a:gd name="T61" fmla="*/ 134 h 149"/>
                  <a:gd name="T62" fmla="*/ 14 w 200"/>
                  <a:gd name="T63" fmla="*/ 21 h 149"/>
                  <a:gd name="T64" fmla="*/ 53 w 200"/>
                  <a:gd name="T65" fmla="*/ 14 h 149"/>
                  <a:gd name="T66" fmla="*/ 93 w 200"/>
                  <a:gd name="T67" fmla="*/ 21 h 149"/>
                  <a:gd name="T68" fmla="*/ 93 w 200"/>
                  <a:gd name="T69" fmla="*/ 13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00" h="149">
                    <a:moveTo>
                      <a:pt x="177" y="3"/>
                    </a:moveTo>
                    <a:cubicBezTo>
                      <a:pt x="177" y="17"/>
                      <a:pt x="177" y="17"/>
                      <a:pt x="177" y="17"/>
                    </a:cubicBezTo>
                    <a:cubicBezTo>
                      <a:pt x="181" y="18"/>
                      <a:pt x="185" y="20"/>
                      <a:pt x="186" y="21"/>
                    </a:cubicBezTo>
                    <a:cubicBezTo>
                      <a:pt x="186" y="134"/>
                      <a:pt x="186" y="134"/>
                      <a:pt x="186" y="134"/>
                    </a:cubicBezTo>
                    <a:cubicBezTo>
                      <a:pt x="161" y="130"/>
                      <a:pt x="131" y="130"/>
                      <a:pt x="107" y="134"/>
                    </a:cubicBezTo>
                    <a:cubicBezTo>
                      <a:pt x="107" y="21"/>
                      <a:pt x="107" y="21"/>
                      <a:pt x="107" y="21"/>
                    </a:cubicBezTo>
                    <a:cubicBezTo>
                      <a:pt x="108" y="20"/>
                      <a:pt x="111" y="18"/>
                      <a:pt x="117" y="17"/>
                    </a:cubicBezTo>
                    <a:cubicBezTo>
                      <a:pt x="117" y="3"/>
                      <a:pt x="117" y="3"/>
                      <a:pt x="117" y="3"/>
                    </a:cubicBezTo>
                    <a:cubicBezTo>
                      <a:pt x="110" y="4"/>
                      <a:pt x="104" y="6"/>
                      <a:pt x="100" y="9"/>
                    </a:cubicBezTo>
                    <a:cubicBezTo>
                      <a:pt x="90" y="2"/>
                      <a:pt x="70" y="0"/>
                      <a:pt x="53" y="0"/>
                    </a:cubicBezTo>
                    <a:cubicBezTo>
                      <a:pt x="29" y="0"/>
                      <a:pt x="0" y="5"/>
                      <a:pt x="0" y="20"/>
                    </a:cubicBezTo>
                    <a:cubicBezTo>
                      <a:pt x="0" y="142"/>
                      <a:pt x="0" y="142"/>
                      <a:pt x="0" y="142"/>
                    </a:cubicBezTo>
                    <a:cubicBezTo>
                      <a:pt x="0" y="144"/>
                      <a:pt x="1" y="146"/>
                      <a:pt x="2" y="147"/>
                    </a:cubicBezTo>
                    <a:cubicBezTo>
                      <a:pt x="4" y="148"/>
                      <a:pt x="6" y="149"/>
                      <a:pt x="8" y="149"/>
                    </a:cubicBezTo>
                    <a:cubicBezTo>
                      <a:pt x="22" y="146"/>
                      <a:pt x="37" y="145"/>
                      <a:pt x="53" y="145"/>
                    </a:cubicBezTo>
                    <a:cubicBezTo>
                      <a:pt x="69" y="145"/>
                      <a:pt x="85" y="146"/>
                      <a:pt x="99" y="149"/>
                    </a:cubicBezTo>
                    <a:cubicBezTo>
                      <a:pt x="99" y="149"/>
                      <a:pt x="99" y="149"/>
                      <a:pt x="99" y="149"/>
                    </a:cubicBezTo>
                    <a:cubicBezTo>
                      <a:pt x="99" y="149"/>
                      <a:pt x="99" y="149"/>
                      <a:pt x="100" y="149"/>
                    </a:cubicBezTo>
                    <a:cubicBezTo>
                      <a:pt x="100" y="149"/>
                      <a:pt x="100" y="149"/>
                      <a:pt x="100" y="149"/>
                    </a:cubicBezTo>
                    <a:cubicBezTo>
                      <a:pt x="100" y="149"/>
                      <a:pt x="100" y="149"/>
                      <a:pt x="101" y="149"/>
                    </a:cubicBezTo>
                    <a:cubicBezTo>
                      <a:pt x="101" y="149"/>
                      <a:pt x="101" y="149"/>
                      <a:pt x="101" y="149"/>
                    </a:cubicBezTo>
                    <a:cubicBezTo>
                      <a:pt x="115" y="146"/>
                      <a:pt x="130" y="145"/>
                      <a:pt x="146" y="145"/>
                    </a:cubicBezTo>
                    <a:cubicBezTo>
                      <a:pt x="162" y="145"/>
                      <a:pt x="178" y="146"/>
                      <a:pt x="192" y="149"/>
                    </a:cubicBezTo>
                    <a:cubicBezTo>
                      <a:pt x="192" y="149"/>
                      <a:pt x="192" y="149"/>
                      <a:pt x="193" y="149"/>
                    </a:cubicBezTo>
                    <a:cubicBezTo>
                      <a:pt x="194" y="149"/>
                      <a:pt x="196" y="148"/>
                      <a:pt x="197" y="147"/>
                    </a:cubicBezTo>
                    <a:cubicBezTo>
                      <a:pt x="199" y="146"/>
                      <a:pt x="200" y="144"/>
                      <a:pt x="200" y="142"/>
                    </a:cubicBezTo>
                    <a:cubicBezTo>
                      <a:pt x="200" y="20"/>
                      <a:pt x="200" y="20"/>
                      <a:pt x="200" y="20"/>
                    </a:cubicBezTo>
                    <a:cubicBezTo>
                      <a:pt x="200" y="11"/>
                      <a:pt x="190" y="6"/>
                      <a:pt x="177" y="3"/>
                    </a:cubicBezTo>
                    <a:close/>
                    <a:moveTo>
                      <a:pt x="93" y="134"/>
                    </a:moveTo>
                    <a:cubicBezTo>
                      <a:pt x="80" y="132"/>
                      <a:pt x="67" y="131"/>
                      <a:pt x="53" y="131"/>
                    </a:cubicBezTo>
                    <a:cubicBezTo>
                      <a:pt x="40" y="131"/>
                      <a:pt x="26" y="132"/>
                      <a:pt x="14" y="134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6" y="18"/>
                      <a:pt x="30" y="14"/>
                      <a:pt x="53" y="14"/>
                    </a:cubicBezTo>
                    <a:cubicBezTo>
                      <a:pt x="76" y="14"/>
                      <a:pt x="90" y="18"/>
                      <a:pt x="93" y="21"/>
                    </a:cubicBezTo>
                    <a:lnTo>
                      <a:pt x="93" y="13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11" name="矩形 10"/>
          <p:cNvSpPr/>
          <p:nvPr/>
        </p:nvSpPr>
        <p:spPr>
          <a:xfrm>
            <a:off x="1065022" y="2515640"/>
            <a:ext cx="4178049" cy="904863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75660" y="5255342"/>
            <a:ext cx="4265949" cy="1020985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890290" y="2588271"/>
            <a:ext cx="4318097" cy="1020985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4" name="直接连接符 15"/>
          <p:cNvCxnSpPr/>
          <p:nvPr/>
        </p:nvCxnSpPr>
        <p:spPr>
          <a:xfrm flipH="1">
            <a:off x="6062197" y="2319967"/>
            <a:ext cx="8967" cy="3933259"/>
          </a:xfrm>
          <a:prstGeom prst="line">
            <a:avLst/>
          </a:prstGeom>
          <a:ln w="25400">
            <a:solidFill>
              <a:srgbClr val="325B7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组合 4"/>
          <p:cNvGrpSpPr/>
          <p:nvPr/>
        </p:nvGrpSpPr>
        <p:grpSpPr>
          <a:xfrm>
            <a:off x="1065021" y="1355437"/>
            <a:ext cx="10012283" cy="1155355"/>
            <a:chOff x="-470146" y="1321180"/>
            <a:chExt cx="10012283" cy="1155354"/>
          </a:xfrm>
        </p:grpSpPr>
        <p:sp>
          <p:nvSpPr>
            <p:cNvPr id="16" name="椭圆 15"/>
            <p:cNvSpPr/>
            <p:nvPr/>
          </p:nvSpPr>
          <p:spPr>
            <a:xfrm>
              <a:off x="3944942" y="1321180"/>
              <a:ext cx="1182108" cy="1155354"/>
            </a:xfrm>
            <a:prstGeom prst="ellipse">
              <a:avLst/>
            </a:prstGeom>
            <a:ln>
              <a:solidFill>
                <a:srgbClr val="325B7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VS</a:t>
              </a:r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-470146" y="1583071"/>
              <a:ext cx="4178049" cy="646331"/>
            </a:xfrm>
            <a:prstGeom prst="rect">
              <a:avLst/>
            </a:prstGeom>
            <a:solidFill>
              <a:srgbClr val="325B7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“</a:t>
              </a:r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标题文字添加</a:t>
              </a:r>
              <a:r>
                <a:rPr lang="zh-CN" altLang="en-US" sz="2400" b="1" dirty="0">
                  <a:latin typeface="微软雅黑" panose="020B0503020204020204" pitchFamily="34" charset="-122"/>
                  <a:cs typeface="微软雅黑" panose="020B0503020204020204" pitchFamily="34" charset="-122"/>
                </a:rPr>
                <a:t>”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5364088" y="1583071"/>
              <a:ext cx="4178049" cy="667521"/>
            </a:xfrm>
            <a:prstGeom prst="rect">
              <a:avLst/>
            </a:prstGeom>
            <a:solidFill>
              <a:srgbClr val="325B7F"/>
            </a:solidFill>
            <a:ln>
              <a:noFill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“</a:t>
              </a:r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标题文字添加</a:t>
              </a:r>
              <a:r>
                <a:rPr lang="zh-CN" altLang="en-US" sz="2400" b="1" dirty="0">
                  <a:latin typeface="微软雅黑" panose="020B0503020204020204" pitchFamily="34" charset="-122"/>
                  <a:cs typeface="微软雅黑" panose="020B0503020204020204" pitchFamily="34" charset="-122"/>
                </a:rPr>
                <a:t>”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  <p:sp>
          <p:nvSpPr>
            <p:cNvPr id="27" name="燕尾形 50"/>
            <p:cNvSpPr/>
            <p:nvPr/>
          </p:nvSpPr>
          <p:spPr>
            <a:xfrm>
              <a:off x="3851920" y="1772816"/>
              <a:ext cx="216024" cy="288032"/>
            </a:xfrm>
            <a:prstGeom prst="chevron">
              <a:avLst/>
            </a:prstGeom>
            <a:solidFill>
              <a:srgbClr val="325B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  <p:sp>
          <p:nvSpPr>
            <p:cNvPr id="28" name="燕尾形 51"/>
            <p:cNvSpPr/>
            <p:nvPr/>
          </p:nvSpPr>
          <p:spPr>
            <a:xfrm flipH="1">
              <a:off x="5004048" y="1772816"/>
              <a:ext cx="216024" cy="288032"/>
            </a:xfrm>
            <a:prstGeom prst="chevron">
              <a:avLst/>
            </a:prstGeom>
            <a:solidFill>
              <a:srgbClr val="325B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sp>
        <p:nvSpPr>
          <p:cNvPr id="29" name="矩形 28"/>
          <p:cNvSpPr/>
          <p:nvPr/>
        </p:nvSpPr>
        <p:spPr>
          <a:xfrm>
            <a:off x="7621007" y="4030729"/>
            <a:ext cx="3777245" cy="738664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</a:t>
            </a:r>
            <a:endParaRPr lang="en-US" altLang="zh-CN" sz="1465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621006" y="4808283"/>
            <a:ext cx="3777245" cy="738664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</a:t>
            </a:r>
            <a:endParaRPr lang="en-US" altLang="zh-CN" sz="1465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7621006" y="5537663"/>
            <a:ext cx="3777245" cy="738664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</a:t>
            </a:r>
            <a:endParaRPr lang="zh-CN" altLang="en-US" sz="1465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914012" y="3563984"/>
            <a:ext cx="2880320" cy="379656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865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标题文字添加：</a:t>
            </a:r>
          </a:p>
        </p:txBody>
      </p:sp>
      <p:sp>
        <p:nvSpPr>
          <p:cNvPr id="33" name="矩形 32"/>
          <p:cNvSpPr/>
          <p:nvPr/>
        </p:nvSpPr>
        <p:spPr>
          <a:xfrm>
            <a:off x="1065021" y="3571360"/>
            <a:ext cx="1594097" cy="810993"/>
          </a:xfrm>
          <a:prstGeom prst="rect">
            <a:avLst/>
          </a:prstGeom>
          <a:solidFill>
            <a:srgbClr val="325B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Autofit/>
          </a:bodyPr>
          <a:lstStyle/>
          <a:p>
            <a:pPr algn="ctr" defTabSz="914400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小标题</a:t>
            </a:r>
          </a:p>
        </p:txBody>
      </p:sp>
      <p:sp>
        <p:nvSpPr>
          <p:cNvPr id="34" name="矩形 33"/>
          <p:cNvSpPr/>
          <p:nvPr/>
        </p:nvSpPr>
        <p:spPr>
          <a:xfrm>
            <a:off x="2265212" y="4835735"/>
            <a:ext cx="1617751" cy="379656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865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标题文字添加</a:t>
            </a:r>
          </a:p>
        </p:txBody>
      </p:sp>
      <p:sp>
        <p:nvSpPr>
          <p:cNvPr id="35" name="矩形 34"/>
          <p:cNvSpPr/>
          <p:nvPr/>
        </p:nvSpPr>
        <p:spPr>
          <a:xfrm>
            <a:off x="3647513" y="3585402"/>
            <a:ext cx="1594096" cy="810993"/>
          </a:xfrm>
          <a:prstGeom prst="rect">
            <a:avLst/>
          </a:prstGeom>
          <a:solidFill>
            <a:srgbClr val="325B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Autofit/>
          </a:bodyPr>
          <a:lstStyle/>
          <a:p>
            <a:pPr algn="ctr" defTabSz="914400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小标题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2933171" y="3775474"/>
            <a:ext cx="433584" cy="406383"/>
            <a:chOff x="2933170" y="4148355"/>
            <a:chExt cx="433584" cy="406383"/>
          </a:xfrm>
          <a:solidFill>
            <a:srgbClr val="325B7F"/>
          </a:solidFill>
        </p:grpSpPr>
        <p:sp>
          <p:nvSpPr>
            <p:cNvPr id="37" name="L 形 36"/>
            <p:cNvSpPr/>
            <p:nvPr/>
          </p:nvSpPr>
          <p:spPr>
            <a:xfrm rot="13500000">
              <a:off x="2960371" y="4148355"/>
              <a:ext cx="406383" cy="406383"/>
            </a:xfrm>
            <a:prstGeom prst="corner">
              <a:avLst>
                <a:gd name="adj1" fmla="val 31896"/>
                <a:gd name="adj2" fmla="val 26723"/>
              </a:avLst>
            </a:prstGeom>
            <a:grpFill/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38" name="椭圆 37"/>
            <p:cNvSpPr/>
            <p:nvPr/>
          </p:nvSpPr>
          <p:spPr>
            <a:xfrm>
              <a:off x="2933170" y="4291030"/>
              <a:ext cx="147250" cy="147250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6963502" y="4045607"/>
            <a:ext cx="545132" cy="584776"/>
            <a:chOff x="6107201" y="4275135"/>
            <a:chExt cx="1566174" cy="1680070"/>
          </a:xfrm>
        </p:grpSpPr>
        <p:sp>
          <p:nvSpPr>
            <p:cNvPr id="40" name="椭圆 39"/>
            <p:cNvSpPr/>
            <p:nvPr/>
          </p:nvSpPr>
          <p:spPr>
            <a:xfrm>
              <a:off x="6107201" y="4275136"/>
              <a:ext cx="1566174" cy="1566174"/>
            </a:xfrm>
            <a:prstGeom prst="ellipse">
              <a:avLst/>
            </a:prstGeom>
            <a:solidFill>
              <a:srgbClr val="325B7F">
                <a:alpha val="80000"/>
              </a:srgbClr>
            </a:solidFill>
            <a:ln w="63500" cap="flat" cmpd="sng" algn="ctr">
              <a:solidFill>
                <a:sysClr val="window" lastClr="FFFFFF"/>
              </a:solidFill>
              <a:prstDash val="solid"/>
            </a:ln>
            <a:effectLst>
              <a:innerShdw blurRad="101600" dist="76200" dir="13500000">
                <a:prstClr val="black">
                  <a:alpha val="20000"/>
                </a:prstClr>
              </a:innerShdw>
            </a:effectLst>
          </p:spPr>
          <p:txBody>
            <a:bodyPr lIns="0" rIns="480000" anchor="ctr"/>
            <a:lstStyle/>
            <a:p>
              <a:pPr>
                <a:defRPr/>
              </a:pPr>
              <a:endParaRPr lang="en-US" sz="8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TextBox 49"/>
            <p:cNvSpPr txBox="1"/>
            <p:nvPr/>
          </p:nvSpPr>
          <p:spPr>
            <a:xfrm flipH="1">
              <a:off x="6568820" y="4275135"/>
              <a:ext cx="642935" cy="1680070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20000"/>
                </a:prstClr>
              </a:outerShdw>
            </a:effectLst>
          </p:spPr>
          <p:txBody>
            <a:bodyPr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 algn="ctr">
                <a:lnSpc>
                  <a:spcPct val="100000"/>
                </a:lnSpc>
                <a:defRPr/>
              </a:pPr>
              <a:r>
                <a:rPr lang="en-US" altLang="zh-CN" sz="3200" dirty="0">
                  <a:solidFill>
                    <a:srgbClr val="FFFFFF"/>
                  </a:solidFill>
                  <a:latin typeface="+mj-lt"/>
                  <a:cs typeface="Times New Roman" panose="02020603050405020304" pitchFamily="18" charset="0"/>
                </a:rPr>
                <a:t>1</a:t>
              </a:r>
              <a:endParaRPr lang="zh-CN" altLang="en-US" sz="3200" dirty="0"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6963502" y="4759304"/>
            <a:ext cx="545132" cy="584775"/>
            <a:chOff x="6107201" y="4198218"/>
            <a:chExt cx="1566174" cy="1680068"/>
          </a:xfrm>
        </p:grpSpPr>
        <p:sp>
          <p:nvSpPr>
            <p:cNvPr id="43" name="椭圆 42"/>
            <p:cNvSpPr/>
            <p:nvPr/>
          </p:nvSpPr>
          <p:spPr>
            <a:xfrm>
              <a:off x="6107201" y="4270859"/>
              <a:ext cx="1566174" cy="1566174"/>
            </a:xfrm>
            <a:prstGeom prst="ellipse">
              <a:avLst/>
            </a:prstGeom>
            <a:solidFill>
              <a:srgbClr val="325B7F">
                <a:alpha val="80000"/>
              </a:srgbClr>
            </a:solidFill>
            <a:ln w="63500" cap="flat" cmpd="sng" algn="ctr">
              <a:solidFill>
                <a:sysClr val="window" lastClr="FFFFFF"/>
              </a:solidFill>
              <a:prstDash val="solid"/>
            </a:ln>
            <a:effectLst>
              <a:innerShdw blurRad="101600" dist="76200" dir="13500000">
                <a:prstClr val="black">
                  <a:alpha val="20000"/>
                </a:prstClr>
              </a:innerShdw>
            </a:effectLst>
          </p:spPr>
          <p:txBody>
            <a:bodyPr lIns="0" rIns="480000" anchor="ctr"/>
            <a:lstStyle/>
            <a:p>
              <a:pPr>
                <a:defRPr/>
              </a:pPr>
              <a:endParaRPr lang="en-US" sz="8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TextBox 49"/>
            <p:cNvSpPr txBox="1"/>
            <p:nvPr/>
          </p:nvSpPr>
          <p:spPr>
            <a:xfrm flipH="1">
              <a:off x="6568820" y="4198218"/>
              <a:ext cx="642935" cy="1680068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20000"/>
                </a:prstClr>
              </a:outerShdw>
            </a:effectLst>
          </p:spPr>
          <p:txBody>
            <a:bodyPr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 algn="ctr">
                <a:lnSpc>
                  <a:spcPct val="100000"/>
                </a:lnSpc>
                <a:defRPr/>
              </a:pPr>
              <a:r>
                <a:rPr lang="en-US" altLang="zh-CN" sz="3200" dirty="0">
                  <a:solidFill>
                    <a:srgbClr val="FFFFFF"/>
                  </a:solidFill>
                  <a:latin typeface="+mj-lt"/>
                  <a:cs typeface="Times New Roman" panose="02020603050405020304" pitchFamily="18" charset="0"/>
                </a:rPr>
                <a:t>2</a:t>
              </a:r>
              <a:endParaRPr lang="zh-CN" altLang="en-US" sz="3200" dirty="0"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6977101" y="5507455"/>
            <a:ext cx="545132" cy="584775"/>
            <a:chOff x="6107201" y="4275137"/>
            <a:chExt cx="1566174" cy="1680069"/>
          </a:xfrm>
        </p:grpSpPr>
        <p:sp>
          <p:nvSpPr>
            <p:cNvPr id="46" name="椭圆 45"/>
            <p:cNvSpPr/>
            <p:nvPr/>
          </p:nvSpPr>
          <p:spPr>
            <a:xfrm>
              <a:off x="6107201" y="4275137"/>
              <a:ext cx="1566174" cy="1566174"/>
            </a:xfrm>
            <a:prstGeom prst="ellipse">
              <a:avLst/>
            </a:prstGeom>
            <a:solidFill>
              <a:srgbClr val="325B7F">
                <a:alpha val="80000"/>
              </a:srgbClr>
            </a:solidFill>
            <a:ln w="63500" cap="flat" cmpd="sng" algn="ctr">
              <a:solidFill>
                <a:sysClr val="window" lastClr="FFFFFF"/>
              </a:solidFill>
              <a:prstDash val="solid"/>
            </a:ln>
            <a:effectLst>
              <a:innerShdw blurRad="101600" dist="76200" dir="13500000">
                <a:prstClr val="black">
                  <a:alpha val="20000"/>
                </a:prstClr>
              </a:innerShdw>
            </a:effectLst>
          </p:spPr>
          <p:txBody>
            <a:bodyPr lIns="0" rIns="480000" anchor="ctr"/>
            <a:lstStyle/>
            <a:p>
              <a:pPr>
                <a:defRPr/>
              </a:pPr>
              <a:endParaRPr lang="en-US" sz="8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TextBox 49"/>
            <p:cNvSpPr txBox="1"/>
            <p:nvPr/>
          </p:nvSpPr>
          <p:spPr>
            <a:xfrm flipH="1">
              <a:off x="6568820" y="4275137"/>
              <a:ext cx="642935" cy="1680069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20000"/>
                </a:prstClr>
              </a:outerShdw>
            </a:effectLst>
          </p:spPr>
          <p:txBody>
            <a:bodyPr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 algn="ctr">
                <a:lnSpc>
                  <a:spcPct val="100000"/>
                </a:lnSpc>
                <a:defRPr/>
              </a:pPr>
              <a:r>
                <a:rPr lang="en-US" altLang="zh-CN" sz="3200" dirty="0">
                  <a:solidFill>
                    <a:srgbClr val="FFFFFF"/>
                  </a:solidFill>
                  <a:latin typeface="+mj-lt"/>
                  <a:cs typeface="Times New Roman" panose="02020603050405020304" pitchFamily="18" charset="0"/>
                </a:rPr>
                <a:t>3</a:t>
              </a:r>
              <a:endParaRPr lang="zh-CN" altLang="en-US" sz="3200" dirty="0"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0"/>
                            </p:stCondLst>
                            <p:childTnLst>
                              <p:par>
                                <p:cTn id="7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  <p:bldP spid="29" grpId="0"/>
      <p:bldP spid="30" grpId="0"/>
      <p:bldP spid="31" grpId="0"/>
      <p:bldP spid="32" grpId="0"/>
      <p:bldP spid="33" grpId="0" animBg="1"/>
      <p:bldP spid="34" grpId="0"/>
      <p:bldP spid="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30"/>
          <p:cNvSpPr>
            <a:spLocks noChangeArrowheads="1"/>
          </p:cNvSpPr>
          <p:nvPr/>
        </p:nvSpPr>
        <p:spPr bwMode="auto">
          <a:xfrm>
            <a:off x="934587" y="322124"/>
            <a:ext cx="4065203" cy="492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457200">
              <a:spcBef>
                <a:spcPct val="0"/>
              </a:spcBef>
              <a:buNone/>
            </a:pPr>
            <a:r>
              <a:rPr lang="zh-CN" altLang="en-US" sz="2400" dirty="0">
                <a:solidFill>
                  <a:srgbClr val="325B7F"/>
                </a:solidFill>
                <a:latin typeface="迷你简菱心" panose="02010609000101010101" pitchFamily="49" charset="-122"/>
                <a:ea typeface="迷你简菱心" panose="02010609000101010101" pitchFamily="49" charset="-122"/>
                <a:sym typeface="微软雅黑" panose="020B0503020204020204" pitchFamily="34" charset="-122"/>
              </a:rPr>
              <a:t>添加论文第三部分内容标题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451502" y="346748"/>
            <a:ext cx="467216" cy="467385"/>
            <a:chOff x="3437020" y="3157655"/>
            <a:chExt cx="863676" cy="863988"/>
          </a:xfrm>
        </p:grpSpPr>
        <p:sp>
          <p:nvSpPr>
            <p:cNvPr id="18" name="椭圆 17"/>
            <p:cNvSpPr>
              <a:spLocks noChangeArrowheads="1"/>
            </p:cNvSpPr>
            <p:nvPr/>
          </p:nvSpPr>
          <p:spPr bwMode="auto">
            <a:xfrm>
              <a:off x="3437020" y="3157655"/>
              <a:ext cx="863676" cy="863988"/>
            </a:xfrm>
            <a:prstGeom prst="ellipse">
              <a:avLst/>
            </a:prstGeom>
            <a:solidFill>
              <a:srgbClr val="255580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defTabSz="457200">
                <a:spcBef>
                  <a:spcPct val="0"/>
                </a:spcBef>
                <a:buNone/>
              </a:pPr>
              <a:endParaRPr lang="zh-CN" altLang="zh-CN" sz="240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3603967" y="3301679"/>
              <a:ext cx="519264" cy="531741"/>
              <a:chOff x="9901117" y="2870043"/>
              <a:chExt cx="1094967" cy="1121277"/>
            </a:xfrm>
          </p:grpSpPr>
          <p:sp>
            <p:nvSpPr>
              <p:cNvPr id="20" name="Freeform 5"/>
              <p:cNvSpPr/>
              <p:nvPr/>
            </p:nvSpPr>
            <p:spPr bwMode="auto">
              <a:xfrm>
                <a:off x="10585467" y="2870043"/>
                <a:ext cx="234963" cy="800500"/>
              </a:xfrm>
              <a:custGeom>
                <a:avLst/>
                <a:gdLst>
                  <a:gd name="T0" fmla="*/ 2 w 43"/>
                  <a:gd name="T1" fmla="*/ 115 h 115"/>
                  <a:gd name="T2" fmla="*/ 3 w 43"/>
                  <a:gd name="T3" fmla="*/ 115 h 115"/>
                  <a:gd name="T4" fmla="*/ 3 w 43"/>
                  <a:gd name="T5" fmla="*/ 115 h 115"/>
                  <a:gd name="T6" fmla="*/ 3 w 43"/>
                  <a:gd name="T7" fmla="*/ 115 h 115"/>
                  <a:gd name="T8" fmla="*/ 4 w 43"/>
                  <a:gd name="T9" fmla="*/ 115 h 115"/>
                  <a:gd name="T10" fmla="*/ 4 w 43"/>
                  <a:gd name="T11" fmla="*/ 115 h 115"/>
                  <a:gd name="T12" fmla="*/ 5 w 43"/>
                  <a:gd name="T13" fmla="*/ 114 h 115"/>
                  <a:gd name="T14" fmla="*/ 22 w 43"/>
                  <a:gd name="T15" fmla="*/ 98 h 115"/>
                  <a:gd name="T16" fmla="*/ 38 w 43"/>
                  <a:gd name="T17" fmla="*/ 114 h 115"/>
                  <a:gd name="T18" fmla="*/ 39 w 43"/>
                  <a:gd name="T19" fmla="*/ 115 h 115"/>
                  <a:gd name="T20" fmla="*/ 39 w 43"/>
                  <a:gd name="T21" fmla="*/ 115 h 115"/>
                  <a:gd name="T22" fmla="*/ 40 w 43"/>
                  <a:gd name="T23" fmla="*/ 115 h 115"/>
                  <a:gd name="T24" fmla="*/ 40 w 43"/>
                  <a:gd name="T25" fmla="*/ 115 h 115"/>
                  <a:gd name="T26" fmla="*/ 40 w 43"/>
                  <a:gd name="T27" fmla="*/ 115 h 115"/>
                  <a:gd name="T28" fmla="*/ 41 w 43"/>
                  <a:gd name="T29" fmla="*/ 115 h 115"/>
                  <a:gd name="T30" fmla="*/ 42 w 43"/>
                  <a:gd name="T31" fmla="*/ 114 h 115"/>
                  <a:gd name="T32" fmla="*/ 43 w 43"/>
                  <a:gd name="T33" fmla="*/ 112 h 115"/>
                  <a:gd name="T34" fmla="*/ 43 w 43"/>
                  <a:gd name="T35" fmla="*/ 27 h 115"/>
                  <a:gd name="T36" fmla="*/ 43 w 43"/>
                  <a:gd name="T37" fmla="*/ 13 h 115"/>
                  <a:gd name="T38" fmla="*/ 43 w 43"/>
                  <a:gd name="T39" fmla="*/ 3 h 115"/>
                  <a:gd name="T40" fmla="*/ 42 w 43"/>
                  <a:gd name="T41" fmla="*/ 1 h 115"/>
                  <a:gd name="T42" fmla="*/ 40 w 43"/>
                  <a:gd name="T43" fmla="*/ 0 h 115"/>
                  <a:gd name="T44" fmla="*/ 3 w 43"/>
                  <a:gd name="T45" fmla="*/ 0 h 115"/>
                  <a:gd name="T46" fmla="*/ 3 w 43"/>
                  <a:gd name="T47" fmla="*/ 0 h 115"/>
                  <a:gd name="T48" fmla="*/ 2 w 43"/>
                  <a:gd name="T49" fmla="*/ 1 h 115"/>
                  <a:gd name="T50" fmla="*/ 2 w 43"/>
                  <a:gd name="T51" fmla="*/ 1 h 115"/>
                  <a:gd name="T52" fmla="*/ 0 w 43"/>
                  <a:gd name="T53" fmla="*/ 3 h 115"/>
                  <a:gd name="T54" fmla="*/ 0 w 43"/>
                  <a:gd name="T55" fmla="*/ 13 h 115"/>
                  <a:gd name="T56" fmla="*/ 0 w 43"/>
                  <a:gd name="T57" fmla="*/ 27 h 115"/>
                  <a:gd name="T58" fmla="*/ 0 w 43"/>
                  <a:gd name="T59" fmla="*/ 112 h 115"/>
                  <a:gd name="T60" fmla="*/ 2 w 43"/>
                  <a:gd name="T61" fmla="*/ 1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3" h="115">
                    <a:moveTo>
                      <a:pt x="2" y="115"/>
                    </a:moveTo>
                    <a:cubicBezTo>
                      <a:pt x="2" y="115"/>
                      <a:pt x="2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4" y="115"/>
                      <a:pt x="4" y="115"/>
                    </a:cubicBezTo>
                    <a:cubicBezTo>
                      <a:pt x="4" y="115"/>
                      <a:pt x="4" y="115"/>
                      <a:pt x="4" y="115"/>
                    </a:cubicBezTo>
                    <a:cubicBezTo>
                      <a:pt x="4" y="115"/>
                      <a:pt x="5" y="114"/>
                      <a:pt x="5" y="114"/>
                    </a:cubicBezTo>
                    <a:cubicBezTo>
                      <a:pt x="22" y="98"/>
                      <a:pt x="22" y="98"/>
                      <a:pt x="22" y="98"/>
                    </a:cubicBezTo>
                    <a:cubicBezTo>
                      <a:pt x="38" y="114"/>
                      <a:pt x="38" y="114"/>
                      <a:pt x="38" y="114"/>
                    </a:cubicBezTo>
                    <a:cubicBezTo>
                      <a:pt x="38" y="114"/>
                      <a:pt x="39" y="115"/>
                      <a:pt x="39" y="115"/>
                    </a:cubicBezTo>
                    <a:cubicBezTo>
                      <a:pt x="39" y="115"/>
                      <a:pt x="39" y="115"/>
                      <a:pt x="39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1" y="115"/>
                      <a:pt x="41" y="115"/>
                      <a:pt x="41" y="115"/>
                    </a:cubicBezTo>
                    <a:cubicBezTo>
                      <a:pt x="42" y="115"/>
                      <a:pt x="42" y="114"/>
                      <a:pt x="42" y="114"/>
                    </a:cubicBezTo>
                    <a:cubicBezTo>
                      <a:pt x="43" y="114"/>
                      <a:pt x="43" y="113"/>
                      <a:pt x="43" y="112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43" y="13"/>
                      <a:pt x="43" y="13"/>
                      <a:pt x="43" y="13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3" y="2"/>
                      <a:pt x="42" y="1"/>
                    </a:cubicBezTo>
                    <a:cubicBezTo>
                      <a:pt x="42" y="1"/>
                      <a:pt x="41" y="0"/>
                      <a:pt x="4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13"/>
                      <a:pt x="1" y="114"/>
                      <a:pt x="2" y="115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1" name="Freeform 6"/>
              <p:cNvSpPr/>
              <p:nvPr/>
            </p:nvSpPr>
            <p:spPr bwMode="auto">
              <a:xfrm>
                <a:off x="10044830" y="3280407"/>
                <a:ext cx="289711" cy="34679"/>
              </a:xfrm>
              <a:custGeom>
                <a:avLst/>
                <a:gdLst>
                  <a:gd name="T0" fmla="*/ 0 w 53"/>
                  <a:gd name="T1" fmla="*/ 3 h 5"/>
                  <a:gd name="T2" fmla="*/ 3 w 53"/>
                  <a:gd name="T3" fmla="*/ 5 h 5"/>
                  <a:gd name="T4" fmla="*/ 50 w 53"/>
                  <a:gd name="T5" fmla="*/ 5 h 5"/>
                  <a:gd name="T6" fmla="*/ 53 w 53"/>
                  <a:gd name="T7" fmla="*/ 3 h 5"/>
                  <a:gd name="T8" fmla="*/ 50 w 53"/>
                  <a:gd name="T9" fmla="*/ 0 h 5"/>
                  <a:gd name="T10" fmla="*/ 3 w 53"/>
                  <a:gd name="T11" fmla="*/ 0 h 5"/>
                  <a:gd name="T12" fmla="*/ 0 w 53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0" y="3"/>
                    </a:move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3"/>
                    </a:cubicBezTo>
                    <a:cubicBezTo>
                      <a:pt x="53" y="1"/>
                      <a:pt x="52" y="0"/>
                      <a:pt x="5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" name="Freeform 7"/>
              <p:cNvSpPr/>
              <p:nvPr/>
            </p:nvSpPr>
            <p:spPr bwMode="auto">
              <a:xfrm>
                <a:off x="10044830" y="3442241"/>
                <a:ext cx="289711" cy="34679"/>
              </a:xfrm>
              <a:custGeom>
                <a:avLst/>
                <a:gdLst>
                  <a:gd name="T0" fmla="*/ 50 w 53"/>
                  <a:gd name="T1" fmla="*/ 0 h 5"/>
                  <a:gd name="T2" fmla="*/ 3 w 53"/>
                  <a:gd name="T3" fmla="*/ 0 h 5"/>
                  <a:gd name="T4" fmla="*/ 0 w 53"/>
                  <a:gd name="T5" fmla="*/ 2 h 5"/>
                  <a:gd name="T6" fmla="*/ 3 w 53"/>
                  <a:gd name="T7" fmla="*/ 5 h 5"/>
                  <a:gd name="T8" fmla="*/ 50 w 53"/>
                  <a:gd name="T9" fmla="*/ 5 h 5"/>
                  <a:gd name="T10" fmla="*/ 53 w 53"/>
                  <a:gd name="T11" fmla="*/ 2 h 5"/>
                  <a:gd name="T12" fmla="*/ 50 w 53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" name="Freeform 8"/>
              <p:cNvSpPr/>
              <p:nvPr/>
            </p:nvSpPr>
            <p:spPr bwMode="auto">
              <a:xfrm>
                <a:off x="10044830" y="3601186"/>
                <a:ext cx="289711" cy="34679"/>
              </a:xfrm>
              <a:custGeom>
                <a:avLst/>
                <a:gdLst>
                  <a:gd name="T0" fmla="*/ 50 w 53"/>
                  <a:gd name="T1" fmla="*/ 0 h 5"/>
                  <a:gd name="T2" fmla="*/ 3 w 53"/>
                  <a:gd name="T3" fmla="*/ 0 h 5"/>
                  <a:gd name="T4" fmla="*/ 0 w 53"/>
                  <a:gd name="T5" fmla="*/ 2 h 5"/>
                  <a:gd name="T6" fmla="*/ 3 w 53"/>
                  <a:gd name="T7" fmla="*/ 5 h 5"/>
                  <a:gd name="T8" fmla="*/ 50 w 53"/>
                  <a:gd name="T9" fmla="*/ 5 h 5"/>
                  <a:gd name="T10" fmla="*/ 53 w 53"/>
                  <a:gd name="T11" fmla="*/ 2 h 5"/>
                  <a:gd name="T12" fmla="*/ 50 w 53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" name="Freeform 9"/>
              <p:cNvSpPr>
                <a:spLocks noEditPoints="1"/>
              </p:cNvSpPr>
              <p:nvPr/>
            </p:nvSpPr>
            <p:spPr bwMode="auto">
              <a:xfrm>
                <a:off x="9901117" y="2953850"/>
                <a:ext cx="1094967" cy="1037470"/>
              </a:xfrm>
              <a:custGeom>
                <a:avLst/>
                <a:gdLst>
                  <a:gd name="T0" fmla="*/ 177 w 200"/>
                  <a:gd name="T1" fmla="*/ 3 h 149"/>
                  <a:gd name="T2" fmla="*/ 177 w 200"/>
                  <a:gd name="T3" fmla="*/ 17 h 149"/>
                  <a:gd name="T4" fmla="*/ 186 w 200"/>
                  <a:gd name="T5" fmla="*/ 21 h 149"/>
                  <a:gd name="T6" fmla="*/ 186 w 200"/>
                  <a:gd name="T7" fmla="*/ 134 h 149"/>
                  <a:gd name="T8" fmla="*/ 107 w 200"/>
                  <a:gd name="T9" fmla="*/ 134 h 149"/>
                  <a:gd name="T10" fmla="*/ 107 w 200"/>
                  <a:gd name="T11" fmla="*/ 21 h 149"/>
                  <a:gd name="T12" fmla="*/ 117 w 200"/>
                  <a:gd name="T13" fmla="*/ 17 h 149"/>
                  <a:gd name="T14" fmla="*/ 117 w 200"/>
                  <a:gd name="T15" fmla="*/ 3 h 149"/>
                  <a:gd name="T16" fmla="*/ 100 w 200"/>
                  <a:gd name="T17" fmla="*/ 9 h 149"/>
                  <a:gd name="T18" fmla="*/ 53 w 200"/>
                  <a:gd name="T19" fmla="*/ 0 h 149"/>
                  <a:gd name="T20" fmla="*/ 0 w 200"/>
                  <a:gd name="T21" fmla="*/ 20 h 149"/>
                  <a:gd name="T22" fmla="*/ 0 w 200"/>
                  <a:gd name="T23" fmla="*/ 142 h 149"/>
                  <a:gd name="T24" fmla="*/ 2 w 200"/>
                  <a:gd name="T25" fmla="*/ 147 h 149"/>
                  <a:gd name="T26" fmla="*/ 8 w 200"/>
                  <a:gd name="T27" fmla="*/ 149 h 149"/>
                  <a:gd name="T28" fmla="*/ 53 w 200"/>
                  <a:gd name="T29" fmla="*/ 145 h 149"/>
                  <a:gd name="T30" fmla="*/ 99 w 200"/>
                  <a:gd name="T31" fmla="*/ 149 h 149"/>
                  <a:gd name="T32" fmla="*/ 99 w 200"/>
                  <a:gd name="T33" fmla="*/ 149 h 149"/>
                  <a:gd name="T34" fmla="*/ 100 w 200"/>
                  <a:gd name="T35" fmla="*/ 149 h 149"/>
                  <a:gd name="T36" fmla="*/ 100 w 200"/>
                  <a:gd name="T37" fmla="*/ 149 h 149"/>
                  <a:gd name="T38" fmla="*/ 101 w 200"/>
                  <a:gd name="T39" fmla="*/ 149 h 149"/>
                  <a:gd name="T40" fmla="*/ 101 w 200"/>
                  <a:gd name="T41" fmla="*/ 149 h 149"/>
                  <a:gd name="T42" fmla="*/ 146 w 200"/>
                  <a:gd name="T43" fmla="*/ 145 h 149"/>
                  <a:gd name="T44" fmla="*/ 192 w 200"/>
                  <a:gd name="T45" fmla="*/ 149 h 149"/>
                  <a:gd name="T46" fmla="*/ 193 w 200"/>
                  <a:gd name="T47" fmla="*/ 149 h 149"/>
                  <a:gd name="T48" fmla="*/ 197 w 200"/>
                  <a:gd name="T49" fmla="*/ 147 h 149"/>
                  <a:gd name="T50" fmla="*/ 200 w 200"/>
                  <a:gd name="T51" fmla="*/ 142 h 149"/>
                  <a:gd name="T52" fmla="*/ 200 w 200"/>
                  <a:gd name="T53" fmla="*/ 20 h 149"/>
                  <a:gd name="T54" fmla="*/ 177 w 200"/>
                  <a:gd name="T55" fmla="*/ 3 h 149"/>
                  <a:gd name="T56" fmla="*/ 93 w 200"/>
                  <a:gd name="T57" fmla="*/ 134 h 149"/>
                  <a:gd name="T58" fmla="*/ 53 w 200"/>
                  <a:gd name="T59" fmla="*/ 131 h 149"/>
                  <a:gd name="T60" fmla="*/ 14 w 200"/>
                  <a:gd name="T61" fmla="*/ 134 h 149"/>
                  <a:gd name="T62" fmla="*/ 14 w 200"/>
                  <a:gd name="T63" fmla="*/ 21 h 149"/>
                  <a:gd name="T64" fmla="*/ 53 w 200"/>
                  <a:gd name="T65" fmla="*/ 14 h 149"/>
                  <a:gd name="T66" fmla="*/ 93 w 200"/>
                  <a:gd name="T67" fmla="*/ 21 h 149"/>
                  <a:gd name="T68" fmla="*/ 93 w 200"/>
                  <a:gd name="T69" fmla="*/ 13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00" h="149">
                    <a:moveTo>
                      <a:pt x="177" y="3"/>
                    </a:moveTo>
                    <a:cubicBezTo>
                      <a:pt x="177" y="17"/>
                      <a:pt x="177" y="17"/>
                      <a:pt x="177" y="17"/>
                    </a:cubicBezTo>
                    <a:cubicBezTo>
                      <a:pt x="181" y="18"/>
                      <a:pt x="185" y="20"/>
                      <a:pt x="186" y="21"/>
                    </a:cubicBezTo>
                    <a:cubicBezTo>
                      <a:pt x="186" y="134"/>
                      <a:pt x="186" y="134"/>
                      <a:pt x="186" y="134"/>
                    </a:cubicBezTo>
                    <a:cubicBezTo>
                      <a:pt x="161" y="130"/>
                      <a:pt x="131" y="130"/>
                      <a:pt x="107" y="134"/>
                    </a:cubicBezTo>
                    <a:cubicBezTo>
                      <a:pt x="107" y="21"/>
                      <a:pt x="107" y="21"/>
                      <a:pt x="107" y="21"/>
                    </a:cubicBezTo>
                    <a:cubicBezTo>
                      <a:pt x="108" y="20"/>
                      <a:pt x="111" y="18"/>
                      <a:pt x="117" y="17"/>
                    </a:cubicBezTo>
                    <a:cubicBezTo>
                      <a:pt x="117" y="3"/>
                      <a:pt x="117" y="3"/>
                      <a:pt x="117" y="3"/>
                    </a:cubicBezTo>
                    <a:cubicBezTo>
                      <a:pt x="110" y="4"/>
                      <a:pt x="104" y="6"/>
                      <a:pt x="100" y="9"/>
                    </a:cubicBezTo>
                    <a:cubicBezTo>
                      <a:pt x="90" y="2"/>
                      <a:pt x="70" y="0"/>
                      <a:pt x="53" y="0"/>
                    </a:cubicBezTo>
                    <a:cubicBezTo>
                      <a:pt x="29" y="0"/>
                      <a:pt x="0" y="5"/>
                      <a:pt x="0" y="20"/>
                    </a:cubicBezTo>
                    <a:cubicBezTo>
                      <a:pt x="0" y="142"/>
                      <a:pt x="0" y="142"/>
                      <a:pt x="0" y="142"/>
                    </a:cubicBezTo>
                    <a:cubicBezTo>
                      <a:pt x="0" y="144"/>
                      <a:pt x="1" y="146"/>
                      <a:pt x="2" y="147"/>
                    </a:cubicBezTo>
                    <a:cubicBezTo>
                      <a:pt x="4" y="148"/>
                      <a:pt x="6" y="149"/>
                      <a:pt x="8" y="149"/>
                    </a:cubicBezTo>
                    <a:cubicBezTo>
                      <a:pt x="22" y="146"/>
                      <a:pt x="37" y="145"/>
                      <a:pt x="53" y="145"/>
                    </a:cubicBezTo>
                    <a:cubicBezTo>
                      <a:pt x="69" y="145"/>
                      <a:pt x="85" y="146"/>
                      <a:pt x="99" y="149"/>
                    </a:cubicBezTo>
                    <a:cubicBezTo>
                      <a:pt x="99" y="149"/>
                      <a:pt x="99" y="149"/>
                      <a:pt x="99" y="149"/>
                    </a:cubicBezTo>
                    <a:cubicBezTo>
                      <a:pt x="99" y="149"/>
                      <a:pt x="99" y="149"/>
                      <a:pt x="100" y="149"/>
                    </a:cubicBezTo>
                    <a:cubicBezTo>
                      <a:pt x="100" y="149"/>
                      <a:pt x="100" y="149"/>
                      <a:pt x="100" y="149"/>
                    </a:cubicBezTo>
                    <a:cubicBezTo>
                      <a:pt x="100" y="149"/>
                      <a:pt x="100" y="149"/>
                      <a:pt x="101" y="149"/>
                    </a:cubicBezTo>
                    <a:cubicBezTo>
                      <a:pt x="101" y="149"/>
                      <a:pt x="101" y="149"/>
                      <a:pt x="101" y="149"/>
                    </a:cubicBezTo>
                    <a:cubicBezTo>
                      <a:pt x="115" y="146"/>
                      <a:pt x="130" y="145"/>
                      <a:pt x="146" y="145"/>
                    </a:cubicBezTo>
                    <a:cubicBezTo>
                      <a:pt x="162" y="145"/>
                      <a:pt x="178" y="146"/>
                      <a:pt x="192" y="149"/>
                    </a:cubicBezTo>
                    <a:cubicBezTo>
                      <a:pt x="192" y="149"/>
                      <a:pt x="192" y="149"/>
                      <a:pt x="193" y="149"/>
                    </a:cubicBezTo>
                    <a:cubicBezTo>
                      <a:pt x="194" y="149"/>
                      <a:pt x="196" y="148"/>
                      <a:pt x="197" y="147"/>
                    </a:cubicBezTo>
                    <a:cubicBezTo>
                      <a:pt x="199" y="146"/>
                      <a:pt x="200" y="144"/>
                      <a:pt x="200" y="142"/>
                    </a:cubicBezTo>
                    <a:cubicBezTo>
                      <a:pt x="200" y="20"/>
                      <a:pt x="200" y="20"/>
                      <a:pt x="200" y="20"/>
                    </a:cubicBezTo>
                    <a:cubicBezTo>
                      <a:pt x="200" y="11"/>
                      <a:pt x="190" y="6"/>
                      <a:pt x="177" y="3"/>
                    </a:cubicBezTo>
                    <a:close/>
                    <a:moveTo>
                      <a:pt x="93" y="134"/>
                    </a:moveTo>
                    <a:cubicBezTo>
                      <a:pt x="80" y="132"/>
                      <a:pt x="67" y="131"/>
                      <a:pt x="53" y="131"/>
                    </a:cubicBezTo>
                    <a:cubicBezTo>
                      <a:pt x="40" y="131"/>
                      <a:pt x="26" y="132"/>
                      <a:pt x="14" y="134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6" y="18"/>
                      <a:pt x="30" y="14"/>
                      <a:pt x="53" y="14"/>
                    </a:cubicBezTo>
                    <a:cubicBezTo>
                      <a:pt x="76" y="14"/>
                      <a:pt x="90" y="18"/>
                      <a:pt x="93" y="21"/>
                    </a:cubicBezTo>
                    <a:lnTo>
                      <a:pt x="93" y="13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11" name="文本框 27"/>
          <p:cNvSpPr txBox="1"/>
          <p:nvPr/>
        </p:nvSpPr>
        <p:spPr>
          <a:xfrm>
            <a:off x="1614208" y="1825679"/>
            <a:ext cx="8896371" cy="102143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/>
            </a:solidFill>
          </a:ln>
        </p:spPr>
        <p:txBody>
          <a:bodyPr wrap="square" lIns="91440" tIns="45720" rIns="91440" bIns="45720" rtlCol="0">
            <a:spAutoFit/>
          </a:bodyPr>
          <a:lstStyle/>
          <a:p>
            <a:pPr indent="719455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</a:t>
            </a:r>
          </a:p>
        </p:txBody>
      </p:sp>
      <p:sp>
        <p:nvSpPr>
          <p:cNvPr id="12" name="矩形 11"/>
          <p:cNvSpPr/>
          <p:nvPr/>
        </p:nvSpPr>
        <p:spPr bwMode="auto">
          <a:xfrm>
            <a:off x="1193083" y="1407058"/>
            <a:ext cx="1929741" cy="424633"/>
          </a:xfrm>
          <a:prstGeom prst="rect">
            <a:avLst/>
          </a:prstGeom>
          <a:solidFill>
            <a:srgbClr val="335C8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标题文字一</a:t>
            </a:r>
          </a:p>
        </p:txBody>
      </p:sp>
      <p:sp>
        <p:nvSpPr>
          <p:cNvPr id="13" name="文本框 15"/>
          <p:cNvSpPr txBox="1"/>
          <p:nvPr/>
        </p:nvSpPr>
        <p:spPr>
          <a:xfrm>
            <a:off x="1614208" y="3502175"/>
            <a:ext cx="8896371" cy="102143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/>
            </a:solidFill>
          </a:ln>
        </p:spPr>
        <p:txBody>
          <a:bodyPr wrap="square" lIns="91440" tIns="45720" rIns="91440" bIns="45720" rtlCol="0">
            <a:spAutoFit/>
          </a:bodyPr>
          <a:lstStyle/>
          <a:p>
            <a:pPr indent="719455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</a:t>
            </a:r>
          </a:p>
        </p:txBody>
      </p:sp>
      <p:sp>
        <p:nvSpPr>
          <p:cNvPr id="14" name="矩形 13"/>
          <p:cNvSpPr/>
          <p:nvPr/>
        </p:nvSpPr>
        <p:spPr bwMode="auto">
          <a:xfrm>
            <a:off x="1193083" y="3083554"/>
            <a:ext cx="1929741" cy="424633"/>
          </a:xfrm>
          <a:prstGeom prst="rect">
            <a:avLst/>
          </a:prstGeom>
          <a:solidFill>
            <a:srgbClr val="335C8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标题文字二</a:t>
            </a:r>
          </a:p>
        </p:txBody>
      </p:sp>
      <p:sp>
        <p:nvSpPr>
          <p:cNvPr id="15" name="文本框 24"/>
          <p:cNvSpPr txBox="1"/>
          <p:nvPr/>
        </p:nvSpPr>
        <p:spPr>
          <a:xfrm>
            <a:off x="1614208" y="5188719"/>
            <a:ext cx="8896371" cy="102143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/>
            </a:solidFill>
          </a:ln>
        </p:spPr>
        <p:txBody>
          <a:bodyPr wrap="square" lIns="91440" tIns="45720" rIns="91440" bIns="45720" rtlCol="0">
            <a:spAutoFit/>
          </a:bodyPr>
          <a:lstStyle/>
          <a:p>
            <a:pPr indent="719455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</a:t>
            </a:r>
          </a:p>
        </p:txBody>
      </p:sp>
      <p:sp>
        <p:nvSpPr>
          <p:cNvPr id="16" name="矩形 15"/>
          <p:cNvSpPr/>
          <p:nvPr/>
        </p:nvSpPr>
        <p:spPr bwMode="auto">
          <a:xfrm>
            <a:off x="1193083" y="4760050"/>
            <a:ext cx="1929741" cy="424633"/>
          </a:xfrm>
          <a:prstGeom prst="rect">
            <a:avLst/>
          </a:prstGeom>
          <a:solidFill>
            <a:srgbClr val="335C8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标题文字三</a:t>
            </a:r>
          </a:p>
        </p:txBody>
      </p:sp>
    </p:spTree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3286" y="1996168"/>
            <a:ext cx="5932714" cy="2865664"/>
          </a:xfrm>
          <a:prstGeom prst="rect">
            <a:avLst/>
          </a:prstGeom>
          <a:solidFill>
            <a:srgbClr val="255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6090652" y="2022122"/>
            <a:ext cx="5932714" cy="214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5400" dirty="0">
                <a:solidFill>
                  <a:srgbClr val="255580"/>
                </a:solidFill>
                <a:latin typeface="迷你简菱心" panose="02010609000101010101" pitchFamily="49" charset="-122"/>
                <a:ea typeface="迷你简菱心" panose="02010609000101010101" pitchFamily="49" charset="-122"/>
              </a:rPr>
              <a:t>第四部分</a:t>
            </a:r>
            <a:endParaRPr lang="en-US" altLang="zh-CN" sz="5400" dirty="0">
              <a:solidFill>
                <a:srgbClr val="255580"/>
              </a:solidFill>
              <a:latin typeface="迷你简菱心" panose="02010609000101010101" pitchFamily="49" charset="-122"/>
              <a:ea typeface="迷你简菱心" panose="02010609000101010101" pitchFamily="49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5400" dirty="0">
                <a:solidFill>
                  <a:srgbClr val="255580"/>
                </a:solidFill>
                <a:latin typeface="迷你简菱心" panose="02010609000101010101" pitchFamily="49" charset="-122"/>
                <a:ea typeface="迷你简菱心" panose="02010609000101010101" pitchFamily="49" charset="-122"/>
              </a:rPr>
              <a:t>研究成果与应用</a:t>
            </a:r>
          </a:p>
        </p:txBody>
      </p:sp>
      <p:sp>
        <p:nvSpPr>
          <p:cNvPr id="7" name="矩形 6" descr="e7d195523061f1c09e9d68d7cf438b91ef959ecb14fc25d26BBA7F7DBC18E55DFF4014AF651F0BF2569D4B6C1DA7F1A4683A481403BD872FC687266AD13265C1DE7C373772FD8728ABDD69ADD03BFF5BE2862BC891DBB79E48D68EAF9BC0B135F08CB3AA261467E47643FBA29D38A9757F7FFD5B7023D39A21F358D3BB12D2D6D548E32EE07CB42717034D7FAE5F42C8"/>
          <p:cNvSpPr/>
          <p:nvPr/>
        </p:nvSpPr>
        <p:spPr>
          <a:xfrm>
            <a:off x="6096000" y="4271438"/>
            <a:ext cx="5927366" cy="568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rPr>
              <a:t>The user can demonstrate on a projector or computer, or print the presentation and make it into a film to be used in a wider field The user can demonstrate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1172310" y="1632729"/>
            <a:ext cx="3584652" cy="3592538"/>
            <a:chOff x="3437020" y="4201727"/>
            <a:chExt cx="863676" cy="865576"/>
          </a:xfrm>
        </p:grpSpPr>
        <p:sp>
          <p:nvSpPr>
            <p:cNvPr id="19" name="椭圆 21"/>
            <p:cNvSpPr>
              <a:spLocks noChangeArrowheads="1"/>
            </p:cNvSpPr>
            <p:nvPr/>
          </p:nvSpPr>
          <p:spPr bwMode="auto">
            <a:xfrm>
              <a:off x="3437020" y="4201727"/>
              <a:ext cx="863676" cy="865576"/>
            </a:xfrm>
            <a:prstGeom prst="ellipse">
              <a:avLst/>
            </a:prstGeom>
            <a:solidFill>
              <a:srgbClr val="255580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defTabSz="457200">
                <a:spcBef>
                  <a:spcPct val="0"/>
                </a:spcBef>
                <a:buNone/>
              </a:pPr>
              <a:endParaRPr lang="zh-CN" altLang="zh-CN" sz="2400" dirty="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grpSp>
          <p:nvGrpSpPr>
            <p:cNvPr id="20" name="Group 4"/>
            <p:cNvGrpSpPr>
              <a:grpSpLocks noChangeAspect="1"/>
            </p:cNvGrpSpPr>
            <p:nvPr/>
          </p:nvGrpSpPr>
          <p:grpSpPr bwMode="auto">
            <a:xfrm>
              <a:off x="3626902" y="4339091"/>
              <a:ext cx="476560" cy="578496"/>
              <a:chOff x="2694" y="1931"/>
              <a:chExt cx="374" cy="454"/>
            </a:xfrm>
            <a:solidFill>
              <a:schemeClr val="bg1"/>
            </a:solidFill>
          </p:grpSpPr>
          <p:sp>
            <p:nvSpPr>
              <p:cNvPr id="21" name="Freeform 5"/>
              <p:cNvSpPr>
                <a:spLocks noEditPoints="1"/>
              </p:cNvSpPr>
              <p:nvPr/>
            </p:nvSpPr>
            <p:spPr bwMode="auto">
              <a:xfrm>
                <a:off x="2694" y="1931"/>
                <a:ext cx="374" cy="454"/>
              </a:xfrm>
              <a:custGeom>
                <a:avLst/>
                <a:gdLst>
                  <a:gd name="T0" fmla="*/ 127 w 155"/>
                  <a:gd name="T1" fmla="*/ 7 h 189"/>
                  <a:gd name="T2" fmla="*/ 124 w 155"/>
                  <a:gd name="T3" fmla="*/ 0 h 189"/>
                  <a:gd name="T4" fmla="*/ 122 w 155"/>
                  <a:gd name="T5" fmla="*/ 7 h 189"/>
                  <a:gd name="T6" fmla="*/ 96 w 155"/>
                  <a:gd name="T7" fmla="*/ 3 h 189"/>
                  <a:gd name="T8" fmla="*/ 90 w 155"/>
                  <a:gd name="T9" fmla="*/ 3 h 189"/>
                  <a:gd name="T10" fmla="*/ 64 w 155"/>
                  <a:gd name="T11" fmla="*/ 7 h 189"/>
                  <a:gd name="T12" fmla="*/ 62 w 155"/>
                  <a:gd name="T13" fmla="*/ 0 h 189"/>
                  <a:gd name="T14" fmla="*/ 59 w 155"/>
                  <a:gd name="T15" fmla="*/ 7 h 189"/>
                  <a:gd name="T16" fmla="*/ 33 w 155"/>
                  <a:gd name="T17" fmla="*/ 3 h 189"/>
                  <a:gd name="T18" fmla="*/ 27 w 155"/>
                  <a:gd name="T19" fmla="*/ 3 h 189"/>
                  <a:gd name="T20" fmla="*/ 7 w 155"/>
                  <a:gd name="T21" fmla="*/ 7 h 189"/>
                  <a:gd name="T22" fmla="*/ 0 w 155"/>
                  <a:gd name="T23" fmla="*/ 182 h 189"/>
                  <a:gd name="T24" fmla="*/ 148 w 155"/>
                  <a:gd name="T25" fmla="*/ 189 h 189"/>
                  <a:gd name="T26" fmla="*/ 155 w 155"/>
                  <a:gd name="T27" fmla="*/ 13 h 189"/>
                  <a:gd name="T28" fmla="*/ 124 w 155"/>
                  <a:gd name="T29" fmla="*/ 40 h 189"/>
                  <a:gd name="T30" fmla="*/ 127 w 155"/>
                  <a:gd name="T31" fmla="*/ 31 h 189"/>
                  <a:gd name="T32" fmla="*/ 124 w 155"/>
                  <a:gd name="T33" fmla="*/ 44 h 189"/>
                  <a:gd name="T34" fmla="*/ 122 w 155"/>
                  <a:gd name="T35" fmla="*/ 31 h 189"/>
                  <a:gd name="T36" fmla="*/ 124 w 155"/>
                  <a:gd name="T37" fmla="*/ 40 h 189"/>
                  <a:gd name="T38" fmla="*/ 96 w 155"/>
                  <a:gd name="T39" fmla="*/ 37 h 189"/>
                  <a:gd name="T40" fmla="*/ 100 w 155"/>
                  <a:gd name="T41" fmla="*/ 37 h 189"/>
                  <a:gd name="T42" fmla="*/ 86 w 155"/>
                  <a:gd name="T43" fmla="*/ 37 h 189"/>
                  <a:gd name="T44" fmla="*/ 90 w 155"/>
                  <a:gd name="T45" fmla="*/ 37 h 189"/>
                  <a:gd name="T46" fmla="*/ 62 w 155"/>
                  <a:gd name="T47" fmla="*/ 40 h 189"/>
                  <a:gd name="T48" fmla="*/ 64 w 155"/>
                  <a:gd name="T49" fmla="*/ 31 h 189"/>
                  <a:gd name="T50" fmla="*/ 62 w 155"/>
                  <a:gd name="T51" fmla="*/ 44 h 189"/>
                  <a:gd name="T52" fmla="*/ 59 w 155"/>
                  <a:gd name="T53" fmla="*/ 31 h 189"/>
                  <a:gd name="T54" fmla="*/ 62 w 155"/>
                  <a:gd name="T55" fmla="*/ 40 h 189"/>
                  <a:gd name="T56" fmla="*/ 33 w 155"/>
                  <a:gd name="T57" fmla="*/ 37 h 189"/>
                  <a:gd name="T58" fmla="*/ 37 w 155"/>
                  <a:gd name="T59" fmla="*/ 37 h 189"/>
                  <a:gd name="T60" fmla="*/ 23 w 155"/>
                  <a:gd name="T61" fmla="*/ 37 h 189"/>
                  <a:gd name="T62" fmla="*/ 27 w 155"/>
                  <a:gd name="T63" fmla="*/ 37 h 189"/>
                  <a:gd name="T64" fmla="*/ 141 w 155"/>
                  <a:gd name="T65" fmla="*/ 175 h 189"/>
                  <a:gd name="T66" fmla="*/ 14 w 155"/>
                  <a:gd name="T67" fmla="*/ 20 h 189"/>
                  <a:gd name="T68" fmla="*/ 27 w 155"/>
                  <a:gd name="T69" fmla="*/ 25 h 189"/>
                  <a:gd name="T70" fmla="*/ 30 w 155"/>
                  <a:gd name="T71" fmla="*/ 50 h 189"/>
                  <a:gd name="T72" fmla="*/ 33 w 155"/>
                  <a:gd name="T73" fmla="*/ 25 h 189"/>
                  <a:gd name="T74" fmla="*/ 59 w 155"/>
                  <a:gd name="T75" fmla="*/ 20 h 189"/>
                  <a:gd name="T76" fmla="*/ 49 w 155"/>
                  <a:gd name="T77" fmla="*/ 37 h 189"/>
                  <a:gd name="T78" fmla="*/ 74 w 155"/>
                  <a:gd name="T79" fmla="*/ 37 h 189"/>
                  <a:gd name="T80" fmla="*/ 64 w 155"/>
                  <a:gd name="T81" fmla="*/ 20 h 189"/>
                  <a:gd name="T82" fmla="*/ 90 w 155"/>
                  <a:gd name="T83" fmla="*/ 25 h 189"/>
                  <a:gd name="T84" fmla="*/ 93 w 155"/>
                  <a:gd name="T85" fmla="*/ 50 h 189"/>
                  <a:gd name="T86" fmla="*/ 96 w 155"/>
                  <a:gd name="T87" fmla="*/ 25 h 189"/>
                  <a:gd name="T88" fmla="*/ 122 w 155"/>
                  <a:gd name="T89" fmla="*/ 20 h 189"/>
                  <a:gd name="T90" fmla="*/ 112 w 155"/>
                  <a:gd name="T91" fmla="*/ 37 h 189"/>
                  <a:gd name="T92" fmla="*/ 137 w 155"/>
                  <a:gd name="T93" fmla="*/ 37 h 189"/>
                  <a:gd name="T94" fmla="*/ 127 w 155"/>
                  <a:gd name="T95" fmla="*/ 20 h 189"/>
                  <a:gd name="T96" fmla="*/ 141 w 155"/>
                  <a:gd name="T97" fmla="*/ 17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5" h="189">
                    <a:moveTo>
                      <a:pt x="148" y="7"/>
                    </a:moveTo>
                    <a:cubicBezTo>
                      <a:pt x="127" y="7"/>
                      <a:pt x="127" y="7"/>
                      <a:pt x="127" y="7"/>
                    </a:cubicBezTo>
                    <a:cubicBezTo>
                      <a:pt x="127" y="3"/>
                      <a:pt x="127" y="3"/>
                      <a:pt x="127" y="3"/>
                    </a:cubicBezTo>
                    <a:cubicBezTo>
                      <a:pt x="127" y="1"/>
                      <a:pt x="126" y="0"/>
                      <a:pt x="124" y="0"/>
                    </a:cubicBezTo>
                    <a:cubicBezTo>
                      <a:pt x="123" y="0"/>
                      <a:pt x="122" y="1"/>
                      <a:pt x="122" y="3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96" y="7"/>
                      <a:pt x="96" y="7"/>
                      <a:pt x="96" y="7"/>
                    </a:cubicBezTo>
                    <a:cubicBezTo>
                      <a:pt x="96" y="3"/>
                      <a:pt x="96" y="3"/>
                      <a:pt x="96" y="3"/>
                    </a:cubicBezTo>
                    <a:cubicBezTo>
                      <a:pt x="96" y="1"/>
                      <a:pt x="94" y="0"/>
                      <a:pt x="93" y="0"/>
                    </a:cubicBezTo>
                    <a:cubicBezTo>
                      <a:pt x="91" y="0"/>
                      <a:pt x="90" y="1"/>
                      <a:pt x="90" y="3"/>
                    </a:cubicBezTo>
                    <a:cubicBezTo>
                      <a:pt x="90" y="7"/>
                      <a:pt x="90" y="7"/>
                      <a:pt x="90" y="7"/>
                    </a:cubicBezTo>
                    <a:cubicBezTo>
                      <a:pt x="64" y="7"/>
                      <a:pt x="64" y="7"/>
                      <a:pt x="64" y="7"/>
                    </a:cubicBezTo>
                    <a:cubicBezTo>
                      <a:pt x="64" y="3"/>
                      <a:pt x="64" y="3"/>
                      <a:pt x="64" y="3"/>
                    </a:cubicBezTo>
                    <a:cubicBezTo>
                      <a:pt x="64" y="1"/>
                      <a:pt x="63" y="0"/>
                      <a:pt x="62" y="0"/>
                    </a:cubicBezTo>
                    <a:cubicBezTo>
                      <a:pt x="60" y="0"/>
                      <a:pt x="59" y="1"/>
                      <a:pt x="59" y="3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3" y="1"/>
                      <a:pt x="32" y="0"/>
                      <a:pt x="30" y="0"/>
                    </a:cubicBezTo>
                    <a:cubicBezTo>
                      <a:pt x="29" y="0"/>
                      <a:pt x="27" y="1"/>
                      <a:pt x="27" y="3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3" y="7"/>
                      <a:pt x="0" y="10"/>
                      <a:pt x="0" y="13"/>
                    </a:cubicBezTo>
                    <a:cubicBezTo>
                      <a:pt x="0" y="182"/>
                      <a:pt x="0" y="182"/>
                      <a:pt x="0" y="182"/>
                    </a:cubicBezTo>
                    <a:cubicBezTo>
                      <a:pt x="0" y="186"/>
                      <a:pt x="3" y="189"/>
                      <a:pt x="7" y="189"/>
                    </a:cubicBezTo>
                    <a:cubicBezTo>
                      <a:pt x="148" y="189"/>
                      <a:pt x="148" y="189"/>
                      <a:pt x="148" y="189"/>
                    </a:cubicBezTo>
                    <a:cubicBezTo>
                      <a:pt x="152" y="189"/>
                      <a:pt x="155" y="186"/>
                      <a:pt x="155" y="182"/>
                    </a:cubicBezTo>
                    <a:cubicBezTo>
                      <a:pt x="155" y="13"/>
                      <a:pt x="155" y="13"/>
                      <a:pt x="155" y="13"/>
                    </a:cubicBezTo>
                    <a:cubicBezTo>
                      <a:pt x="155" y="10"/>
                      <a:pt x="152" y="7"/>
                      <a:pt x="148" y="7"/>
                    </a:cubicBezTo>
                    <a:close/>
                    <a:moveTo>
                      <a:pt x="124" y="40"/>
                    </a:moveTo>
                    <a:cubicBezTo>
                      <a:pt x="126" y="40"/>
                      <a:pt x="127" y="39"/>
                      <a:pt x="127" y="37"/>
                    </a:cubicBezTo>
                    <a:cubicBezTo>
                      <a:pt x="127" y="31"/>
                      <a:pt x="127" y="31"/>
                      <a:pt x="127" y="31"/>
                    </a:cubicBezTo>
                    <a:cubicBezTo>
                      <a:pt x="130" y="32"/>
                      <a:pt x="131" y="35"/>
                      <a:pt x="131" y="37"/>
                    </a:cubicBezTo>
                    <a:cubicBezTo>
                      <a:pt x="131" y="41"/>
                      <a:pt x="128" y="44"/>
                      <a:pt x="124" y="44"/>
                    </a:cubicBezTo>
                    <a:cubicBezTo>
                      <a:pt x="120" y="44"/>
                      <a:pt x="117" y="41"/>
                      <a:pt x="117" y="37"/>
                    </a:cubicBezTo>
                    <a:cubicBezTo>
                      <a:pt x="117" y="34"/>
                      <a:pt x="119" y="32"/>
                      <a:pt x="122" y="31"/>
                    </a:cubicBezTo>
                    <a:cubicBezTo>
                      <a:pt x="122" y="37"/>
                      <a:pt x="122" y="37"/>
                      <a:pt x="122" y="37"/>
                    </a:cubicBezTo>
                    <a:cubicBezTo>
                      <a:pt x="122" y="39"/>
                      <a:pt x="123" y="40"/>
                      <a:pt x="124" y="40"/>
                    </a:cubicBezTo>
                    <a:close/>
                    <a:moveTo>
                      <a:pt x="93" y="40"/>
                    </a:moveTo>
                    <a:cubicBezTo>
                      <a:pt x="94" y="40"/>
                      <a:pt x="96" y="39"/>
                      <a:pt x="96" y="37"/>
                    </a:cubicBezTo>
                    <a:cubicBezTo>
                      <a:pt x="96" y="31"/>
                      <a:pt x="96" y="31"/>
                      <a:pt x="96" y="31"/>
                    </a:cubicBezTo>
                    <a:cubicBezTo>
                      <a:pt x="98" y="32"/>
                      <a:pt x="100" y="35"/>
                      <a:pt x="100" y="37"/>
                    </a:cubicBezTo>
                    <a:cubicBezTo>
                      <a:pt x="100" y="41"/>
                      <a:pt x="97" y="44"/>
                      <a:pt x="93" y="44"/>
                    </a:cubicBezTo>
                    <a:cubicBezTo>
                      <a:pt x="89" y="44"/>
                      <a:pt x="86" y="41"/>
                      <a:pt x="86" y="37"/>
                    </a:cubicBezTo>
                    <a:cubicBezTo>
                      <a:pt x="86" y="34"/>
                      <a:pt x="88" y="32"/>
                      <a:pt x="90" y="31"/>
                    </a:cubicBezTo>
                    <a:cubicBezTo>
                      <a:pt x="90" y="37"/>
                      <a:pt x="90" y="37"/>
                      <a:pt x="90" y="37"/>
                    </a:cubicBezTo>
                    <a:cubicBezTo>
                      <a:pt x="90" y="39"/>
                      <a:pt x="91" y="40"/>
                      <a:pt x="93" y="40"/>
                    </a:cubicBezTo>
                    <a:close/>
                    <a:moveTo>
                      <a:pt x="62" y="40"/>
                    </a:moveTo>
                    <a:cubicBezTo>
                      <a:pt x="63" y="40"/>
                      <a:pt x="64" y="39"/>
                      <a:pt x="64" y="37"/>
                    </a:cubicBezTo>
                    <a:cubicBezTo>
                      <a:pt x="64" y="31"/>
                      <a:pt x="64" y="31"/>
                      <a:pt x="64" y="31"/>
                    </a:cubicBezTo>
                    <a:cubicBezTo>
                      <a:pt x="67" y="32"/>
                      <a:pt x="69" y="35"/>
                      <a:pt x="69" y="37"/>
                    </a:cubicBezTo>
                    <a:cubicBezTo>
                      <a:pt x="69" y="41"/>
                      <a:pt x="65" y="44"/>
                      <a:pt x="62" y="44"/>
                    </a:cubicBezTo>
                    <a:cubicBezTo>
                      <a:pt x="58" y="44"/>
                      <a:pt x="54" y="41"/>
                      <a:pt x="54" y="37"/>
                    </a:cubicBezTo>
                    <a:cubicBezTo>
                      <a:pt x="54" y="34"/>
                      <a:pt x="56" y="32"/>
                      <a:pt x="59" y="31"/>
                    </a:cubicBezTo>
                    <a:cubicBezTo>
                      <a:pt x="59" y="37"/>
                      <a:pt x="59" y="37"/>
                      <a:pt x="59" y="37"/>
                    </a:cubicBezTo>
                    <a:cubicBezTo>
                      <a:pt x="59" y="39"/>
                      <a:pt x="60" y="40"/>
                      <a:pt x="62" y="40"/>
                    </a:cubicBezTo>
                    <a:close/>
                    <a:moveTo>
                      <a:pt x="30" y="40"/>
                    </a:moveTo>
                    <a:cubicBezTo>
                      <a:pt x="32" y="40"/>
                      <a:pt x="33" y="39"/>
                      <a:pt x="33" y="37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5" y="32"/>
                      <a:pt x="37" y="35"/>
                      <a:pt x="37" y="37"/>
                    </a:cubicBezTo>
                    <a:cubicBezTo>
                      <a:pt x="37" y="41"/>
                      <a:pt x="34" y="44"/>
                      <a:pt x="30" y="44"/>
                    </a:cubicBezTo>
                    <a:cubicBezTo>
                      <a:pt x="26" y="44"/>
                      <a:pt x="23" y="41"/>
                      <a:pt x="23" y="37"/>
                    </a:cubicBezTo>
                    <a:cubicBezTo>
                      <a:pt x="23" y="34"/>
                      <a:pt x="25" y="32"/>
                      <a:pt x="27" y="31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9"/>
                      <a:pt x="29" y="40"/>
                      <a:pt x="30" y="40"/>
                    </a:cubicBezTo>
                    <a:close/>
                    <a:moveTo>
                      <a:pt x="141" y="175"/>
                    </a:moveTo>
                    <a:cubicBezTo>
                      <a:pt x="14" y="175"/>
                      <a:pt x="14" y="175"/>
                      <a:pt x="14" y="175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27" y="20"/>
                      <a:pt x="27" y="20"/>
                      <a:pt x="27" y="20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2" y="26"/>
                      <a:pt x="18" y="31"/>
                      <a:pt x="18" y="37"/>
                    </a:cubicBezTo>
                    <a:cubicBezTo>
                      <a:pt x="18" y="44"/>
                      <a:pt x="23" y="50"/>
                      <a:pt x="30" y="50"/>
                    </a:cubicBezTo>
                    <a:cubicBezTo>
                      <a:pt x="37" y="50"/>
                      <a:pt x="43" y="44"/>
                      <a:pt x="43" y="37"/>
                    </a:cubicBezTo>
                    <a:cubicBezTo>
                      <a:pt x="43" y="31"/>
                      <a:pt x="39" y="26"/>
                      <a:pt x="33" y="25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59" y="20"/>
                      <a:pt x="59" y="20"/>
                      <a:pt x="59" y="20"/>
                    </a:cubicBezTo>
                    <a:cubicBezTo>
                      <a:pt x="59" y="25"/>
                      <a:pt x="59" y="25"/>
                      <a:pt x="59" y="25"/>
                    </a:cubicBezTo>
                    <a:cubicBezTo>
                      <a:pt x="53" y="26"/>
                      <a:pt x="49" y="31"/>
                      <a:pt x="49" y="37"/>
                    </a:cubicBezTo>
                    <a:cubicBezTo>
                      <a:pt x="49" y="44"/>
                      <a:pt x="55" y="50"/>
                      <a:pt x="62" y="50"/>
                    </a:cubicBezTo>
                    <a:cubicBezTo>
                      <a:pt x="68" y="50"/>
                      <a:pt x="74" y="44"/>
                      <a:pt x="74" y="37"/>
                    </a:cubicBezTo>
                    <a:cubicBezTo>
                      <a:pt x="74" y="31"/>
                      <a:pt x="70" y="26"/>
                      <a:pt x="64" y="25"/>
                    </a:cubicBezTo>
                    <a:cubicBezTo>
                      <a:pt x="64" y="20"/>
                      <a:pt x="64" y="20"/>
                      <a:pt x="64" y="20"/>
                    </a:cubicBezTo>
                    <a:cubicBezTo>
                      <a:pt x="90" y="20"/>
                      <a:pt x="90" y="20"/>
                      <a:pt x="90" y="20"/>
                    </a:cubicBezTo>
                    <a:cubicBezTo>
                      <a:pt x="90" y="25"/>
                      <a:pt x="90" y="25"/>
                      <a:pt x="90" y="25"/>
                    </a:cubicBezTo>
                    <a:cubicBezTo>
                      <a:pt x="85" y="26"/>
                      <a:pt x="80" y="31"/>
                      <a:pt x="80" y="37"/>
                    </a:cubicBezTo>
                    <a:cubicBezTo>
                      <a:pt x="80" y="44"/>
                      <a:pt x="86" y="50"/>
                      <a:pt x="93" y="50"/>
                    </a:cubicBezTo>
                    <a:cubicBezTo>
                      <a:pt x="100" y="50"/>
                      <a:pt x="105" y="44"/>
                      <a:pt x="105" y="37"/>
                    </a:cubicBezTo>
                    <a:cubicBezTo>
                      <a:pt x="105" y="31"/>
                      <a:pt x="101" y="26"/>
                      <a:pt x="96" y="25"/>
                    </a:cubicBezTo>
                    <a:cubicBezTo>
                      <a:pt x="96" y="20"/>
                      <a:pt x="96" y="20"/>
                      <a:pt x="96" y="20"/>
                    </a:cubicBezTo>
                    <a:cubicBezTo>
                      <a:pt x="122" y="20"/>
                      <a:pt x="122" y="20"/>
                      <a:pt x="122" y="20"/>
                    </a:cubicBezTo>
                    <a:cubicBezTo>
                      <a:pt x="122" y="25"/>
                      <a:pt x="122" y="25"/>
                      <a:pt x="122" y="25"/>
                    </a:cubicBezTo>
                    <a:cubicBezTo>
                      <a:pt x="116" y="26"/>
                      <a:pt x="112" y="31"/>
                      <a:pt x="112" y="37"/>
                    </a:cubicBezTo>
                    <a:cubicBezTo>
                      <a:pt x="112" y="44"/>
                      <a:pt x="117" y="50"/>
                      <a:pt x="124" y="50"/>
                    </a:cubicBezTo>
                    <a:cubicBezTo>
                      <a:pt x="131" y="50"/>
                      <a:pt x="137" y="44"/>
                      <a:pt x="137" y="37"/>
                    </a:cubicBezTo>
                    <a:cubicBezTo>
                      <a:pt x="137" y="31"/>
                      <a:pt x="133" y="26"/>
                      <a:pt x="127" y="25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1" y="20"/>
                      <a:pt x="141" y="20"/>
                      <a:pt x="141" y="20"/>
                    </a:cubicBezTo>
                    <a:lnTo>
                      <a:pt x="141" y="1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" name="Freeform 6"/>
              <p:cNvSpPr/>
              <p:nvPr/>
            </p:nvSpPr>
            <p:spPr bwMode="auto">
              <a:xfrm>
                <a:off x="2820" y="2272"/>
                <a:ext cx="181" cy="12"/>
              </a:xfrm>
              <a:custGeom>
                <a:avLst/>
                <a:gdLst>
                  <a:gd name="T0" fmla="*/ 73 w 75"/>
                  <a:gd name="T1" fmla="*/ 0 h 5"/>
                  <a:gd name="T2" fmla="*/ 2 w 75"/>
                  <a:gd name="T3" fmla="*/ 0 h 5"/>
                  <a:gd name="T4" fmla="*/ 0 w 75"/>
                  <a:gd name="T5" fmla="*/ 3 h 5"/>
                  <a:gd name="T6" fmla="*/ 2 w 75"/>
                  <a:gd name="T7" fmla="*/ 5 h 5"/>
                  <a:gd name="T8" fmla="*/ 73 w 75"/>
                  <a:gd name="T9" fmla="*/ 5 h 5"/>
                  <a:gd name="T10" fmla="*/ 75 w 75"/>
                  <a:gd name="T11" fmla="*/ 3 h 5"/>
                  <a:gd name="T12" fmla="*/ 73 w 75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5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4" y="5"/>
                      <a:pt x="75" y="4"/>
                      <a:pt x="75" y="3"/>
                    </a:cubicBezTo>
                    <a:cubicBezTo>
                      <a:pt x="75" y="1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" name="Freeform 7"/>
              <p:cNvSpPr/>
              <p:nvPr/>
            </p:nvSpPr>
            <p:spPr bwMode="auto">
              <a:xfrm>
                <a:off x="2820" y="2190"/>
                <a:ext cx="181" cy="14"/>
              </a:xfrm>
              <a:custGeom>
                <a:avLst/>
                <a:gdLst>
                  <a:gd name="T0" fmla="*/ 73 w 75"/>
                  <a:gd name="T1" fmla="*/ 0 h 6"/>
                  <a:gd name="T2" fmla="*/ 2 w 75"/>
                  <a:gd name="T3" fmla="*/ 0 h 6"/>
                  <a:gd name="T4" fmla="*/ 0 w 75"/>
                  <a:gd name="T5" fmla="*/ 3 h 6"/>
                  <a:gd name="T6" fmla="*/ 2 w 75"/>
                  <a:gd name="T7" fmla="*/ 6 h 6"/>
                  <a:gd name="T8" fmla="*/ 73 w 75"/>
                  <a:gd name="T9" fmla="*/ 6 h 6"/>
                  <a:gd name="T10" fmla="*/ 75 w 75"/>
                  <a:gd name="T11" fmla="*/ 3 h 6"/>
                  <a:gd name="T12" fmla="*/ 73 w 75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6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5"/>
                      <a:pt x="1" y="6"/>
                      <a:pt x="2" y="6"/>
                    </a:cubicBezTo>
                    <a:cubicBezTo>
                      <a:pt x="73" y="6"/>
                      <a:pt x="73" y="6"/>
                      <a:pt x="73" y="6"/>
                    </a:cubicBezTo>
                    <a:cubicBezTo>
                      <a:pt x="74" y="6"/>
                      <a:pt x="75" y="5"/>
                      <a:pt x="75" y="3"/>
                    </a:cubicBezTo>
                    <a:cubicBezTo>
                      <a:pt x="75" y="2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" name="Freeform 8"/>
              <p:cNvSpPr/>
              <p:nvPr/>
            </p:nvSpPr>
            <p:spPr bwMode="auto">
              <a:xfrm>
                <a:off x="2820" y="2111"/>
                <a:ext cx="181" cy="12"/>
              </a:xfrm>
              <a:custGeom>
                <a:avLst/>
                <a:gdLst>
                  <a:gd name="T0" fmla="*/ 73 w 75"/>
                  <a:gd name="T1" fmla="*/ 0 h 5"/>
                  <a:gd name="T2" fmla="*/ 2 w 75"/>
                  <a:gd name="T3" fmla="*/ 0 h 5"/>
                  <a:gd name="T4" fmla="*/ 0 w 75"/>
                  <a:gd name="T5" fmla="*/ 3 h 5"/>
                  <a:gd name="T6" fmla="*/ 2 w 75"/>
                  <a:gd name="T7" fmla="*/ 5 h 5"/>
                  <a:gd name="T8" fmla="*/ 73 w 75"/>
                  <a:gd name="T9" fmla="*/ 5 h 5"/>
                  <a:gd name="T10" fmla="*/ 75 w 75"/>
                  <a:gd name="T11" fmla="*/ 3 h 5"/>
                  <a:gd name="T12" fmla="*/ 73 w 75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5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4" y="5"/>
                      <a:pt x="75" y="4"/>
                      <a:pt x="75" y="3"/>
                    </a:cubicBezTo>
                    <a:cubicBezTo>
                      <a:pt x="75" y="1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5" name="Freeform 9"/>
              <p:cNvSpPr/>
              <p:nvPr/>
            </p:nvSpPr>
            <p:spPr bwMode="auto">
              <a:xfrm>
                <a:off x="2755" y="2096"/>
                <a:ext cx="41" cy="41"/>
              </a:xfrm>
              <a:custGeom>
                <a:avLst/>
                <a:gdLst>
                  <a:gd name="T0" fmla="*/ 15 w 17"/>
                  <a:gd name="T1" fmla="*/ 0 h 17"/>
                  <a:gd name="T2" fmla="*/ 3 w 17"/>
                  <a:gd name="T3" fmla="*/ 0 h 17"/>
                  <a:gd name="T4" fmla="*/ 0 w 17"/>
                  <a:gd name="T5" fmla="*/ 3 h 17"/>
                  <a:gd name="T6" fmla="*/ 0 w 17"/>
                  <a:gd name="T7" fmla="*/ 15 h 17"/>
                  <a:gd name="T8" fmla="*/ 3 w 17"/>
                  <a:gd name="T9" fmla="*/ 17 h 17"/>
                  <a:gd name="T10" fmla="*/ 15 w 17"/>
                  <a:gd name="T11" fmla="*/ 17 h 17"/>
                  <a:gd name="T12" fmla="*/ 17 w 17"/>
                  <a:gd name="T13" fmla="*/ 15 h 17"/>
                  <a:gd name="T14" fmla="*/ 17 w 17"/>
                  <a:gd name="T15" fmla="*/ 3 h 17"/>
                  <a:gd name="T16" fmla="*/ 15 w 17"/>
                  <a:gd name="T1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7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1" y="17"/>
                      <a:pt x="3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6" y="17"/>
                      <a:pt x="17" y="16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1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" name="Freeform 10"/>
              <p:cNvSpPr/>
              <p:nvPr/>
            </p:nvSpPr>
            <p:spPr bwMode="auto">
              <a:xfrm>
                <a:off x="2755" y="2176"/>
                <a:ext cx="41" cy="43"/>
              </a:xfrm>
              <a:custGeom>
                <a:avLst/>
                <a:gdLst>
                  <a:gd name="T0" fmla="*/ 15 w 17"/>
                  <a:gd name="T1" fmla="*/ 0 h 18"/>
                  <a:gd name="T2" fmla="*/ 3 w 17"/>
                  <a:gd name="T3" fmla="*/ 0 h 18"/>
                  <a:gd name="T4" fmla="*/ 0 w 17"/>
                  <a:gd name="T5" fmla="*/ 3 h 18"/>
                  <a:gd name="T6" fmla="*/ 0 w 17"/>
                  <a:gd name="T7" fmla="*/ 15 h 18"/>
                  <a:gd name="T8" fmla="*/ 3 w 17"/>
                  <a:gd name="T9" fmla="*/ 18 h 18"/>
                  <a:gd name="T10" fmla="*/ 15 w 17"/>
                  <a:gd name="T11" fmla="*/ 18 h 18"/>
                  <a:gd name="T12" fmla="*/ 17 w 17"/>
                  <a:gd name="T13" fmla="*/ 15 h 18"/>
                  <a:gd name="T14" fmla="*/ 17 w 17"/>
                  <a:gd name="T15" fmla="*/ 3 h 18"/>
                  <a:gd name="T16" fmla="*/ 15 w 17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8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7"/>
                      <a:pt x="1" y="18"/>
                      <a:pt x="3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6" y="18"/>
                      <a:pt x="17" y="17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2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" name="Freeform 11"/>
              <p:cNvSpPr/>
              <p:nvPr/>
            </p:nvSpPr>
            <p:spPr bwMode="auto">
              <a:xfrm>
                <a:off x="2755" y="2257"/>
                <a:ext cx="41" cy="41"/>
              </a:xfrm>
              <a:custGeom>
                <a:avLst/>
                <a:gdLst>
                  <a:gd name="T0" fmla="*/ 15 w 17"/>
                  <a:gd name="T1" fmla="*/ 0 h 17"/>
                  <a:gd name="T2" fmla="*/ 3 w 17"/>
                  <a:gd name="T3" fmla="*/ 0 h 17"/>
                  <a:gd name="T4" fmla="*/ 0 w 17"/>
                  <a:gd name="T5" fmla="*/ 3 h 17"/>
                  <a:gd name="T6" fmla="*/ 0 w 17"/>
                  <a:gd name="T7" fmla="*/ 15 h 17"/>
                  <a:gd name="T8" fmla="*/ 3 w 17"/>
                  <a:gd name="T9" fmla="*/ 17 h 17"/>
                  <a:gd name="T10" fmla="*/ 15 w 17"/>
                  <a:gd name="T11" fmla="*/ 17 h 17"/>
                  <a:gd name="T12" fmla="*/ 17 w 17"/>
                  <a:gd name="T13" fmla="*/ 15 h 17"/>
                  <a:gd name="T14" fmla="*/ 17 w 17"/>
                  <a:gd name="T15" fmla="*/ 3 h 17"/>
                  <a:gd name="T16" fmla="*/ 15 w 17"/>
                  <a:gd name="T1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7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1" y="17"/>
                      <a:pt x="3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6" y="17"/>
                      <a:pt x="17" y="16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1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30"/>
          <p:cNvSpPr>
            <a:spLocks noChangeArrowheads="1"/>
          </p:cNvSpPr>
          <p:nvPr/>
        </p:nvSpPr>
        <p:spPr bwMode="auto">
          <a:xfrm>
            <a:off x="934587" y="322124"/>
            <a:ext cx="4065203" cy="492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457200">
              <a:spcBef>
                <a:spcPct val="0"/>
              </a:spcBef>
              <a:buNone/>
            </a:pPr>
            <a:r>
              <a:rPr lang="zh-CN" altLang="en-US" sz="2400" dirty="0">
                <a:solidFill>
                  <a:srgbClr val="325B7F"/>
                </a:solidFill>
                <a:latin typeface="迷你简菱心" panose="02010609000101010101" pitchFamily="49" charset="-122"/>
                <a:ea typeface="迷你简菱心" panose="02010609000101010101" pitchFamily="49" charset="-122"/>
                <a:sym typeface="微软雅黑" panose="020B0503020204020204" pitchFamily="34" charset="-122"/>
              </a:rPr>
              <a:t>添加论文第四部分内容标题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451502" y="345889"/>
            <a:ext cx="467216" cy="468244"/>
            <a:chOff x="3437020" y="4201727"/>
            <a:chExt cx="863676" cy="865576"/>
          </a:xfrm>
        </p:grpSpPr>
        <p:sp>
          <p:nvSpPr>
            <p:cNvPr id="30" name="椭圆 21"/>
            <p:cNvSpPr>
              <a:spLocks noChangeArrowheads="1"/>
            </p:cNvSpPr>
            <p:nvPr/>
          </p:nvSpPr>
          <p:spPr bwMode="auto">
            <a:xfrm>
              <a:off x="3437020" y="4201727"/>
              <a:ext cx="863676" cy="865576"/>
            </a:xfrm>
            <a:prstGeom prst="ellipse">
              <a:avLst/>
            </a:prstGeom>
            <a:solidFill>
              <a:srgbClr val="255580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defTabSz="457200">
                <a:spcBef>
                  <a:spcPct val="0"/>
                </a:spcBef>
                <a:buNone/>
              </a:pPr>
              <a:endParaRPr lang="zh-CN" altLang="zh-CN" sz="2400" dirty="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grpSp>
          <p:nvGrpSpPr>
            <p:cNvPr id="31" name="Group 4"/>
            <p:cNvGrpSpPr>
              <a:grpSpLocks noChangeAspect="1"/>
            </p:cNvGrpSpPr>
            <p:nvPr/>
          </p:nvGrpSpPr>
          <p:grpSpPr bwMode="auto">
            <a:xfrm>
              <a:off x="3626902" y="4339091"/>
              <a:ext cx="476560" cy="578496"/>
              <a:chOff x="2694" y="1931"/>
              <a:chExt cx="374" cy="454"/>
            </a:xfrm>
            <a:solidFill>
              <a:schemeClr val="bg1"/>
            </a:solidFill>
          </p:grpSpPr>
          <p:sp>
            <p:nvSpPr>
              <p:cNvPr id="32" name="Freeform 5"/>
              <p:cNvSpPr>
                <a:spLocks noEditPoints="1"/>
              </p:cNvSpPr>
              <p:nvPr/>
            </p:nvSpPr>
            <p:spPr bwMode="auto">
              <a:xfrm>
                <a:off x="2694" y="1931"/>
                <a:ext cx="374" cy="454"/>
              </a:xfrm>
              <a:custGeom>
                <a:avLst/>
                <a:gdLst>
                  <a:gd name="T0" fmla="*/ 127 w 155"/>
                  <a:gd name="T1" fmla="*/ 7 h 189"/>
                  <a:gd name="T2" fmla="*/ 124 w 155"/>
                  <a:gd name="T3" fmla="*/ 0 h 189"/>
                  <a:gd name="T4" fmla="*/ 122 w 155"/>
                  <a:gd name="T5" fmla="*/ 7 h 189"/>
                  <a:gd name="T6" fmla="*/ 96 w 155"/>
                  <a:gd name="T7" fmla="*/ 3 h 189"/>
                  <a:gd name="T8" fmla="*/ 90 w 155"/>
                  <a:gd name="T9" fmla="*/ 3 h 189"/>
                  <a:gd name="T10" fmla="*/ 64 w 155"/>
                  <a:gd name="T11" fmla="*/ 7 h 189"/>
                  <a:gd name="T12" fmla="*/ 62 w 155"/>
                  <a:gd name="T13" fmla="*/ 0 h 189"/>
                  <a:gd name="T14" fmla="*/ 59 w 155"/>
                  <a:gd name="T15" fmla="*/ 7 h 189"/>
                  <a:gd name="T16" fmla="*/ 33 w 155"/>
                  <a:gd name="T17" fmla="*/ 3 h 189"/>
                  <a:gd name="T18" fmla="*/ 27 w 155"/>
                  <a:gd name="T19" fmla="*/ 3 h 189"/>
                  <a:gd name="T20" fmla="*/ 7 w 155"/>
                  <a:gd name="T21" fmla="*/ 7 h 189"/>
                  <a:gd name="T22" fmla="*/ 0 w 155"/>
                  <a:gd name="T23" fmla="*/ 182 h 189"/>
                  <a:gd name="T24" fmla="*/ 148 w 155"/>
                  <a:gd name="T25" fmla="*/ 189 h 189"/>
                  <a:gd name="T26" fmla="*/ 155 w 155"/>
                  <a:gd name="T27" fmla="*/ 13 h 189"/>
                  <a:gd name="T28" fmla="*/ 124 w 155"/>
                  <a:gd name="T29" fmla="*/ 40 h 189"/>
                  <a:gd name="T30" fmla="*/ 127 w 155"/>
                  <a:gd name="T31" fmla="*/ 31 h 189"/>
                  <a:gd name="T32" fmla="*/ 124 w 155"/>
                  <a:gd name="T33" fmla="*/ 44 h 189"/>
                  <a:gd name="T34" fmla="*/ 122 w 155"/>
                  <a:gd name="T35" fmla="*/ 31 h 189"/>
                  <a:gd name="T36" fmla="*/ 124 w 155"/>
                  <a:gd name="T37" fmla="*/ 40 h 189"/>
                  <a:gd name="T38" fmla="*/ 96 w 155"/>
                  <a:gd name="T39" fmla="*/ 37 h 189"/>
                  <a:gd name="T40" fmla="*/ 100 w 155"/>
                  <a:gd name="T41" fmla="*/ 37 h 189"/>
                  <a:gd name="T42" fmla="*/ 86 w 155"/>
                  <a:gd name="T43" fmla="*/ 37 h 189"/>
                  <a:gd name="T44" fmla="*/ 90 w 155"/>
                  <a:gd name="T45" fmla="*/ 37 h 189"/>
                  <a:gd name="T46" fmla="*/ 62 w 155"/>
                  <a:gd name="T47" fmla="*/ 40 h 189"/>
                  <a:gd name="T48" fmla="*/ 64 w 155"/>
                  <a:gd name="T49" fmla="*/ 31 h 189"/>
                  <a:gd name="T50" fmla="*/ 62 w 155"/>
                  <a:gd name="T51" fmla="*/ 44 h 189"/>
                  <a:gd name="T52" fmla="*/ 59 w 155"/>
                  <a:gd name="T53" fmla="*/ 31 h 189"/>
                  <a:gd name="T54" fmla="*/ 62 w 155"/>
                  <a:gd name="T55" fmla="*/ 40 h 189"/>
                  <a:gd name="T56" fmla="*/ 33 w 155"/>
                  <a:gd name="T57" fmla="*/ 37 h 189"/>
                  <a:gd name="T58" fmla="*/ 37 w 155"/>
                  <a:gd name="T59" fmla="*/ 37 h 189"/>
                  <a:gd name="T60" fmla="*/ 23 w 155"/>
                  <a:gd name="T61" fmla="*/ 37 h 189"/>
                  <a:gd name="T62" fmla="*/ 27 w 155"/>
                  <a:gd name="T63" fmla="*/ 37 h 189"/>
                  <a:gd name="T64" fmla="*/ 141 w 155"/>
                  <a:gd name="T65" fmla="*/ 175 h 189"/>
                  <a:gd name="T66" fmla="*/ 14 w 155"/>
                  <a:gd name="T67" fmla="*/ 20 h 189"/>
                  <a:gd name="T68" fmla="*/ 27 w 155"/>
                  <a:gd name="T69" fmla="*/ 25 h 189"/>
                  <a:gd name="T70" fmla="*/ 30 w 155"/>
                  <a:gd name="T71" fmla="*/ 50 h 189"/>
                  <a:gd name="T72" fmla="*/ 33 w 155"/>
                  <a:gd name="T73" fmla="*/ 25 h 189"/>
                  <a:gd name="T74" fmla="*/ 59 w 155"/>
                  <a:gd name="T75" fmla="*/ 20 h 189"/>
                  <a:gd name="T76" fmla="*/ 49 w 155"/>
                  <a:gd name="T77" fmla="*/ 37 h 189"/>
                  <a:gd name="T78" fmla="*/ 74 w 155"/>
                  <a:gd name="T79" fmla="*/ 37 h 189"/>
                  <a:gd name="T80" fmla="*/ 64 w 155"/>
                  <a:gd name="T81" fmla="*/ 20 h 189"/>
                  <a:gd name="T82" fmla="*/ 90 w 155"/>
                  <a:gd name="T83" fmla="*/ 25 h 189"/>
                  <a:gd name="T84" fmla="*/ 93 w 155"/>
                  <a:gd name="T85" fmla="*/ 50 h 189"/>
                  <a:gd name="T86" fmla="*/ 96 w 155"/>
                  <a:gd name="T87" fmla="*/ 25 h 189"/>
                  <a:gd name="T88" fmla="*/ 122 w 155"/>
                  <a:gd name="T89" fmla="*/ 20 h 189"/>
                  <a:gd name="T90" fmla="*/ 112 w 155"/>
                  <a:gd name="T91" fmla="*/ 37 h 189"/>
                  <a:gd name="T92" fmla="*/ 137 w 155"/>
                  <a:gd name="T93" fmla="*/ 37 h 189"/>
                  <a:gd name="T94" fmla="*/ 127 w 155"/>
                  <a:gd name="T95" fmla="*/ 20 h 189"/>
                  <a:gd name="T96" fmla="*/ 141 w 155"/>
                  <a:gd name="T97" fmla="*/ 17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5" h="189">
                    <a:moveTo>
                      <a:pt x="148" y="7"/>
                    </a:moveTo>
                    <a:cubicBezTo>
                      <a:pt x="127" y="7"/>
                      <a:pt x="127" y="7"/>
                      <a:pt x="127" y="7"/>
                    </a:cubicBezTo>
                    <a:cubicBezTo>
                      <a:pt x="127" y="3"/>
                      <a:pt x="127" y="3"/>
                      <a:pt x="127" y="3"/>
                    </a:cubicBezTo>
                    <a:cubicBezTo>
                      <a:pt x="127" y="1"/>
                      <a:pt x="126" y="0"/>
                      <a:pt x="124" y="0"/>
                    </a:cubicBezTo>
                    <a:cubicBezTo>
                      <a:pt x="123" y="0"/>
                      <a:pt x="122" y="1"/>
                      <a:pt x="122" y="3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96" y="7"/>
                      <a:pt x="96" y="7"/>
                      <a:pt x="96" y="7"/>
                    </a:cubicBezTo>
                    <a:cubicBezTo>
                      <a:pt x="96" y="3"/>
                      <a:pt x="96" y="3"/>
                      <a:pt x="96" y="3"/>
                    </a:cubicBezTo>
                    <a:cubicBezTo>
                      <a:pt x="96" y="1"/>
                      <a:pt x="94" y="0"/>
                      <a:pt x="93" y="0"/>
                    </a:cubicBezTo>
                    <a:cubicBezTo>
                      <a:pt x="91" y="0"/>
                      <a:pt x="90" y="1"/>
                      <a:pt x="90" y="3"/>
                    </a:cubicBezTo>
                    <a:cubicBezTo>
                      <a:pt x="90" y="7"/>
                      <a:pt x="90" y="7"/>
                      <a:pt x="90" y="7"/>
                    </a:cubicBezTo>
                    <a:cubicBezTo>
                      <a:pt x="64" y="7"/>
                      <a:pt x="64" y="7"/>
                      <a:pt x="64" y="7"/>
                    </a:cubicBezTo>
                    <a:cubicBezTo>
                      <a:pt x="64" y="3"/>
                      <a:pt x="64" y="3"/>
                      <a:pt x="64" y="3"/>
                    </a:cubicBezTo>
                    <a:cubicBezTo>
                      <a:pt x="64" y="1"/>
                      <a:pt x="63" y="0"/>
                      <a:pt x="62" y="0"/>
                    </a:cubicBezTo>
                    <a:cubicBezTo>
                      <a:pt x="60" y="0"/>
                      <a:pt x="59" y="1"/>
                      <a:pt x="59" y="3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3" y="1"/>
                      <a:pt x="32" y="0"/>
                      <a:pt x="30" y="0"/>
                    </a:cubicBezTo>
                    <a:cubicBezTo>
                      <a:pt x="29" y="0"/>
                      <a:pt x="27" y="1"/>
                      <a:pt x="27" y="3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3" y="7"/>
                      <a:pt x="0" y="10"/>
                      <a:pt x="0" y="13"/>
                    </a:cubicBezTo>
                    <a:cubicBezTo>
                      <a:pt x="0" y="182"/>
                      <a:pt x="0" y="182"/>
                      <a:pt x="0" y="182"/>
                    </a:cubicBezTo>
                    <a:cubicBezTo>
                      <a:pt x="0" y="186"/>
                      <a:pt x="3" y="189"/>
                      <a:pt x="7" y="189"/>
                    </a:cubicBezTo>
                    <a:cubicBezTo>
                      <a:pt x="148" y="189"/>
                      <a:pt x="148" y="189"/>
                      <a:pt x="148" y="189"/>
                    </a:cubicBezTo>
                    <a:cubicBezTo>
                      <a:pt x="152" y="189"/>
                      <a:pt x="155" y="186"/>
                      <a:pt x="155" y="182"/>
                    </a:cubicBezTo>
                    <a:cubicBezTo>
                      <a:pt x="155" y="13"/>
                      <a:pt x="155" y="13"/>
                      <a:pt x="155" y="13"/>
                    </a:cubicBezTo>
                    <a:cubicBezTo>
                      <a:pt x="155" y="10"/>
                      <a:pt x="152" y="7"/>
                      <a:pt x="148" y="7"/>
                    </a:cubicBezTo>
                    <a:close/>
                    <a:moveTo>
                      <a:pt x="124" y="40"/>
                    </a:moveTo>
                    <a:cubicBezTo>
                      <a:pt x="126" y="40"/>
                      <a:pt x="127" y="39"/>
                      <a:pt x="127" y="37"/>
                    </a:cubicBezTo>
                    <a:cubicBezTo>
                      <a:pt x="127" y="31"/>
                      <a:pt x="127" y="31"/>
                      <a:pt x="127" y="31"/>
                    </a:cubicBezTo>
                    <a:cubicBezTo>
                      <a:pt x="130" y="32"/>
                      <a:pt x="131" y="35"/>
                      <a:pt x="131" y="37"/>
                    </a:cubicBezTo>
                    <a:cubicBezTo>
                      <a:pt x="131" y="41"/>
                      <a:pt x="128" y="44"/>
                      <a:pt x="124" y="44"/>
                    </a:cubicBezTo>
                    <a:cubicBezTo>
                      <a:pt x="120" y="44"/>
                      <a:pt x="117" y="41"/>
                      <a:pt x="117" y="37"/>
                    </a:cubicBezTo>
                    <a:cubicBezTo>
                      <a:pt x="117" y="34"/>
                      <a:pt x="119" y="32"/>
                      <a:pt x="122" y="31"/>
                    </a:cubicBezTo>
                    <a:cubicBezTo>
                      <a:pt x="122" y="37"/>
                      <a:pt x="122" y="37"/>
                      <a:pt x="122" y="37"/>
                    </a:cubicBezTo>
                    <a:cubicBezTo>
                      <a:pt x="122" y="39"/>
                      <a:pt x="123" y="40"/>
                      <a:pt x="124" y="40"/>
                    </a:cubicBezTo>
                    <a:close/>
                    <a:moveTo>
                      <a:pt x="93" y="40"/>
                    </a:moveTo>
                    <a:cubicBezTo>
                      <a:pt x="94" y="40"/>
                      <a:pt x="96" y="39"/>
                      <a:pt x="96" y="37"/>
                    </a:cubicBezTo>
                    <a:cubicBezTo>
                      <a:pt x="96" y="31"/>
                      <a:pt x="96" y="31"/>
                      <a:pt x="96" y="31"/>
                    </a:cubicBezTo>
                    <a:cubicBezTo>
                      <a:pt x="98" y="32"/>
                      <a:pt x="100" y="35"/>
                      <a:pt x="100" y="37"/>
                    </a:cubicBezTo>
                    <a:cubicBezTo>
                      <a:pt x="100" y="41"/>
                      <a:pt x="97" y="44"/>
                      <a:pt x="93" y="44"/>
                    </a:cubicBezTo>
                    <a:cubicBezTo>
                      <a:pt x="89" y="44"/>
                      <a:pt x="86" y="41"/>
                      <a:pt x="86" y="37"/>
                    </a:cubicBezTo>
                    <a:cubicBezTo>
                      <a:pt x="86" y="34"/>
                      <a:pt x="88" y="32"/>
                      <a:pt x="90" y="31"/>
                    </a:cubicBezTo>
                    <a:cubicBezTo>
                      <a:pt x="90" y="37"/>
                      <a:pt x="90" y="37"/>
                      <a:pt x="90" y="37"/>
                    </a:cubicBezTo>
                    <a:cubicBezTo>
                      <a:pt x="90" y="39"/>
                      <a:pt x="91" y="40"/>
                      <a:pt x="93" y="40"/>
                    </a:cubicBezTo>
                    <a:close/>
                    <a:moveTo>
                      <a:pt x="62" y="40"/>
                    </a:moveTo>
                    <a:cubicBezTo>
                      <a:pt x="63" y="40"/>
                      <a:pt x="64" y="39"/>
                      <a:pt x="64" y="37"/>
                    </a:cubicBezTo>
                    <a:cubicBezTo>
                      <a:pt x="64" y="31"/>
                      <a:pt x="64" y="31"/>
                      <a:pt x="64" y="31"/>
                    </a:cubicBezTo>
                    <a:cubicBezTo>
                      <a:pt x="67" y="32"/>
                      <a:pt x="69" y="35"/>
                      <a:pt x="69" y="37"/>
                    </a:cubicBezTo>
                    <a:cubicBezTo>
                      <a:pt x="69" y="41"/>
                      <a:pt x="65" y="44"/>
                      <a:pt x="62" y="44"/>
                    </a:cubicBezTo>
                    <a:cubicBezTo>
                      <a:pt x="58" y="44"/>
                      <a:pt x="54" y="41"/>
                      <a:pt x="54" y="37"/>
                    </a:cubicBezTo>
                    <a:cubicBezTo>
                      <a:pt x="54" y="34"/>
                      <a:pt x="56" y="32"/>
                      <a:pt x="59" y="31"/>
                    </a:cubicBezTo>
                    <a:cubicBezTo>
                      <a:pt x="59" y="37"/>
                      <a:pt x="59" y="37"/>
                      <a:pt x="59" y="37"/>
                    </a:cubicBezTo>
                    <a:cubicBezTo>
                      <a:pt x="59" y="39"/>
                      <a:pt x="60" y="40"/>
                      <a:pt x="62" y="40"/>
                    </a:cubicBezTo>
                    <a:close/>
                    <a:moveTo>
                      <a:pt x="30" y="40"/>
                    </a:moveTo>
                    <a:cubicBezTo>
                      <a:pt x="32" y="40"/>
                      <a:pt x="33" y="39"/>
                      <a:pt x="33" y="37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5" y="32"/>
                      <a:pt x="37" y="35"/>
                      <a:pt x="37" y="37"/>
                    </a:cubicBezTo>
                    <a:cubicBezTo>
                      <a:pt x="37" y="41"/>
                      <a:pt x="34" y="44"/>
                      <a:pt x="30" y="44"/>
                    </a:cubicBezTo>
                    <a:cubicBezTo>
                      <a:pt x="26" y="44"/>
                      <a:pt x="23" y="41"/>
                      <a:pt x="23" y="37"/>
                    </a:cubicBezTo>
                    <a:cubicBezTo>
                      <a:pt x="23" y="34"/>
                      <a:pt x="25" y="32"/>
                      <a:pt x="27" y="31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9"/>
                      <a:pt x="29" y="40"/>
                      <a:pt x="30" y="40"/>
                    </a:cubicBezTo>
                    <a:close/>
                    <a:moveTo>
                      <a:pt x="141" y="175"/>
                    </a:moveTo>
                    <a:cubicBezTo>
                      <a:pt x="14" y="175"/>
                      <a:pt x="14" y="175"/>
                      <a:pt x="14" y="175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27" y="20"/>
                      <a:pt x="27" y="20"/>
                      <a:pt x="27" y="20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2" y="26"/>
                      <a:pt x="18" y="31"/>
                      <a:pt x="18" y="37"/>
                    </a:cubicBezTo>
                    <a:cubicBezTo>
                      <a:pt x="18" y="44"/>
                      <a:pt x="23" y="50"/>
                      <a:pt x="30" y="50"/>
                    </a:cubicBezTo>
                    <a:cubicBezTo>
                      <a:pt x="37" y="50"/>
                      <a:pt x="43" y="44"/>
                      <a:pt x="43" y="37"/>
                    </a:cubicBezTo>
                    <a:cubicBezTo>
                      <a:pt x="43" y="31"/>
                      <a:pt x="39" y="26"/>
                      <a:pt x="33" y="25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59" y="20"/>
                      <a:pt x="59" y="20"/>
                      <a:pt x="59" y="20"/>
                    </a:cubicBezTo>
                    <a:cubicBezTo>
                      <a:pt x="59" y="25"/>
                      <a:pt x="59" y="25"/>
                      <a:pt x="59" y="25"/>
                    </a:cubicBezTo>
                    <a:cubicBezTo>
                      <a:pt x="53" y="26"/>
                      <a:pt x="49" y="31"/>
                      <a:pt x="49" y="37"/>
                    </a:cubicBezTo>
                    <a:cubicBezTo>
                      <a:pt x="49" y="44"/>
                      <a:pt x="55" y="50"/>
                      <a:pt x="62" y="50"/>
                    </a:cubicBezTo>
                    <a:cubicBezTo>
                      <a:pt x="68" y="50"/>
                      <a:pt x="74" y="44"/>
                      <a:pt x="74" y="37"/>
                    </a:cubicBezTo>
                    <a:cubicBezTo>
                      <a:pt x="74" y="31"/>
                      <a:pt x="70" y="26"/>
                      <a:pt x="64" y="25"/>
                    </a:cubicBezTo>
                    <a:cubicBezTo>
                      <a:pt x="64" y="20"/>
                      <a:pt x="64" y="20"/>
                      <a:pt x="64" y="20"/>
                    </a:cubicBezTo>
                    <a:cubicBezTo>
                      <a:pt x="90" y="20"/>
                      <a:pt x="90" y="20"/>
                      <a:pt x="90" y="20"/>
                    </a:cubicBezTo>
                    <a:cubicBezTo>
                      <a:pt x="90" y="25"/>
                      <a:pt x="90" y="25"/>
                      <a:pt x="90" y="25"/>
                    </a:cubicBezTo>
                    <a:cubicBezTo>
                      <a:pt x="85" y="26"/>
                      <a:pt x="80" y="31"/>
                      <a:pt x="80" y="37"/>
                    </a:cubicBezTo>
                    <a:cubicBezTo>
                      <a:pt x="80" y="44"/>
                      <a:pt x="86" y="50"/>
                      <a:pt x="93" y="50"/>
                    </a:cubicBezTo>
                    <a:cubicBezTo>
                      <a:pt x="100" y="50"/>
                      <a:pt x="105" y="44"/>
                      <a:pt x="105" y="37"/>
                    </a:cubicBezTo>
                    <a:cubicBezTo>
                      <a:pt x="105" y="31"/>
                      <a:pt x="101" y="26"/>
                      <a:pt x="96" y="25"/>
                    </a:cubicBezTo>
                    <a:cubicBezTo>
                      <a:pt x="96" y="20"/>
                      <a:pt x="96" y="20"/>
                      <a:pt x="96" y="20"/>
                    </a:cubicBezTo>
                    <a:cubicBezTo>
                      <a:pt x="122" y="20"/>
                      <a:pt x="122" y="20"/>
                      <a:pt x="122" y="20"/>
                    </a:cubicBezTo>
                    <a:cubicBezTo>
                      <a:pt x="122" y="25"/>
                      <a:pt x="122" y="25"/>
                      <a:pt x="122" y="25"/>
                    </a:cubicBezTo>
                    <a:cubicBezTo>
                      <a:pt x="116" y="26"/>
                      <a:pt x="112" y="31"/>
                      <a:pt x="112" y="37"/>
                    </a:cubicBezTo>
                    <a:cubicBezTo>
                      <a:pt x="112" y="44"/>
                      <a:pt x="117" y="50"/>
                      <a:pt x="124" y="50"/>
                    </a:cubicBezTo>
                    <a:cubicBezTo>
                      <a:pt x="131" y="50"/>
                      <a:pt x="137" y="44"/>
                      <a:pt x="137" y="37"/>
                    </a:cubicBezTo>
                    <a:cubicBezTo>
                      <a:pt x="137" y="31"/>
                      <a:pt x="133" y="26"/>
                      <a:pt x="127" y="25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1" y="20"/>
                      <a:pt x="141" y="20"/>
                      <a:pt x="141" y="20"/>
                    </a:cubicBezTo>
                    <a:lnTo>
                      <a:pt x="141" y="1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3" name="Freeform 6"/>
              <p:cNvSpPr/>
              <p:nvPr/>
            </p:nvSpPr>
            <p:spPr bwMode="auto">
              <a:xfrm>
                <a:off x="2820" y="2272"/>
                <a:ext cx="181" cy="12"/>
              </a:xfrm>
              <a:custGeom>
                <a:avLst/>
                <a:gdLst>
                  <a:gd name="T0" fmla="*/ 73 w 75"/>
                  <a:gd name="T1" fmla="*/ 0 h 5"/>
                  <a:gd name="T2" fmla="*/ 2 w 75"/>
                  <a:gd name="T3" fmla="*/ 0 h 5"/>
                  <a:gd name="T4" fmla="*/ 0 w 75"/>
                  <a:gd name="T5" fmla="*/ 3 h 5"/>
                  <a:gd name="T6" fmla="*/ 2 w 75"/>
                  <a:gd name="T7" fmla="*/ 5 h 5"/>
                  <a:gd name="T8" fmla="*/ 73 w 75"/>
                  <a:gd name="T9" fmla="*/ 5 h 5"/>
                  <a:gd name="T10" fmla="*/ 75 w 75"/>
                  <a:gd name="T11" fmla="*/ 3 h 5"/>
                  <a:gd name="T12" fmla="*/ 73 w 75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5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4" y="5"/>
                      <a:pt x="75" y="4"/>
                      <a:pt x="75" y="3"/>
                    </a:cubicBezTo>
                    <a:cubicBezTo>
                      <a:pt x="75" y="1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4" name="Freeform 7"/>
              <p:cNvSpPr/>
              <p:nvPr/>
            </p:nvSpPr>
            <p:spPr bwMode="auto">
              <a:xfrm>
                <a:off x="2820" y="2190"/>
                <a:ext cx="181" cy="14"/>
              </a:xfrm>
              <a:custGeom>
                <a:avLst/>
                <a:gdLst>
                  <a:gd name="T0" fmla="*/ 73 w 75"/>
                  <a:gd name="T1" fmla="*/ 0 h 6"/>
                  <a:gd name="T2" fmla="*/ 2 w 75"/>
                  <a:gd name="T3" fmla="*/ 0 h 6"/>
                  <a:gd name="T4" fmla="*/ 0 w 75"/>
                  <a:gd name="T5" fmla="*/ 3 h 6"/>
                  <a:gd name="T6" fmla="*/ 2 w 75"/>
                  <a:gd name="T7" fmla="*/ 6 h 6"/>
                  <a:gd name="T8" fmla="*/ 73 w 75"/>
                  <a:gd name="T9" fmla="*/ 6 h 6"/>
                  <a:gd name="T10" fmla="*/ 75 w 75"/>
                  <a:gd name="T11" fmla="*/ 3 h 6"/>
                  <a:gd name="T12" fmla="*/ 73 w 75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6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5"/>
                      <a:pt x="1" y="6"/>
                      <a:pt x="2" y="6"/>
                    </a:cubicBezTo>
                    <a:cubicBezTo>
                      <a:pt x="73" y="6"/>
                      <a:pt x="73" y="6"/>
                      <a:pt x="73" y="6"/>
                    </a:cubicBezTo>
                    <a:cubicBezTo>
                      <a:pt x="74" y="6"/>
                      <a:pt x="75" y="5"/>
                      <a:pt x="75" y="3"/>
                    </a:cubicBezTo>
                    <a:cubicBezTo>
                      <a:pt x="75" y="2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5" name="Freeform 8"/>
              <p:cNvSpPr/>
              <p:nvPr/>
            </p:nvSpPr>
            <p:spPr bwMode="auto">
              <a:xfrm>
                <a:off x="2820" y="2111"/>
                <a:ext cx="181" cy="12"/>
              </a:xfrm>
              <a:custGeom>
                <a:avLst/>
                <a:gdLst>
                  <a:gd name="T0" fmla="*/ 73 w 75"/>
                  <a:gd name="T1" fmla="*/ 0 h 5"/>
                  <a:gd name="T2" fmla="*/ 2 w 75"/>
                  <a:gd name="T3" fmla="*/ 0 h 5"/>
                  <a:gd name="T4" fmla="*/ 0 w 75"/>
                  <a:gd name="T5" fmla="*/ 3 h 5"/>
                  <a:gd name="T6" fmla="*/ 2 w 75"/>
                  <a:gd name="T7" fmla="*/ 5 h 5"/>
                  <a:gd name="T8" fmla="*/ 73 w 75"/>
                  <a:gd name="T9" fmla="*/ 5 h 5"/>
                  <a:gd name="T10" fmla="*/ 75 w 75"/>
                  <a:gd name="T11" fmla="*/ 3 h 5"/>
                  <a:gd name="T12" fmla="*/ 73 w 75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5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4" y="5"/>
                      <a:pt x="75" y="4"/>
                      <a:pt x="75" y="3"/>
                    </a:cubicBezTo>
                    <a:cubicBezTo>
                      <a:pt x="75" y="1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6" name="Freeform 9"/>
              <p:cNvSpPr/>
              <p:nvPr/>
            </p:nvSpPr>
            <p:spPr bwMode="auto">
              <a:xfrm>
                <a:off x="2755" y="2096"/>
                <a:ext cx="41" cy="41"/>
              </a:xfrm>
              <a:custGeom>
                <a:avLst/>
                <a:gdLst>
                  <a:gd name="T0" fmla="*/ 15 w 17"/>
                  <a:gd name="T1" fmla="*/ 0 h 17"/>
                  <a:gd name="T2" fmla="*/ 3 w 17"/>
                  <a:gd name="T3" fmla="*/ 0 h 17"/>
                  <a:gd name="T4" fmla="*/ 0 w 17"/>
                  <a:gd name="T5" fmla="*/ 3 h 17"/>
                  <a:gd name="T6" fmla="*/ 0 w 17"/>
                  <a:gd name="T7" fmla="*/ 15 h 17"/>
                  <a:gd name="T8" fmla="*/ 3 w 17"/>
                  <a:gd name="T9" fmla="*/ 17 h 17"/>
                  <a:gd name="T10" fmla="*/ 15 w 17"/>
                  <a:gd name="T11" fmla="*/ 17 h 17"/>
                  <a:gd name="T12" fmla="*/ 17 w 17"/>
                  <a:gd name="T13" fmla="*/ 15 h 17"/>
                  <a:gd name="T14" fmla="*/ 17 w 17"/>
                  <a:gd name="T15" fmla="*/ 3 h 17"/>
                  <a:gd name="T16" fmla="*/ 15 w 17"/>
                  <a:gd name="T1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7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1" y="17"/>
                      <a:pt x="3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6" y="17"/>
                      <a:pt x="17" y="16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1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7" name="Freeform 10"/>
              <p:cNvSpPr/>
              <p:nvPr/>
            </p:nvSpPr>
            <p:spPr bwMode="auto">
              <a:xfrm>
                <a:off x="2755" y="2176"/>
                <a:ext cx="41" cy="43"/>
              </a:xfrm>
              <a:custGeom>
                <a:avLst/>
                <a:gdLst>
                  <a:gd name="T0" fmla="*/ 15 w 17"/>
                  <a:gd name="T1" fmla="*/ 0 h 18"/>
                  <a:gd name="T2" fmla="*/ 3 w 17"/>
                  <a:gd name="T3" fmla="*/ 0 h 18"/>
                  <a:gd name="T4" fmla="*/ 0 w 17"/>
                  <a:gd name="T5" fmla="*/ 3 h 18"/>
                  <a:gd name="T6" fmla="*/ 0 w 17"/>
                  <a:gd name="T7" fmla="*/ 15 h 18"/>
                  <a:gd name="T8" fmla="*/ 3 w 17"/>
                  <a:gd name="T9" fmla="*/ 18 h 18"/>
                  <a:gd name="T10" fmla="*/ 15 w 17"/>
                  <a:gd name="T11" fmla="*/ 18 h 18"/>
                  <a:gd name="T12" fmla="*/ 17 w 17"/>
                  <a:gd name="T13" fmla="*/ 15 h 18"/>
                  <a:gd name="T14" fmla="*/ 17 w 17"/>
                  <a:gd name="T15" fmla="*/ 3 h 18"/>
                  <a:gd name="T16" fmla="*/ 15 w 17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8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7"/>
                      <a:pt x="1" y="18"/>
                      <a:pt x="3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6" y="18"/>
                      <a:pt x="17" y="17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2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8" name="Freeform 11"/>
              <p:cNvSpPr/>
              <p:nvPr/>
            </p:nvSpPr>
            <p:spPr bwMode="auto">
              <a:xfrm>
                <a:off x="2755" y="2257"/>
                <a:ext cx="41" cy="41"/>
              </a:xfrm>
              <a:custGeom>
                <a:avLst/>
                <a:gdLst>
                  <a:gd name="T0" fmla="*/ 15 w 17"/>
                  <a:gd name="T1" fmla="*/ 0 h 17"/>
                  <a:gd name="T2" fmla="*/ 3 w 17"/>
                  <a:gd name="T3" fmla="*/ 0 h 17"/>
                  <a:gd name="T4" fmla="*/ 0 w 17"/>
                  <a:gd name="T5" fmla="*/ 3 h 17"/>
                  <a:gd name="T6" fmla="*/ 0 w 17"/>
                  <a:gd name="T7" fmla="*/ 15 h 17"/>
                  <a:gd name="T8" fmla="*/ 3 w 17"/>
                  <a:gd name="T9" fmla="*/ 17 h 17"/>
                  <a:gd name="T10" fmla="*/ 15 w 17"/>
                  <a:gd name="T11" fmla="*/ 17 h 17"/>
                  <a:gd name="T12" fmla="*/ 17 w 17"/>
                  <a:gd name="T13" fmla="*/ 15 h 17"/>
                  <a:gd name="T14" fmla="*/ 17 w 17"/>
                  <a:gd name="T15" fmla="*/ 3 h 17"/>
                  <a:gd name="T16" fmla="*/ 15 w 17"/>
                  <a:gd name="T1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7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1" y="17"/>
                      <a:pt x="3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6" y="17"/>
                      <a:pt x="17" y="16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1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39" name="组合 38"/>
          <p:cNvGrpSpPr/>
          <p:nvPr/>
        </p:nvGrpSpPr>
        <p:grpSpPr>
          <a:xfrm>
            <a:off x="4457369" y="1719880"/>
            <a:ext cx="3280945" cy="3540917"/>
            <a:chOff x="3761090" y="2476501"/>
            <a:chExt cx="1787040" cy="1928640"/>
          </a:xfrm>
        </p:grpSpPr>
        <p:cxnSp>
          <p:nvCxnSpPr>
            <p:cNvPr id="40" name="直接连接符 39"/>
            <p:cNvCxnSpPr/>
            <p:nvPr/>
          </p:nvCxnSpPr>
          <p:spPr>
            <a:xfrm flipH="1">
              <a:off x="3905250" y="2633101"/>
              <a:ext cx="745807" cy="249240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H="1">
              <a:off x="4712971" y="3886200"/>
              <a:ext cx="598169" cy="283921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H="1">
              <a:off x="3985260" y="3596640"/>
              <a:ext cx="670560" cy="236220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4652011" y="2918460"/>
              <a:ext cx="666749" cy="291541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H="1" flipV="1">
              <a:off x="4015740" y="3893820"/>
              <a:ext cx="579120" cy="259080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H="1" flipV="1">
              <a:off x="4641585" y="3589802"/>
              <a:ext cx="707655" cy="250678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H="1" flipV="1">
              <a:off x="4672065" y="2637302"/>
              <a:ext cx="707655" cy="250678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H="1" flipV="1">
              <a:off x="3970020" y="2903220"/>
              <a:ext cx="640080" cy="289560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>
              <a:off x="3927476" y="2917825"/>
              <a:ext cx="3174" cy="955675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>
              <a:off x="5400676" y="2917825"/>
              <a:ext cx="3174" cy="955675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>
              <a:off x="4660901" y="2705100"/>
              <a:ext cx="0" cy="1473200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椭圆 50"/>
            <p:cNvSpPr>
              <a:spLocks noChangeAspect="1"/>
            </p:cNvSpPr>
            <p:nvPr/>
          </p:nvSpPr>
          <p:spPr>
            <a:xfrm>
              <a:off x="5224130" y="3749041"/>
              <a:ext cx="324000" cy="324000"/>
            </a:xfrm>
            <a:prstGeom prst="ellipse">
              <a:avLst/>
            </a:prstGeom>
            <a:solidFill>
              <a:srgbClr val="325B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椭圆 51"/>
            <p:cNvSpPr>
              <a:spLocks noChangeAspect="1"/>
            </p:cNvSpPr>
            <p:nvPr/>
          </p:nvSpPr>
          <p:spPr>
            <a:xfrm>
              <a:off x="5224130" y="2720341"/>
              <a:ext cx="324000" cy="324000"/>
            </a:xfrm>
            <a:prstGeom prst="ellipse">
              <a:avLst/>
            </a:prstGeom>
            <a:solidFill>
              <a:srgbClr val="325B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" name="椭圆 52"/>
            <p:cNvSpPr>
              <a:spLocks noChangeAspect="1"/>
            </p:cNvSpPr>
            <p:nvPr/>
          </p:nvSpPr>
          <p:spPr>
            <a:xfrm>
              <a:off x="3761090" y="3749041"/>
              <a:ext cx="324000" cy="324000"/>
            </a:xfrm>
            <a:prstGeom prst="ellipse">
              <a:avLst/>
            </a:prstGeom>
            <a:solidFill>
              <a:srgbClr val="325B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" name="椭圆 53"/>
            <p:cNvSpPr>
              <a:spLocks noChangeAspect="1"/>
            </p:cNvSpPr>
            <p:nvPr/>
          </p:nvSpPr>
          <p:spPr>
            <a:xfrm>
              <a:off x="3761090" y="2720341"/>
              <a:ext cx="324000" cy="324000"/>
            </a:xfrm>
            <a:prstGeom prst="ellipse">
              <a:avLst/>
            </a:prstGeom>
            <a:solidFill>
              <a:srgbClr val="325B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" name="椭圆 54"/>
            <p:cNvSpPr>
              <a:spLocks noChangeAspect="1"/>
            </p:cNvSpPr>
            <p:nvPr/>
          </p:nvSpPr>
          <p:spPr>
            <a:xfrm>
              <a:off x="4494456" y="2476501"/>
              <a:ext cx="313200" cy="31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56" name="椭圆 55"/>
            <p:cNvSpPr>
              <a:spLocks noChangeAspect="1"/>
            </p:cNvSpPr>
            <p:nvPr/>
          </p:nvSpPr>
          <p:spPr>
            <a:xfrm>
              <a:off x="4494456" y="3070861"/>
              <a:ext cx="313200" cy="31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57" name="椭圆 56"/>
            <p:cNvSpPr>
              <a:spLocks noChangeAspect="1"/>
            </p:cNvSpPr>
            <p:nvPr/>
          </p:nvSpPr>
          <p:spPr>
            <a:xfrm>
              <a:off x="4494456" y="4091941"/>
              <a:ext cx="313200" cy="31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70" name="TextBox 16"/>
          <p:cNvSpPr>
            <a:spLocks noChangeArrowheads="1"/>
          </p:cNvSpPr>
          <p:nvPr/>
        </p:nvSpPr>
        <p:spPr bwMode="auto">
          <a:xfrm>
            <a:off x="1599218" y="2245823"/>
            <a:ext cx="2810933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462405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TextBox 21"/>
          <p:cNvSpPr>
            <a:spLocks noChangeArrowheads="1"/>
          </p:cNvSpPr>
          <p:nvPr/>
        </p:nvSpPr>
        <p:spPr bwMode="auto">
          <a:xfrm>
            <a:off x="1599217" y="1841538"/>
            <a:ext cx="1441451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462405" fontAlgn="base">
              <a:lnSpc>
                <a:spcPts val="192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标题文字添加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TextBox 16"/>
          <p:cNvSpPr>
            <a:spLocks noChangeArrowheads="1"/>
          </p:cNvSpPr>
          <p:nvPr/>
        </p:nvSpPr>
        <p:spPr bwMode="auto">
          <a:xfrm>
            <a:off x="8193751" y="2245823"/>
            <a:ext cx="2810933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462405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</a:t>
            </a:r>
          </a:p>
        </p:txBody>
      </p:sp>
      <p:sp>
        <p:nvSpPr>
          <p:cNvPr id="73" name="TextBox 21"/>
          <p:cNvSpPr>
            <a:spLocks noChangeArrowheads="1"/>
          </p:cNvSpPr>
          <p:nvPr/>
        </p:nvSpPr>
        <p:spPr bwMode="auto">
          <a:xfrm>
            <a:off x="8193750" y="1841538"/>
            <a:ext cx="1441451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462405" fontAlgn="base">
              <a:lnSpc>
                <a:spcPts val="192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标题文字添加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4" name="TextBox 16"/>
          <p:cNvSpPr>
            <a:spLocks noChangeArrowheads="1"/>
          </p:cNvSpPr>
          <p:nvPr/>
        </p:nvSpPr>
        <p:spPr bwMode="auto">
          <a:xfrm>
            <a:off x="1599217" y="4800489"/>
            <a:ext cx="2810933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462405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</a:t>
            </a:r>
          </a:p>
        </p:txBody>
      </p:sp>
      <p:sp>
        <p:nvSpPr>
          <p:cNvPr id="75" name="TextBox 21"/>
          <p:cNvSpPr>
            <a:spLocks noChangeArrowheads="1"/>
          </p:cNvSpPr>
          <p:nvPr/>
        </p:nvSpPr>
        <p:spPr bwMode="auto">
          <a:xfrm>
            <a:off x="1599216" y="4396204"/>
            <a:ext cx="1441451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462405" fontAlgn="base">
              <a:lnSpc>
                <a:spcPts val="192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标题文字添加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6" name="TextBox 16"/>
          <p:cNvSpPr>
            <a:spLocks noChangeArrowheads="1"/>
          </p:cNvSpPr>
          <p:nvPr/>
        </p:nvSpPr>
        <p:spPr bwMode="auto">
          <a:xfrm>
            <a:off x="8193750" y="4800489"/>
            <a:ext cx="2810933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462405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</a:t>
            </a:r>
          </a:p>
        </p:txBody>
      </p:sp>
      <p:sp>
        <p:nvSpPr>
          <p:cNvPr id="77" name="TextBox 21"/>
          <p:cNvSpPr>
            <a:spLocks noChangeArrowheads="1"/>
          </p:cNvSpPr>
          <p:nvPr/>
        </p:nvSpPr>
        <p:spPr bwMode="auto">
          <a:xfrm>
            <a:off x="8193749" y="4396204"/>
            <a:ext cx="1441451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462405" fontAlgn="base">
              <a:lnSpc>
                <a:spcPts val="192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标题文字添加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0" grpId="0" bldLvl="0" autoUpdateAnimBg="0"/>
      <p:bldP spid="71" grpId="0" bldLvl="0" autoUpdateAnimBg="0"/>
      <p:bldP spid="72" grpId="0" bldLvl="0" autoUpdateAnimBg="0"/>
      <p:bldP spid="73" grpId="0" bldLvl="0" autoUpdateAnimBg="0"/>
      <p:bldP spid="74" grpId="0" bldLvl="0" autoUpdateAnimBg="0"/>
      <p:bldP spid="75" grpId="0" bldLvl="0" autoUpdateAnimBg="0"/>
      <p:bldP spid="76" grpId="0" bldLvl="0" autoUpdateAnimBg="0"/>
      <p:bldP spid="77" grpId="0" bldLvl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30"/>
          <p:cNvSpPr>
            <a:spLocks noChangeArrowheads="1"/>
          </p:cNvSpPr>
          <p:nvPr/>
        </p:nvSpPr>
        <p:spPr bwMode="auto">
          <a:xfrm>
            <a:off x="934587" y="322124"/>
            <a:ext cx="4065203" cy="492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457200">
              <a:spcBef>
                <a:spcPct val="0"/>
              </a:spcBef>
              <a:buNone/>
            </a:pPr>
            <a:r>
              <a:rPr lang="zh-CN" altLang="en-US" sz="2400" dirty="0">
                <a:solidFill>
                  <a:srgbClr val="325B7F"/>
                </a:solidFill>
                <a:latin typeface="迷你简菱心" panose="02010609000101010101" pitchFamily="49" charset="-122"/>
                <a:ea typeface="迷你简菱心" panose="02010609000101010101" pitchFamily="49" charset="-122"/>
                <a:sym typeface="微软雅黑" panose="020B0503020204020204" pitchFamily="34" charset="-122"/>
              </a:rPr>
              <a:t>添加论文第四部分内容标题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451502" y="345889"/>
            <a:ext cx="467216" cy="468244"/>
            <a:chOff x="3437020" y="4201727"/>
            <a:chExt cx="863676" cy="865576"/>
          </a:xfrm>
        </p:grpSpPr>
        <p:sp>
          <p:nvSpPr>
            <p:cNvPr id="30" name="椭圆 21"/>
            <p:cNvSpPr>
              <a:spLocks noChangeArrowheads="1"/>
            </p:cNvSpPr>
            <p:nvPr/>
          </p:nvSpPr>
          <p:spPr bwMode="auto">
            <a:xfrm>
              <a:off x="3437020" y="4201727"/>
              <a:ext cx="863676" cy="865576"/>
            </a:xfrm>
            <a:prstGeom prst="ellipse">
              <a:avLst/>
            </a:prstGeom>
            <a:solidFill>
              <a:srgbClr val="255580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defTabSz="457200">
                <a:spcBef>
                  <a:spcPct val="0"/>
                </a:spcBef>
                <a:buNone/>
              </a:pPr>
              <a:endParaRPr lang="zh-CN" altLang="zh-CN" sz="2400" dirty="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grpSp>
          <p:nvGrpSpPr>
            <p:cNvPr id="31" name="Group 4"/>
            <p:cNvGrpSpPr>
              <a:grpSpLocks noChangeAspect="1"/>
            </p:cNvGrpSpPr>
            <p:nvPr/>
          </p:nvGrpSpPr>
          <p:grpSpPr bwMode="auto">
            <a:xfrm>
              <a:off x="3626902" y="4339091"/>
              <a:ext cx="476560" cy="578496"/>
              <a:chOff x="2694" y="1931"/>
              <a:chExt cx="374" cy="454"/>
            </a:xfrm>
            <a:solidFill>
              <a:schemeClr val="bg1"/>
            </a:solidFill>
          </p:grpSpPr>
          <p:sp>
            <p:nvSpPr>
              <p:cNvPr id="32" name="Freeform 5"/>
              <p:cNvSpPr>
                <a:spLocks noEditPoints="1"/>
              </p:cNvSpPr>
              <p:nvPr/>
            </p:nvSpPr>
            <p:spPr bwMode="auto">
              <a:xfrm>
                <a:off x="2694" y="1931"/>
                <a:ext cx="374" cy="454"/>
              </a:xfrm>
              <a:custGeom>
                <a:avLst/>
                <a:gdLst>
                  <a:gd name="T0" fmla="*/ 127 w 155"/>
                  <a:gd name="T1" fmla="*/ 7 h 189"/>
                  <a:gd name="T2" fmla="*/ 124 w 155"/>
                  <a:gd name="T3" fmla="*/ 0 h 189"/>
                  <a:gd name="T4" fmla="*/ 122 w 155"/>
                  <a:gd name="T5" fmla="*/ 7 h 189"/>
                  <a:gd name="T6" fmla="*/ 96 w 155"/>
                  <a:gd name="T7" fmla="*/ 3 h 189"/>
                  <a:gd name="T8" fmla="*/ 90 w 155"/>
                  <a:gd name="T9" fmla="*/ 3 h 189"/>
                  <a:gd name="T10" fmla="*/ 64 w 155"/>
                  <a:gd name="T11" fmla="*/ 7 h 189"/>
                  <a:gd name="T12" fmla="*/ 62 w 155"/>
                  <a:gd name="T13" fmla="*/ 0 h 189"/>
                  <a:gd name="T14" fmla="*/ 59 w 155"/>
                  <a:gd name="T15" fmla="*/ 7 h 189"/>
                  <a:gd name="T16" fmla="*/ 33 w 155"/>
                  <a:gd name="T17" fmla="*/ 3 h 189"/>
                  <a:gd name="T18" fmla="*/ 27 w 155"/>
                  <a:gd name="T19" fmla="*/ 3 h 189"/>
                  <a:gd name="T20" fmla="*/ 7 w 155"/>
                  <a:gd name="T21" fmla="*/ 7 h 189"/>
                  <a:gd name="T22" fmla="*/ 0 w 155"/>
                  <a:gd name="T23" fmla="*/ 182 h 189"/>
                  <a:gd name="T24" fmla="*/ 148 w 155"/>
                  <a:gd name="T25" fmla="*/ 189 h 189"/>
                  <a:gd name="T26" fmla="*/ 155 w 155"/>
                  <a:gd name="T27" fmla="*/ 13 h 189"/>
                  <a:gd name="T28" fmla="*/ 124 w 155"/>
                  <a:gd name="T29" fmla="*/ 40 h 189"/>
                  <a:gd name="T30" fmla="*/ 127 w 155"/>
                  <a:gd name="T31" fmla="*/ 31 h 189"/>
                  <a:gd name="T32" fmla="*/ 124 w 155"/>
                  <a:gd name="T33" fmla="*/ 44 h 189"/>
                  <a:gd name="T34" fmla="*/ 122 w 155"/>
                  <a:gd name="T35" fmla="*/ 31 h 189"/>
                  <a:gd name="T36" fmla="*/ 124 w 155"/>
                  <a:gd name="T37" fmla="*/ 40 h 189"/>
                  <a:gd name="T38" fmla="*/ 96 w 155"/>
                  <a:gd name="T39" fmla="*/ 37 h 189"/>
                  <a:gd name="T40" fmla="*/ 100 w 155"/>
                  <a:gd name="T41" fmla="*/ 37 h 189"/>
                  <a:gd name="T42" fmla="*/ 86 w 155"/>
                  <a:gd name="T43" fmla="*/ 37 h 189"/>
                  <a:gd name="T44" fmla="*/ 90 w 155"/>
                  <a:gd name="T45" fmla="*/ 37 h 189"/>
                  <a:gd name="T46" fmla="*/ 62 w 155"/>
                  <a:gd name="T47" fmla="*/ 40 h 189"/>
                  <a:gd name="T48" fmla="*/ 64 w 155"/>
                  <a:gd name="T49" fmla="*/ 31 h 189"/>
                  <a:gd name="T50" fmla="*/ 62 w 155"/>
                  <a:gd name="T51" fmla="*/ 44 h 189"/>
                  <a:gd name="T52" fmla="*/ 59 w 155"/>
                  <a:gd name="T53" fmla="*/ 31 h 189"/>
                  <a:gd name="T54" fmla="*/ 62 w 155"/>
                  <a:gd name="T55" fmla="*/ 40 h 189"/>
                  <a:gd name="T56" fmla="*/ 33 w 155"/>
                  <a:gd name="T57" fmla="*/ 37 h 189"/>
                  <a:gd name="T58" fmla="*/ 37 w 155"/>
                  <a:gd name="T59" fmla="*/ 37 h 189"/>
                  <a:gd name="T60" fmla="*/ 23 w 155"/>
                  <a:gd name="T61" fmla="*/ 37 h 189"/>
                  <a:gd name="T62" fmla="*/ 27 w 155"/>
                  <a:gd name="T63" fmla="*/ 37 h 189"/>
                  <a:gd name="T64" fmla="*/ 141 w 155"/>
                  <a:gd name="T65" fmla="*/ 175 h 189"/>
                  <a:gd name="T66" fmla="*/ 14 w 155"/>
                  <a:gd name="T67" fmla="*/ 20 h 189"/>
                  <a:gd name="T68" fmla="*/ 27 w 155"/>
                  <a:gd name="T69" fmla="*/ 25 h 189"/>
                  <a:gd name="T70" fmla="*/ 30 w 155"/>
                  <a:gd name="T71" fmla="*/ 50 h 189"/>
                  <a:gd name="T72" fmla="*/ 33 w 155"/>
                  <a:gd name="T73" fmla="*/ 25 h 189"/>
                  <a:gd name="T74" fmla="*/ 59 w 155"/>
                  <a:gd name="T75" fmla="*/ 20 h 189"/>
                  <a:gd name="T76" fmla="*/ 49 w 155"/>
                  <a:gd name="T77" fmla="*/ 37 h 189"/>
                  <a:gd name="T78" fmla="*/ 74 w 155"/>
                  <a:gd name="T79" fmla="*/ 37 h 189"/>
                  <a:gd name="T80" fmla="*/ 64 w 155"/>
                  <a:gd name="T81" fmla="*/ 20 h 189"/>
                  <a:gd name="T82" fmla="*/ 90 w 155"/>
                  <a:gd name="T83" fmla="*/ 25 h 189"/>
                  <a:gd name="T84" fmla="*/ 93 w 155"/>
                  <a:gd name="T85" fmla="*/ 50 h 189"/>
                  <a:gd name="T86" fmla="*/ 96 w 155"/>
                  <a:gd name="T87" fmla="*/ 25 h 189"/>
                  <a:gd name="T88" fmla="*/ 122 w 155"/>
                  <a:gd name="T89" fmla="*/ 20 h 189"/>
                  <a:gd name="T90" fmla="*/ 112 w 155"/>
                  <a:gd name="T91" fmla="*/ 37 h 189"/>
                  <a:gd name="T92" fmla="*/ 137 w 155"/>
                  <a:gd name="T93" fmla="*/ 37 h 189"/>
                  <a:gd name="T94" fmla="*/ 127 w 155"/>
                  <a:gd name="T95" fmla="*/ 20 h 189"/>
                  <a:gd name="T96" fmla="*/ 141 w 155"/>
                  <a:gd name="T97" fmla="*/ 17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5" h="189">
                    <a:moveTo>
                      <a:pt x="148" y="7"/>
                    </a:moveTo>
                    <a:cubicBezTo>
                      <a:pt x="127" y="7"/>
                      <a:pt x="127" y="7"/>
                      <a:pt x="127" y="7"/>
                    </a:cubicBezTo>
                    <a:cubicBezTo>
                      <a:pt x="127" y="3"/>
                      <a:pt x="127" y="3"/>
                      <a:pt x="127" y="3"/>
                    </a:cubicBezTo>
                    <a:cubicBezTo>
                      <a:pt x="127" y="1"/>
                      <a:pt x="126" y="0"/>
                      <a:pt x="124" y="0"/>
                    </a:cubicBezTo>
                    <a:cubicBezTo>
                      <a:pt x="123" y="0"/>
                      <a:pt x="122" y="1"/>
                      <a:pt x="122" y="3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96" y="7"/>
                      <a:pt x="96" y="7"/>
                      <a:pt x="96" y="7"/>
                    </a:cubicBezTo>
                    <a:cubicBezTo>
                      <a:pt x="96" y="3"/>
                      <a:pt x="96" y="3"/>
                      <a:pt x="96" y="3"/>
                    </a:cubicBezTo>
                    <a:cubicBezTo>
                      <a:pt x="96" y="1"/>
                      <a:pt x="94" y="0"/>
                      <a:pt x="93" y="0"/>
                    </a:cubicBezTo>
                    <a:cubicBezTo>
                      <a:pt x="91" y="0"/>
                      <a:pt x="90" y="1"/>
                      <a:pt x="90" y="3"/>
                    </a:cubicBezTo>
                    <a:cubicBezTo>
                      <a:pt x="90" y="7"/>
                      <a:pt x="90" y="7"/>
                      <a:pt x="90" y="7"/>
                    </a:cubicBezTo>
                    <a:cubicBezTo>
                      <a:pt x="64" y="7"/>
                      <a:pt x="64" y="7"/>
                      <a:pt x="64" y="7"/>
                    </a:cubicBezTo>
                    <a:cubicBezTo>
                      <a:pt x="64" y="3"/>
                      <a:pt x="64" y="3"/>
                      <a:pt x="64" y="3"/>
                    </a:cubicBezTo>
                    <a:cubicBezTo>
                      <a:pt x="64" y="1"/>
                      <a:pt x="63" y="0"/>
                      <a:pt x="62" y="0"/>
                    </a:cubicBezTo>
                    <a:cubicBezTo>
                      <a:pt x="60" y="0"/>
                      <a:pt x="59" y="1"/>
                      <a:pt x="59" y="3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3" y="1"/>
                      <a:pt x="32" y="0"/>
                      <a:pt x="30" y="0"/>
                    </a:cubicBezTo>
                    <a:cubicBezTo>
                      <a:pt x="29" y="0"/>
                      <a:pt x="27" y="1"/>
                      <a:pt x="27" y="3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3" y="7"/>
                      <a:pt x="0" y="10"/>
                      <a:pt x="0" y="13"/>
                    </a:cubicBezTo>
                    <a:cubicBezTo>
                      <a:pt x="0" y="182"/>
                      <a:pt x="0" y="182"/>
                      <a:pt x="0" y="182"/>
                    </a:cubicBezTo>
                    <a:cubicBezTo>
                      <a:pt x="0" y="186"/>
                      <a:pt x="3" y="189"/>
                      <a:pt x="7" y="189"/>
                    </a:cubicBezTo>
                    <a:cubicBezTo>
                      <a:pt x="148" y="189"/>
                      <a:pt x="148" y="189"/>
                      <a:pt x="148" y="189"/>
                    </a:cubicBezTo>
                    <a:cubicBezTo>
                      <a:pt x="152" y="189"/>
                      <a:pt x="155" y="186"/>
                      <a:pt x="155" y="182"/>
                    </a:cubicBezTo>
                    <a:cubicBezTo>
                      <a:pt x="155" y="13"/>
                      <a:pt x="155" y="13"/>
                      <a:pt x="155" y="13"/>
                    </a:cubicBezTo>
                    <a:cubicBezTo>
                      <a:pt x="155" y="10"/>
                      <a:pt x="152" y="7"/>
                      <a:pt x="148" y="7"/>
                    </a:cubicBezTo>
                    <a:close/>
                    <a:moveTo>
                      <a:pt x="124" y="40"/>
                    </a:moveTo>
                    <a:cubicBezTo>
                      <a:pt x="126" y="40"/>
                      <a:pt x="127" y="39"/>
                      <a:pt x="127" y="37"/>
                    </a:cubicBezTo>
                    <a:cubicBezTo>
                      <a:pt x="127" y="31"/>
                      <a:pt x="127" y="31"/>
                      <a:pt x="127" y="31"/>
                    </a:cubicBezTo>
                    <a:cubicBezTo>
                      <a:pt x="130" y="32"/>
                      <a:pt x="131" y="35"/>
                      <a:pt x="131" y="37"/>
                    </a:cubicBezTo>
                    <a:cubicBezTo>
                      <a:pt x="131" y="41"/>
                      <a:pt x="128" y="44"/>
                      <a:pt x="124" y="44"/>
                    </a:cubicBezTo>
                    <a:cubicBezTo>
                      <a:pt x="120" y="44"/>
                      <a:pt x="117" y="41"/>
                      <a:pt x="117" y="37"/>
                    </a:cubicBezTo>
                    <a:cubicBezTo>
                      <a:pt x="117" y="34"/>
                      <a:pt x="119" y="32"/>
                      <a:pt x="122" y="31"/>
                    </a:cubicBezTo>
                    <a:cubicBezTo>
                      <a:pt x="122" y="37"/>
                      <a:pt x="122" y="37"/>
                      <a:pt x="122" y="37"/>
                    </a:cubicBezTo>
                    <a:cubicBezTo>
                      <a:pt x="122" y="39"/>
                      <a:pt x="123" y="40"/>
                      <a:pt x="124" y="40"/>
                    </a:cubicBezTo>
                    <a:close/>
                    <a:moveTo>
                      <a:pt x="93" y="40"/>
                    </a:moveTo>
                    <a:cubicBezTo>
                      <a:pt x="94" y="40"/>
                      <a:pt x="96" y="39"/>
                      <a:pt x="96" y="37"/>
                    </a:cubicBezTo>
                    <a:cubicBezTo>
                      <a:pt x="96" y="31"/>
                      <a:pt x="96" y="31"/>
                      <a:pt x="96" y="31"/>
                    </a:cubicBezTo>
                    <a:cubicBezTo>
                      <a:pt x="98" y="32"/>
                      <a:pt x="100" y="35"/>
                      <a:pt x="100" y="37"/>
                    </a:cubicBezTo>
                    <a:cubicBezTo>
                      <a:pt x="100" y="41"/>
                      <a:pt x="97" y="44"/>
                      <a:pt x="93" y="44"/>
                    </a:cubicBezTo>
                    <a:cubicBezTo>
                      <a:pt x="89" y="44"/>
                      <a:pt x="86" y="41"/>
                      <a:pt x="86" y="37"/>
                    </a:cubicBezTo>
                    <a:cubicBezTo>
                      <a:pt x="86" y="34"/>
                      <a:pt x="88" y="32"/>
                      <a:pt x="90" y="31"/>
                    </a:cubicBezTo>
                    <a:cubicBezTo>
                      <a:pt x="90" y="37"/>
                      <a:pt x="90" y="37"/>
                      <a:pt x="90" y="37"/>
                    </a:cubicBezTo>
                    <a:cubicBezTo>
                      <a:pt x="90" y="39"/>
                      <a:pt x="91" y="40"/>
                      <a:pt x="93" y="40"/>
                    </a:cubicBezTo>
                    <a:close/>
                    <a:moveTo>
                      <a:pt x="62" y="40"/>
                    </a:moveTo>
                    <a:cubicBezTo>
                      <a:pt x="63" y="40"/>
                      <a:pt x="64" y="39"/>
                      <a:pt x="64" y="37"/>
                    </a:cubicBezTo>
                    <a:cubicBezTo>
                      <a:pt x="64" y="31"/>
                      <a:pt x="64" y="31"/>
                      <a:pt x="64" y="31"/>
                    </a:cubicBezTo>
                    <a:cubicBezTo>
                      <a:pt x="67" y="32"/>
                      <a:pt x="69" y="35"/>
                      <a:pt x="69" y="37"/>
                    </a:cubicBezTo>
                    <a:cubicBezTo>
                      <a:pt x="69" y="41"/>
                      <a:pt x="65" y="44"/>
                      <a:pt x="62" y="44"/>
                    </a:cubicBezTo>
                    <a:cubicBezTo>
                      <a:pt x="58" y="44"/>
                      <a:pt x="54" y="41"/>
                      <a:pt x="54" y="37"/>
                    </a:cubicBezTo>
                    <a:cubicBezTo>
                      <a:pt x="54" y="34"/>
                      <a:pt x="56" y="32"/>
                      <a:pt x="59" y="31"/>
                    </a:cubicBezTo>
                    <a:cubicBezTo>
                      <a:pt x="59" y="37"/>
                      <a:pt x="59" y="37"/>
                      <a:pt x="59" y="37"/>
                    </a:cubicBezTo>
                    <a:cubicBezTo>
                      <a:pt x="59" y="39"/>
                      <a:pt x="60" y="40"/>
                      <a:pt x="62" y="40"/>
                    </a:cubicBezTo>
                    <a:close/>
                    <a:moveTo>
                      <a:pt x="30" y="40"/>
                    </a:moveTo>
                    <a:cubicBezTo>
                      <a:pt x="32" y="40"/>
                      <a:pt x="33" y="39"/>
                      <a:pt x="33" y="37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5" y="32"/>
                      <a:pt x="37" y="35"/>
                      <a:pt x="37" y="37"/>
                    </a:cubicBezTo>
                    <a:cubicBezTo>
                      <a:pt x="37" y="41"/>
                      <a:pt x="34" y="44"/>
                      <a:pt x="30" y="44"/>
                    </a:cubicBezTo>
                    <a:cubicBezTo>
                      <a:pt x="26" y="44"/>
                      <a:pt x="23" y="41"/>
                      <a:pt x="23" y="37"/>
                    </a:cubicBezTo>
                    <a:cubicBezTo>
                      <a:pt x="23" y="34"/>
                      <a:pt x="25" y="32"/>
                      <a:pt x="27" y="31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9"/>
                      <a:pt x="29" y="40"/>
                      <a:pt x="30" y="40"/>
                    </a:cubicBezTo>
                    <a:close/>
                    <a:moveTo>
                      <a:pt x="141" y="175"/>
                    </a:moveTo>
                    <a:cubicBezTo>
                      <a:pt x="14" y="175"/>
                      <a:pt x="14" y="175"/>
                      <a:pt x="14" y="175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27" y="20"/>
                      <a:pt x="27" y="20"/>
                      <a:pt x="27" y="20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2" y="26"/>
                      <a:pt x="18" y="31"/>
                      <a:pt x="18" y="37"/>
                    </a:cubicBezTo>
                    <a:cubicBezTo>
                      <a:pt x="18" y="44"/>
                      <a:pt x="23" y="50"/>
                      <a:pt x="30" y="50"/>
                    </a:cubicBezTo>
                    <a:cubicBezTo>
                      <a:pt x="37" y="50"/>
                      <a:pt x="43" y="44"/>
                      <a:pt x="43" y="37"/>
                    </a:cubicBezTo>
                    <a:cubicBezTo>
                      <a:pt x="43" y="31"/>
                      <a:pt x="39" y="26"/>
                      <a:pt x="33" y="25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59" y="20"/>
                      <a:pt x="59" y="20"/>
                      <a:pt x="59" y="20"/>
                    </a:cubicBezTo>
                    <a:cubicBezTo>
                      <a:pt x="59" y="25"/>
                      <a:pt x="59" y="25"/>
                      <a:pt x="59" y="25"/>
                    </a:cubicBezTo>
                    <a:cubicBezTo>
                      <a:pt x="53" y="26"/>
                      <a:pt x="49" y="31"/>
                      <a:pt x="49" y="37"/>
                    </a:cubicBezTo>
                    <a:cubicBezTo>
                      <a:pt x="49" y="44"/>
                      <a:pt x="55" y="50"/>
                      <a:pt x="62" y="50"/>
                    </a:cubicBezTo>
                    <a:cubicBezTo>
                      <a:pt x="68" y="50"/>
                      <a:pt x="74" y="44"/>
                      <a:pt x="74" y="37"/>
                    </a:cubicBezTo>
                    <a:cubicBezTo>
                      <a:pt x="74" y="31"/>
                      <a:pt x="70" y="26"/>
                      <a:pt x="64" y="25"/>
                    </a:cubicBezTo>
                    <a:cubicBezTo>
                      <a:pt x="64" y="20"/>
                      <a:pt x="64" y="20"/>
                      <a:pt x="64" y="20"/>
                    </a:cubicBezTo>
                    <a:cubicBezTo>
                      <a:pt x="90" y="20"/>
                      <a:pt x="90" y="20"/>
                      <a:pt x="90" y="20"/>
                    </a:cubicBezTo>
                    <a:cubicBezTo>
                      <a:pt x="90" y="25"/>
                      <a:pt x="90" y="25"/>
                      <a:pt x="90" y="25"/>
                    </a:cubicBezTo>
                    <a:cubicBezTo>
                      <a:pt x="85" y="26"/>
                      <a:pt x="80" y="31"/>
                      <a:pt x="80" y="37"/>
                    </a:cubicBezTo>
                    <a:cubicBezTo>
                      <a:pt x="80" y="44"/>
                      <a:pt x="86" y="50"/>
                      <a:pt x="93" y="50"/>
                    </a:cubicBezTo>
                    <a:cubicBezTo>
                      <a:pt x="100" y="50"/>
                      <a:pt x="105" y="44"/>
                      <a:pt x="105" y="37"/>
                    </a:cubicBezTo>
                    <a:cubicBezTo>
                      <a:pt x="105" y="31"/>
                      <a:pt x="101" y="26"/>
                      <a:pt x="96" y="25"/>
                    </a:cubicBezTo>
                    <a:cubicBezTo>
                      <a:pt x="96" y="20"/>
                      <a:pt x="96" y="20"/>
                      <a:pt x="96" y="20"/>
                    </a:cubicBezTo>
                    <a:cubicBezTo>
                      <a:pt x="122" y="20"/>
                      <a:pt x="122" y="20"/>
                      <a:pt x="122" y="20"/>
                    </a:cubicBezTo>
                    <a:cubicBezTo>
                      <a:pt x="122" y="25"/>
                      <a:pt x="122" y="25"/>
                      <a:pt x="122" y="25"/>
                    </a:cubicBezTo>
                    <a:cubicBezTo>
                      <a:pt x="116" y="26"/>
                      <a:pt x="112" y="31"/>
                      <a:pt x="112" y="37"/>
                    </a:cubicBezTo>
                    <a:cubicBezTo>
                      <a:pt x="112" y="44"/>
                      <a:pt x="117" y="50"/>
                      <a:pt x="124" y="50"/>
                    </a:cubicBezTo>
                    <a:cubicBezTo>
                      <a:pt x="131" y="50"/>
                      <a:pt x="137" y="44"/>
                      <a:pt x="137" y="37"/>
                    </a:cubicBezTo>
                    <a:cubicBezTo>
                      <a:pt x="137" y="31"/>
                      <a:pt x="133" y="26"/>
                      <a:pt x="127" y="25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1" y="20"/>
                      <a:pt x="141" y="20"/>
                      <a:pt x="141" y="20"/>
                    </a:cubicBezTo>
                    <a:lnTo>
                      <a:pt x="141" y="1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3" name="Freeform 6"/>
              <p:cNvSpPr/>
              <p:nvPr/>
            </p:nvSpPr>
            <p:spPr bwMode="auto">
              <a:xfrm>
                <a:off x="2820" y="2272"/>
                <a:ext cx="181" cy="12"/>
              </a:xfrm>
              <a:custGeom>
                <a:avLst/>
                <a:gdLst>
                  <a:gd name="T0" fmla="*/ 73 w 75"/>
                  <a:gd name="T1" fmla="*/ 0 h 5"/>
                  <a:gd name="T2" fmla="*/ 2 w 75"/>
                  <a:gd name="T3" fmla="*/ 0 h 5"/>
                  <a:gd name="T4" fmla="*/ 0 w 75"/>
                  <a:gd name="T5" fmla="*/ 3 h 5"/>
                  <a:gd name="T6" fmla="*/ 2 w 75"/>
                  <a:gd name="T7" fmla="*/ 5 h 5"/>
                  <a:gd name="T8" fmla="*/ 73 w 75"/>
                  <a:gd name="T9" fmla="*/ 5 h 5"/>
                  <a:gd name="T10" fmla="*/ 75 w 75"/>
                  <a:gd name="T11" fmla="*/ 3 h 5"/>
                  <a:gd name="T12" fmla="*/ 73 w 75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5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4" y="5"/>
                      <a:pt x="75" y="4"/>
                      <a:pt x="75" y="3"/>
                    </a:cubicBezTo>
                    <a:cubicBezTo>
                      <a:pt x="75" y="1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4" name="Freeform 7"/>
              <p:cNvSpPr/>
              <p:nvPr/>
            </p:nvSpPr>
            <p:spPr bwMode="auto">
              <a:xfrm>
                <a:off x="2820" y="2190"/>
                <a:ext cx="181" cy="14"/>
              </a:xfrm>
              <a:custGeom>
                <a:avLst/>
                <a:gdLst>
                  <a:gd name="T0" fmla="*/ 73 w 75"/>
                  <a:gd name="T1" fmla="*/ 0 h 6"/>
                  <a:gd name="T2" fmla="*/ 2 w 75"/>
                  <a:gd name="T3" fmla="*/ 0 h 6"/>
                  <a:gd name="T4" fmla="*/ 0 w 75"/>
                  <a:gd name="T5" fmla="*/ 3 h 6"/>
                  <a:gd name="T6" fmla="*/ 2 w 75"/>
                  <a:gd name="T7" fmla="*/ 6 h 6"/>
                  <a:gd name="T8" fmla="*/ 73 w 75"/>
                  <a:gd name="T9" fmla="*/ 6 h 6"/>
                  <a:gd name="T10" fmla="*/ 75 w 75"/>
                  <a:gd name="T11" fmla="*/ 3 h 6"/>
                  <a:gd name="T12" fmla="*/ 73 w 75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6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5"/>
                      <a:pt x="1" y="6"/>
                      <a:pt x="2" y="6"/>
                    </a:cubicBezTo>
                    <a:cubicBezTo>
                      <a:pt x="73" y="6"/>
                      <a:pt x="73" y="6"/>
                      <a:pt x="73" y="6"/>
                    </a:cubicBezTo>
                    <a:cubicBezTo>
                      <a:pt x="74" y="6"/>
                      <a:pt x="75" y="5"/>
                      <a:pt x="75" y="3"/>
                    </a:cubicBezTo>
                    <a:cubicBezTo>
                      <a:pt x="75" y="2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5" name="Freeform 8"/>
              <p:cNvSpPr/>
              <p:nvPr/>
            </p:nvSpPr>
            <p:spPr bwMode="auto">
              <a:xfrm>
                <a:off x="2820" y="2111"/>
                <a:ext cx="181" cy="12"/>
              </a:xfrm>
              <a:custGeom>
                <a:avLst/>
                <a:gdLst>
                  <a:gd name="T0" fmla="*/ 73 w 75"/>
                  <a:gd name="T1" fmla="*/ 0 h 5"/>
                  <a:gd name="T2" fmla="*/ 2 w 75"/>
                  <a:gd name="T3" fmla="*/ 0 h 5"/>
                  <a:gd name="T4" fmla="*/ 0 w 75"/>
                  <a:gd name="T5" fmla="*/ 3 h 5"/>
                  <a:gd name="T6" fmla="*/ 2 w 75"/>
                  <a:gd name="T7" fmla="*/ 5 h 5"/>
                  <a:gd name="T8" fmla="*/ 73 w 75"/>
                  <a:gd name="T9" fmla="*/ 5 h 5"/>
                  <a:gd name="T10" fmla="*/ 75 w 75"/>
                  <a:gd name="T11" fmla="*/ 3 h 5"/>
                  <a:gd name="T12" fmla="*/ 73 w 75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5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4" y="5"/>
                      <a:pt x="75" y="4"/>
                      <a:pt x="75" y="3"/>
                    </a:cubicBezTo>
                    <a:cubicBezTo>
                      <a:pt x="75" y="1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6" name="Freeform 9"/>
              <p:cNvSpPr/>
              <p:nvPr/>
            </p:nvSpPr>
            <p:spPr bwMode="auto">
              <a:xfrm>
                <a:off x="2755" y="2096"/>
                <a:ext cx="41" cy="41"/>
              </a:xfrm>
              <a:custGeom>
                <a:avLst/>
                <a:gdLst>
                  <a:gd name="T0" fmla="*/ 15 w 17"/>
                  <a:gd name="T1" fmla="*/ 0 h 17"/>
                  <a:gd name="T2" fmla="*/ 3 w 17"/>
                  <a:gd name="T3" fmla="*/ 0 h 17"/>
                  <a:gd name="T4" fmla="*/ 0 w 17"/>
                  <a:gd name="T5" fmla="*/ 3 h 17"/>
                  <a:gd name="T6" fmla="*/ 0 w 17"/>
                  <a:gd name="T7" fmla="*/ 15 h 17"/>
                  <a:gd name="T8" fmla="*/ 3 w 17"/>
                  <a:gd name="T9" fmla="*/ 17 h 17"/>
                  <a:gd name="T10" fmla="*/ 15 w 17"/>
                  <a:gd name="T11" fmla="*/ 17 h 17"/>
                  <a:gd name="T12" fmla="*/ 17 w 17"/>
                  <a:gd name="T13" fmla="*/ 15 h 17"/>
                  <a:gd name="T14" fmla="*/ 17 w 17"/>
                  <a:gd name="T15" fmla="*/ 3 h 17"/>
                  <a:gd name="T16" fmla="*/ 15 w 17"/>
                  <a:gd name="T1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7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1" y="17"/>
                      <a:pt x="3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6" y="17"/>
                      <a:pt x="17" y="16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1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7" name="Freeform 10"/>
              <p:cNvSpPr/>
              <p:nvPr/>
            </p:nvSpPr>
            <p:spPr bwMode="auto">
              <a:xfrm>
                <a:off x="2755" y="2176"/>
                <a:ext cx="41" cy="43"/>
              </a:xfrm>
              <a:custGeom>
                <a:avLst/>
                <a:gdLst>
                  <a:gd name="T0" fmla="*/ 15 w 17"/>
                  <a:gd name="T1" fmla="*/ 0 h 18"/>
                  <a:gd name="T2" fmla="*/ 3 w 17"/>
                  <a:gd name="T3" fmla="*/ 0 h 18"/>
                  <a:gd name="T4" fmla="*/ 0 w 17"/>
                  <a:gd name="T5" fmla="*/ 3 h 18"/>
                  <a:gd name="T6" fmla="*/ 0 w 17"/>
                  <a:gd name="T7" fmla="*/ 15 h 18"/>
                  <a:gd name="T8" fmla="*/ 3 w 17"/>
                  <a:gd name="T9" fmla="*/ 18 h 18"/>
                  <a:gd name="T10" fmla="*/ 15 w 17"/>
                  <a:gd name="T11" fmla="*/ 18 h 18"/>
                  <a:gd name="T12" fmla="*/ 17 w 17"/>
                  <a:gd name="T13" fmla="*/ 15 h 18"/>
                  <a:gd name="T14" fmla="*/ 17 w 17"/>
                  <a:gd name="T15" fmla="*/ 3 h 18"/>
                  <a:gd name="T16" fmla="*/ 15 w 17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8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7"/>
                      <a:pt x="1" y="18"/>
                      <a:pt x="3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6" y="18"/>
                      <a:pt x="17" y="17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2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8" name="Freeform 11"/>
              <p:cNvSpPr/>
              <p:nvPr/>
            </p:nvSpPr>
            <p:spPr bwMode="auto">
              <a:xfrm>
                <a:off x="2755" y="2257"/>
                <a:ext cx="41" cy="41"/>
              </a:xfrm>
              <a:custGeom>
                <a:avLst/>
                <a:gdLst>
                  <a:gd name="T0" fmla="*/ 15 w 17"/>
                  <a:gd name="T1" fmla="*/ 0 h 17"/>
                  <a:gd name="T2" fmla="*/ 3 w 17"/>
                  <a:gd name="T3" fmla="*/ 0 h 17"/>
                  <a:gd name="T4" fmla="*/ 0 w 17"/>
                  <a:gd name="T5" fmla="*/ 3 h 17"/>
                  <a:gd name="T6" fmla="*/ 0 w 17"/>
                  <a:gd name="T7" fmla="*/ 15 h 17"/>
                  <a:gd name="T8" fmla="*/ 3 w 17"/>
                  <a:gd name="T9" fmla="*/ 17 h 17"/>
                  <a:gd name="T10" fmla="*/ 15 w 17"/>
                  <a:gd name="T11" fmla="*/ 17 h 17"/>
                  <a:gd name="T12" fmla="*/ 17 w 17"/>
                  <a:gd name="T13" fmla="*/ 15 h 17"/>
                  <a:gd name="T14" fmla="*/ 17 w 17"/>
                  <a:gd name="T15" fmla="*/ 3 h 17"/>
                  <a:gd name="T16" fmla="*/ 15 w 17"/>
                  <a:gd name="T1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7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1" y="17"/>
                      <a:pt x="3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6" y="17"/>
                      <a:pt x="17" y="16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1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175" name="Text Box 78"/>
          <p:cNvSpPr txBox="1">
            <a:spLocks noChangeArrowheads="1"/>
          </p:cNvSpPr>
          <p:nvPr/>
        </p:nvSpPr>
        <p:spPr bwMode="auto">
          <a:xfrm>
            <a:off x="2346100" y="4389838"/>
            <a:ext cx="15456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325B7F"/>
                </a:solidFill>
                <a:latin typeface="Impact" panose="020B0806030902050204" pitchFamily="34" charset="0"/>
              </a:rPr>
              <a:t>35,216,330</a:t>
            </a:r>
          </a:p>
        </p:txBody>
      </p:sp>
      <p:sp>
        <p:nvSpPr>
          <p:cNvPr id="176" name="Rectangle 79"/>
          <p:cNvSpPr>
            <a:spLocks noChangeArrowheads="1"/>
          </p:cNvSpPr>
          <p:nvPr/>
        </p:nvSpPr>
        <p:spPr bwMode="auto">
          <a:xfrm>
            <a:off x="1675343" y="5043327"/>
            <a:ext cx="3071284" cy="1254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请在这里添加相应的文字内容，请在这里添加相应的文字内容。请在这里添加相应的文字内容，请在这里添加相应的文字内容。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7" name="Text Box 80"/>
          <p:cNvSpPr txBox="1">
            <a:spLocks noChangeArrowheads="1"/>
          </p:cNvSpPr>
          <p:nvPr/>
        </p:nvSpPr>
        <p:spPr bwMode="auto">
          <a:xfrm>
            <a:off x="8345592" y="4389838"/>
            <a:ext cx="15015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61,478,900</a:t>
            </a:r>
          </a:p>
        </p:txBody>
      </p:sp>
      <p:sp>
        <p:nvSpPr>
          <p:cNvPr id="178" name="Rectangle 81"/>
          <p:cNvSpPr>
            <a:spLocks noChangeArrowheads="1"/>
          </p:cNvSpPr>
          <p:nvPr/>
        </p:nvSpPr>
        <p:spPr bwMode="auto">
          <a:xfrm>
            <a:off x="7593542" y="5043327"/>
            <a:ext cx="3071284" cy="1254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请在这里添加相应的文字内容，请在这里添加相应的文字内容。请在这里添加相应的文字内容，请在这里添加相应的文字内容。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9" name="Line 82"/>
          <p:cNvSpPr>
            <a:spLocks noChangeShapeType="1"/>
          </p:cNvSpPr>
          <p:nvPr/>
        </p:nvSpPr>
        <p:spPr bwMode="auto">
          <a:xfrm>
            <a:off x="1838326" y="4912655"/>
            <a:ext cx="2592916" cy="0"/>
          </a:xfrm>
          <a:prstGeom prst="lin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180" name="Line 83"/>
          <p:cNvSpPr>
            <a:spLocks noChangeShapeType="1"/>
          </p:cNvSpPr>
          <p:nvPr/>
        </p:nvSpPr>
        <p:spPr bwMode="auto">
          <a:xfrm>
            <a:off x="7790393" y="4912655"/>
            <a:ext cx="2592916" cy="0"/>
          </a:xfrm>
          <a:prstGeom prst="lin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/>
          </a:p>
        </p:txBody>
      </p:sp>
      <p:grpSp>
        <p:nvGrpSpPr>
          <p:cNvPr id="2" name="组合 1"/>
          <p:cNvGrpSpPr/>
          <p:nvPr/>
        </p:nvGrpSpPr>
        <p:grpSpPr>
          <a:xfrm>
            <a:off x="1364192" y="1964138"/>
            <a:ext cx="9463616" cy="1869018"/>
            <a:chOff x="1344084" y="2181226"/>
            <a:chExt cx="9463616" cy="1869018"/>
          </a:xfrm>
        </p:grpSpPr>
        <p:grpSp>
          <p:nvGrpSpPr>
            <p:cNvPr id="126" name="Group 9"/>
            <p:cNvGrpSpPr/>
            <p:nvPr/>
          </p:nvGrpSpPr>
          <p:grpSpPr bwMode="auto">
            <a:xfrm>
              <a:off x="1600201" y="2621493"/>
              <a:ext cx="579967" cy="1428751"/>
              <a:chOff x="0" y="0"/>
              <a:chExt cx="274" cy="675"/>
            </a:xfrm>
            <a:solidFill>
              <a:srgbClr val="325B7F"/>
            </a:solidFill>
          </p:grpSpPr>
          <p:sp>
            <p:nvSpPr>
              <p:cNvPr id="127" name="Freeform 10"/>
              <p:cNvSpPr/>
              <p:nvPr/>
            </p:nvSpPr>
            <p:spPr bwMode="auto">
              <a:xfrm>
                <a:off x="0" y="134"/>
                <a:ext cx="274" cy="541"/>
              </a:xfrm>
              <a:custGeom>
                <a:avLst/>
                <a:gdLst>
                  <a:gd name="T0" fmla="*/ 115 w 116"/>
                  <a:gd name="T1" fmla="*/ 82 h 229"/>
                  <a:gd name="T2" fmla="*/ 115 w 116"/>
                  <a:gd name="T3" fmla="*/ 37 h 229"/>
                  <a:gd name="T4" fmla="*/ 115 w 116"/>
                  <a:gd name="T5" fmla="*/ 15 h 229"/>
                  <a:gd name="T6" fmla="*/ 97 w 116"/>
                  <a:gd name="T7" fmla="*/ 0 h 229"/>
                  <a:gd name="T8" fmla="*/ 63 w 116"/>
                  <a:gd name="T9" fmla="*/ 0 h 229"/>
                  <a:gd name="T10" fmla="*/ 26 w 116"/>
                  <a:gd name="T11" fmla="*/ 0 h 229"/>
                  <a:gd name="T12" fmla="*/ 9 w 116"/>
                  <a:gd name="T13" fmla="*/ 5 h 229"/>
                  <a:gd name="T14" fmla="*/ 2 w 116"/>
                  <a:gd name="T15" fmla="*/ 38 h 229"/>
                  <a:gd name="T16" fmla="*/ 2 w 116"/>
                  <a:gd name="T17" fmla="*/ 83 h 229"/>
                  <a:gd name="T18" fmla="*/ 12 w 116"/>
                  <a:gd name="T19" fmla="*/ 113 h 229"/>
                  <a:gd name="T20" fmla="*/ 23 w 116"/>
                  <a:gd name="T21" fmla="*/ 93 h 229"/>
                  <a:gd name="T22" fmla="*/ 23 w 116"/>
                  <a:gd name="T23" fmla="*/ 62 h 229"/>
                  <a:gd name="T24" fmla="*/ 24 w 116"/>
                  <a:gd name="T25" fmla="*/ 50 h 229"/>
                  <a:gd name="T26" fmla="*/ 26 w 116"/>
                  <a:gd name="T27" fmla="*/ 61 h 229"/>
                  <a:gd name="T28" fmla="*/ 26 w 116"/>
                  <a:gd name="T29" fmla="*/ 213 h 229"/>
                  <a:gd name="T30" fmla="*/ 41 w 116"/>
                  <a:gd name="T31" fmla="*/ 228 h 229"/>
                  <a:gd name="T32" fmla="*/ 57 w 116"/>
                  <a:gd name="T33" fmla="*/ 214 h 229"/>
                  <a:gd name="T34" fmla="*/ 57 w 116"/>
                  <a:gd name="T35" fmla="*/ 153 h 229"/>
                  <a:gd name="T36" fmla="*/ 59 w 116"/>
                  <a:gd name="T37" fmla="*/ 142 h 229"/>
                  <a:gd name="T38" fmla="*/ 61 w 116"/>
                  <a:gd name="T39" fmla="*/ 153 h 229"/>
                  <a:gd name="T40" fmla="*/ 61 w 116"/>
                  <a:gd name="T41" fmla="*/ 214 h 229"/>
                  <a:gd name="T42" fmla="*/ 77 w 116"/>
                  <a:gd name="T43" fmla="*/ 229 h 229"/>
                  <a:gd name="T44" fmla="*/ 91 w 116"/>
                  <a:gd name="T45" fmla="*/ 215 h 229"/>
                  <a:gd name="T46" fmla="*/ 91 w 116"/>
                  <a:gd name="T47" fmla="*/ 61 h 229"/>
                  <a:gd name="T48" fmla="*/ 93 w 116"/>
                  <a:gd name="T49" fmla="*/ 49 h 229"/>
                  <a:gd name="T50" fmla="*/ 94 w 116"/>
                  <a:gd name="T51" fmla="*/ 58 h 229"/>
                  <a:gd name="T52" fmla="*/ 94 w 116"/>
                  <a:gd name="T53" fmla="*/ 87 h 229"/>
                  <a:gd name="T54" fmla="*/ 105 w 116"/>
                  <a:gd name="T55" fmla="*/ 111 h 229"/>
                  <a:gd name="T56" fmla="*/ 115 w 116"/>
                  <a:gd name="T57" fmla="*/ 82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16" h="229">
                    <a:moveTo>
                      <a:pt x="115" y="82"/>
                    </a:moveTo>
                    <a:cubicBezTo>
                      <a:pt x="115" y="67"/>
                      <a:pt x="115" y="52"/>
                      <a:pt x="115" y="37"/>
                    </a:cubicBezTo>
                    <a:cubicBezTo>
                      <a:pt x="115" y="23"/>
                      <a:pt x="116" y="24"/>
                      <a:pt x="115" y="15"/>
                    </a:cubicBezTo>
                    <a:cubicBezTo>
                      <a:pt x="111" y="4"/>
                      <a:pt x="104" y="0"/>
                      <a:pt x="97" y="0"/>
                    </a:cubicBezTo>
                    <a:cubicBezTo>
                      <a:pt x="81" y="0"/>
                      <a:pt x="75" y="0"/>
                      <a:pt x="63" y="0"/>
                    </a:cubicBezTo>
                    <a:cubicBezTo>
                      <a:pt x="48" y="0"/>
                      <a:pt x="41" y="0"/>
                      <a:pt x="26" y="0"/>
                    </a:cubicBezTo>
                    <a:cubicBezTo>
                      <a:pt x="19" y="0"/>
                      <a:pt x="14" y="0"/>
                      <a:pt x="9" y="5"/>
                    </a:cubicBezTo>
                    <a:cubicBezTo>
                      <a:pt x="1" y="13"/>
                      <a:pt x="2" y="14"/>
                      <a:pt x="2" y="38"/>
                    </a:cubicBezTo>
                    <a:cubicBezTo>
                      <a:pt x="2" y="49"/>
                      <a:pt x="2" y="70"/>
                      <a:pt x="2" y="83"/>
                    </a:cubicBezTo>
                    <a:cubicBezTo>
                      <a:pt x="2" y="95"/>
                      <a:pt x="0" y="113"/>
                      <a:pt x="12" y="113"/>
                    </a:cubicBezTo>
                    <a:cubicBezTo>
                      <a:pt x="23" y="113"/>
                      <a:pt x="23" y="105"/>
                      <a:pt x="23" y="93"/>
                    </a:cubicBezTo>
                    <a:cubicBezTo>
                      <a:pt x="23" y="76"/>
                      <a:pt x="23" y="72"/>
                      <a:pt x="23" y="62"/>
                    </a:cubicBezTo>
                    <a:cubicBezTo>
                      <a:pt x="23" y="51"/>
                      <a:pt x="22" y="50"/>
                      <a:pt x="24" y="50"/>
                    </a:cubicBezTo>
                    <a:cubicBezTo>
                      <a:pt x="26" y="50"/>
                      <a:pt x="26" y="50"/>
                      <a:pt x="26" y="61"/>
                    </a:cubicBezTo>
                    <a:cubicBezTo>
                      <a:pt x="26" y="72"/>
                      <a:pt x="26" y="204"/>
                      <a:pt x="26" y="213"/>
                    </a:cubicBezTo>
                    <a:cubicBezTo>
                      <a:pt x="26" y="220"/>
                      <a:pt x="30" y="228"/>
                      <a:pt x="41" y="228"/>
                    </a:cubicBezTo>
                    <a:cubicBezTo>
                      <a:pt x="52" y="228"/>
                      <a:pt x="57" y="222"/>
                      <a:pt x="57" y="214"/>
                    </a:cubicBezTo>
                    <a:cubicBezTo>
                      <a:pt x="57" y="201"/>
                      <a:pt x="57" y="160"/>
                      <a:pt x="57" y="153"/>
                    </a:cubicBezTo>
                    <a:cubicBezTo>
                      <a:pt x="57" y="146"/>
                      <a:pt x="57" y="142"/>
                      <a:pt x="59" y="142"/>
                    </a:cubicBezTo>
                    <a:cubicBezTo>
                      <a:pt x="61" y="142"/>
                      <a:pt x="61" y="146"/>
                      <a:pt x="61" y="153"/>
                    </a:cubicBezTo>
                    <a:cubicBezTo>
                      <a:pt x="61" y="160"/>
                      <a:pt x="61" y="201"/>
                      <a:pt x="61" y="214"/>
                    </a:cubicBezTo>
                    <a:cubicBezTo>
                      <a:pt x="61" y="219"/>
                      <a:pt x="66" y="229"/>
                      <a:pt x="77" y="229"/>
                    </a:cubicBezTo>
                    <a:cubicBezTo>
                      <a:pt x="84" y="229"/>
                      <a:pt x="91" y="220"/>
                      <a:pt x="91" y="215"/>
                    </a:cubicBezTo>
                    <a:cubicBezTo>
                      <a:pt x="91" y="185"/>
                      <a:pt x="91" y="70"/>
                      <a:pt x="91" y="61"/>
                    </a:cubicBezTo>
                    <a:cubicBezTo>
                      <a:pt x="91" y="56"/>
                      <a:pt x="91" y="49"/>
                      <a:pt x="93" y="49"/>
                    </a:cubicBezTo>
                    <a:cubicBezTo>
                      <a:pt x="94" y="49"/>
                      <a:pt x="94" y="51"/>
                      <a:pt x="94" y="58"/>
                    </a:cubicBezTo>
                    <a:cubicBezTo>
                      <a:pt x="94" y="67"/>
                      <a:pt x="94" y="75"/>
                      <a:pt x="94" y="87"/>
                    </a:cubicBezTo>
                    <a:cubicBezTo>
                      <a:pt x="94" y="106"/>
                      <a:pt x="97" y="111"/>
                      <a:pt x="105" y="111"/>
                    </a:cubicBezTo>
                    <a:cubicBezTo>
                      <a:pt x="116" y="111"/>
                      <a:pt x="115" y="92"/>
                      <a:pt x="115" y="8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28" name="Oval 11"/>
              <p:cNvSpPr>
                <a:spLocks noChangeArrowheads="1"/>
              </p:cNvSpPr>
              <p:nvPr/>
            </p:nvSpPr>
            <p:spPr bwMode="auto">
              <a:xfrm>
                <a:off x="82" y="0"/>
                <a:ext cx="114" cy="1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29" name="Freeform 12"/>
              <p:cNvSpPr/>
              <p:nvPr/>
            </p:nvSpPr>
            <p:spPr bwMode="auto">
              <a:xfrm>
                <a:off x="0" y="134"/>
                <a:ext cx="274" cy="541"/>
              </a:xfrm>
              <a:custGeom>
                <a:avLst/>
                <a:gdLst>
                  <a:gd name="T0" fmla="*/ 115 w 116"/>
                  <a:gd name="T1" fmla="*/ 82 h 229"/>
                  <a:gd name="T2" fmla="*/ 115 w 116"/>
                  <a:gd name="T3" fmla="*/ 37 h 229"/>
                  <a:gd name="T4" fmla="*/ 115 w 116"/>
                  <a:gd name="T5" fmla="*/ 15 h 229"/>
                  <a:gd name="T6" fmla="*/ 97 w 116"/>
                  <a:gd name="T7" fmla="*/ 0 h 229"/>
                  <a:gd name="T8" fmla="*/ 63 w 116"/>
                  <a:gd name="T9" fmla="*/ 0 h 229"/>
                  <a:gd name="T10" fmla="*/ 26 w 116"/>
                  <a:gd name="T11" fmla="*/ 0 h 229"/>
                  <a:gd name="T12" fmla="*/ 9 w 116"/>
                  <a:gd name="T13" fmla="*/ 5 h 229"/>
                  <a:gd name="T14" fmla="*/ 2 w 116"/>
                  <a:gd name="T15" fmla="*/ 38 h 229"/>
                  <a:gd name="T16" fmla="*/ 2 w 116"/>
                  <a:gd name="T17" fmla="*/ 83 h 229"/>
                  <a:gd name="T18" fmla="*/ 12 w 116"/>
                  <a:gd name="T19" fmla="*/ 113 h 229"/>
                  <a:gd name="T20" fmla="*/ 23 w 116"/>
                  <a:gd name="T21" fmla="*/ 93 h 229"/>
                  <a:gd name="T22" fmla="*/ 23 w 116"/>
                  <a:gd name="T23" fmla="*/ 62 h 229"/>
                  <a:gd name="T24" fmla="*/ 24 w 116"/>
                  <a:gd name="T25" fmla="*/ 50 h 229"/>
                  <a:gd name="T26" fmla="*/ 26 w 116"/>
                  <a:gd name="T27" fmla="*/ 61 h 229"/>
                  <a:gd name="T28" fmla="*/ 26 w 116"/>
                  <a:gd name="T29" fmla="*/ 213 h 229"/>
                  <a:gd name="T30" fmla="*/ 41 w 116"/>
                  <a:gd name="T31" fmla="*/ 228 h 229"/>
                  <a:gd name="T32" fmla="*/ 57 w 116"/>
                  <a:gd name="T33" fmla="*/ 214 h 229"/>
                  <a:gd name="T34" fmla="*/ 57 w 116"/>
                  <a:gd name="T35" fmla="*/ 153 h 229"/>
                  <a:gd name="T36" fmla="*/ 59 w 116"/>
                  <a:gd name="T37" fmla="*/ 142 h 229"/>
                  <a:gd name="T38" fmla="*/ 61 w 116"/>
                  <a:gd name="T39" fmla="*/ 153 h 229"/>
                  <a:gd name="T40" fmla="*/ 61 w 116"/>
                  <a:gd name="T41" fmla="*/ 214 h 229"/>
                  <a:gd name="T42" fmla="*/ 77 w 116"/>
                  <a:gd name="T43" fmla="*/ 229 h 229"/>
                  <a:gd name="T44" fmla="*/ 91 w 116"/>
                  <a:gd name="T45" fmla="*/ 215 h 229"/>
                  <a:gd name="T46" fmla="*/ 91 w 116"/>
                  <a:gd name="T47" fmla="*/ 61 h 229"/>
                  <a:gd name="T48" fmla="*/ 93 w 116"/>
                  <a:gd name="T49" fmla="*/ 49 h 229"/>
                  <a:gd name="T50" fmla="*/ 94 w 116"/>
                  <a:gd name="T51" fmla="*/ 58 h 229"/>
                  <a:gd name="T52" fmla="*/ 94 w 116"/>
                  <a:gd name="T53" fmla="*/ 87 h 229"/>
                  <a:gd name="T54" fmla="*/ 105 w 116"/>
                  <a:gd name="T55" fmla="*/ 111 h 229"/>
                  <a:gd name="T56" fmla="*/ 115 w 116"/>
                  <a:gd name="T57" fmla="*/ 82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16" h="229">
                    <a:moveTo>
                      <a:pt x="115" y="82"/>
                    </a:moveTo>
                    <a:cubicBezTo>
                      <a:pt x="115" y="67"/>
                      <a:pt x="115" y="52"/>
                      <a:pt x="115" y="37"/>
                    </a:cubicBezTo>
                    <a:cubicBezTo>
                      <a:pt x="115" y="23"/>
                      <a:pt x="116" y="24"/>
                      <a:pt x="115" y="15"/>
                    </a:cubicBezTo>
                    <a:cubicBezTo>
                      <a:pt x="111" y="4"/>
                      <a:pt x="104" y="0"/>
                      <a:pt x="97" y="0"/>
                    </a:cubicBezTo>
                    <a:cubicBezTo>
                      <a:pt x="81" y="0"/>
                      <a:pt x="75" y="0"/>
                      <a:pt x="63" y="0"/>
                    </a:cubicBezTo>
                    <a:cubicBezTo>
                      <a:pt x="48" y="0"/>
                      <a:pt x="41" y="0"/>
                      <a:pt x="26" y="0"/>
                    </a:cubicBezTo>
                    <a:cubicBezTo>
                      <a:pt x="19" y="0"/>
                      <a:pt x="14" y="0"/>
                      <a:pt x="9" y="5"/>
                    </a:cubicBezTo>
                    <a:cubicBezTo>
                      <a:pt x="1" y="13"/>
                      <a:pt x="2" y="14"/>
                      <a:pt x="2" y="38"/>
                    </a:cubicBezTo>
                    <a:cubicBezTo>
                      <a:pt x="2" y="49"/>
                      <a:pt x="2" y="70"/>
                      <a:pt x="2" y="83"/>
                    </a:cubicBezTo>
                    <a:cubicBezTo>
                      <a:pt x="2" y="95"/>
                      <a:pt x="0" y="113"/>
                      <a:pt x="12" y="113"/>
                    </a:cubicBezTo>
                    <a:cubicBezTo>
                      <a:pt x="23" y="113"/>
                      <a:pt x="23" y="105"/>
                      <a:pt x="23" y="93"/>
                    </a:cubicBezTo>
                    <a:cubicBezTo>
                      <a:pt x="23" y="76"/>
                      <a:pt x="23" y="72"/>
                      <a:pt x="23" y="62"/>
                    </a:cubicBezTo>
                    <a:cubicBezTo>
                      <a:pt x="23" y="51"/>
                      <a:pt x="22" y="50"/>
                      <a:pt x="24" y="50"/>
                    </a:cubicBezTo>
                    <a:cubicBezTo>
                      <a:pt x="26" y="50"/>
                      <a:pt x="26" y="50"/>
                      <a:pt x="26" y="61"/>
                    </a:cubicBezTo>
                    <a:cubicBezTo>
                      <a:pt x="26" y="72"/>
                      <a:pt x="26" y="204"/>
                      <a:pt x="26" y="213"/>
                    </a:cubicBezTo>
                    <a:cubicBezTo>
                      <a:pt x="26" y="220"/>
                      <a:pt x="30" y="228"/>
                      <a:pt x="41" y="228"/>
                    </a:cubicBezTo>
                    <a:cubicBezTo>
                      <a:pt x="52" y="228"/>
                      <a:pt x="57" y="222"/>
                      <a:pt x="57" y="214"/>
                    </a:cubicBezTo>
                    <a:cubicBezTo>
                      <a:pt x="57" y="201"/>
                      <a:pt x="57" y="160"/>
                      <a:pt x="57" y="153"/>
                    </a:cubicBezTo>
                    <a:cubicBezTo>
                      <a:pt x="57" y="146"/>
                      <a:pt x="57" y="142"/>
                      <a:pt x="59" y="142"/>
                    </a:cubicBezTo>
                    <a:cubicBezTo>
                      <a:pt x="61" y="142"/>
                      <a:pt x="61" y="146"/>
                      <a:pt x="61" y="153"/>
                    </a:cubicBezTo>
                    <a:cubicBezTo>
                      <a:pt x="61" y="160"/>
                      <a:pt x="61" y="201"/>
                      <a:pt x="61" y="214"/>
                    </a:cubicBezTo>
                    <a:cubicBezTo>
                      <a:pt x="61" y="219"/>
                      <a:pt x="66" y="229"/>
                      <a:pt x="77" y="229"/>
                    </a:cubicBezTo>
                    <a:cubicBezTo>
                      <a:pt x="84" y="229"/>
                      <a:pt x="91" y="220"/>
                      <a:pt x="91" y="215"/>
                    </a:cubicBezTo>
                    <a:cubicBezTo>
                      <a:pt x="91" y="185"/>
                      <a:pt x="91" y="70"/>
                      <a:pt x="91" y="61"/>
                    </a:cubicBezTo>
                    <a:cubicBezTo>
                      <a:pt x="91" y="56"/>
                      <a:pt x="91" y="49"/>
                      <a:pt x="93" y="49"/>
                    </a:cubicBezTo>
                    <a:cubicBezTo>
                      <a:pt x="94" y="49"/>
                      <a:pt x="94" y="51"/>
                      <a:pt x="94" y="58"/>
                    </a:cubicBezTo>
                    <a:cubicBezTo>
                      <a:pt x="94" y="67"/>
                      <a:pt x="94" y="75"/>
                      <a:pt x="94" y="87"/>
                    </a:cubicBezTo>
                    <a:cubicBezTo>
                      <a:pt x="94" y="106"/>
                      <a:pt x="97" y="111"/>
                      <a:pt x="105" y="111"/>
                    </a:cubicBezTo>
                    <a:cubicBezTo>
                      <a:pt x="116" y="111"/>
                      <a:pt x="115" y="92"/>
                      <a:pt x="115" y="8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30" name="Oval 13"/>
              <p:cNvSpPr>
                <a:spLocks noChangeArrowheads="1"/>
              </p:cNvSpPr>
              <p:nvPr/>
            </p:nvSpPr>
            <p:spPr bwMode="auto">
              <a:xfrm>
                <a:off x="82" y="0"/>
                <a:ext cx="114" cy="1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</p:grpSp>
        <p:grpSp>
          <p:nvGrpSpPr>
            <p:cNvPr id="131" name="Group 14"/>
            <p:cNvGrpSpPr/>
            <p:nvPr/>
          </p:nvGrpSpPr>
          <p:grpSpPr bwMode="auto">
            <a:xfrm>
              <a:off x="7490884" y="2610909"/>
              <a:ext cx="753533" cy="1430867"/>
              <a:chOff x="0" y="0"/>
              <a:chExt cx="356" cy="676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32" name="Freeform 15"/>
              <p:cNvSpPr/>
              <p:nvPr/>
            </p:nvSpPr>
            <p:spPr bwMode="auto">
              <a:xfrm>
                <a:off x="0" y="137"/>
                <a:ext cx="356" cy="539"/>
              </a:xfrm>
              <a:custGeom>
                <a:avLst/>
                <a:gdLst>
                  <a:gd name="T0" fmla="*/ 144 w 151"/>
                  <a:gd name="T1" fmla="*/ 82 h 228"/>
                  <a:gd name="T2" fmla="*/ 129 w 151"/>
                  <a:gd name="T3" fmla="*/ 37 h 228"/>
                  <a:gd name="T4" fmla="*/ 122 w 151"/>
                  <a:gd name="T5" fmla="*/ 15 h 228"/>
                  <a:gd name="T6" fmla="*/ 103 w 151"/>
                  <a:gd name="T7" fmla="*/ 0 h 228"/>
                  <a:gd name="T8" fmla="*/ 85 w 151"/>
                  <a:gd name="T9" fmla="*/ 0 h 228"/>
                  <a:gd name="T10" fmla="*/ 55 w 151"/>
                  <a:gd name="T11" fmla="*/ 0 h 228"/>
                  <a:gd name="T12" fmla="*/ 33 w 151"/>
                  <a:gd name="T13" fmla="*/ 15 h 228"/>
                  <a:gd name="T14" fmla="*/ 25 w 151"/>
                  <a:gd name="T15" fmla="*/ 37 h 228"/>
                  <a:gd name="T16" fmla="*/ 11 w 151"/>
                  <a:gd name="T17" fmla="*/ 82 h 228"/>
                  <a:gd name="T18" fmla="*/ 11 w 151"/>
                  <a:gd name="T19" fmla="*/ 111 h 228"/>
                  <a:gd name="T20" fmla="*/ 33 w 151"/>
                  <a:gd name="T21" fmla="*/ 82 h 228"/>
                  <a:gd name="T22" fmla="*/ 40 w 151"/>
                  <a:gd name="T23" fmla="*/ 59 h 228"/>
                  <a:gd name="T24" fmla="*/ 45 w 151"/>
                  <a:gd name="T25" fmla="*/ 52 h 228"/>
                  <a:gd name="T26" fmla="*/ 44 w 151"/>
                  <a:gd name="T27" fmla="*/ 59 h 228"/>
                  <a:gd name="T28" fmla="*/ 18 w 151"/>
                  <a:gd name="T29" fmla="*/ 141 h 228"/>
                  <a:gd name="T30" fmla="*/ 48 w 151"/>
                  <a:gd name="T31" fmla="*/ 141 h 228"/>
                  <a:gd name="T32" fmla="*/ 48 w 151"/>
                  <a:gd name="T33" fmla="*/ 213 h 228"/>
                  <a:gd name="T34" fmla="*/ 60 w 151"/>
                  <a:gd name="T35" fmla="*/ 228 h 228"/>
                  <a:gd name="T36" fmla="*/ 74 w 151"/>
                  <a:gd name="T37" fmla="*/ 213 h 228"/>
                  <a:gd name="T38" fmla="*/ 74 w 151"/>
                  <a:gd name="T39" fmla="*/ 152 h 228"/>
                  <a:gd name="T40" fmla="*/ 76 w 151"/>
                  <a:gd name="T41" fmla="*/ 141 h 228"/>
                  <a:gd name="T42" fmla="*/ 77 w 151"/>
                  <a:gd name="T43" fmla="*/ 152 h 228"/>
                  <a:gd name="T44" fmla="*/ 77 w 151"/>
                  <a:gd name="T45" fmla="*/ 213 h 228"/>
                  <a:gd name="T46" fmla="*/ 90 w 151"/>
                  <a:gd name="T47" fmla="*/ 228 h 228"/>
                  <a:gd name="T48" fmla="*/ 103 w 151"/>
                  <a:gd name="T49" fmla="*/ 213 h 228"/>
                  <a:gd name="T50" fmla="*/ 103 w 151"/>
                  <a:gd name="T51" fmla="*/ 141 h 228"/>
                  <a:gd name="T52" fmla="*/ 133 w 151"/>
                  <a:gd name="T53" fmla="*/ 141 h 228"/>
                  <a:gd name="T54" fmla="*/ 110 w 151"/>
                  <a:gd name="T55" fmla="*/ 59 h 228"/>
                  <a:gd name="T56" fmla="*/ 109 w 151"/>
                  <a:gd name="T57" fmla="*/ 51 h 228"/>
                  <a:gd name="T58" fmla="*/ 114 w 151"/>
                  <a:gd name="T59" fmla="*/ 63 h 228"/>
                  <a:gd name="T60" fmla="*/ 122 w 151"/>
                  <a:gd name="T61" fmla="*/ 85 h 228"/>
                  <a:gd name="T62" fmla="*/ 136 w 151"/>
                  <a:gd name="T63" fmla="*/ 111 h 228"/>
                  <a:gd name="T64" fmla="*/ 144 w 151"/>
                  <a:gd name="T65" fmla="*/ 82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1" h="228">
                    <a:moveTo>
                      <a:pt x="144" y="82"/>
                    </a:moveTo>
                    <a:cubicBezTo>
                      <a:pt x="136" y="58"/>
                      <a:pt x="133" y="48"/>
                      <a:pt x="129" y="37"/>
                    </a:cubicBezTo>
                    <a:cubicBezTo>
                      <a:pt x="125" y="22"/>
                      <a:pt x="125" y="26"/>
                      <a:pt x="122" y="15"/>
                    </a:cubicBezTo>
                    <a:cubicBezTo>
                      <a:pt x="118" y="4"/>
                      <a:pt x="110" y="0"/>
                      <a:pt x="103" y="0"/>
                    </a:cubicBezTo>
                    <a:cubicBezTo>
                      <a:pt x="87" y="0"/>
                      <a:pt x="97" y="0"/>
                      <a:pt x="85" y="0"/>
                    </a:cubicBezTo>
                    <a:cubicBezTo>
                      <a:pt x="70" y="0"/>
                      <a:pt x="70" y="0"/>
                      <a:pt x="55" y="0"/>
                    </a:cubicBezTo>
                    <a:cubicBezTo>
                      <a:pt x="48" y="0"/>
                      <a:pt x="37" y="4"/>
                      <a:pt x="33" y="15"/>
                    </a:cubicBezTo>
                    <a:cubicBezTo>
                      <a:pt x="29" y="26"/>
                      <a:pt x="29" y="26"/>
                      <a:pt x="25" y="37"/>
                    </a:cubicBezTo>
                    <a:cubicBezTo>
                      <a:pt x="22" y="48"/>
                      <a:pt x="14" y="70"/>
                      <a:pt x="11" y="82"/>
                    </a:cubicBezTo>
                    <a:cubicBezTo>
                      <a:pt x="7" y="93"/>
                      <a:pt x="0" y="107"/>
                      <a:pt x="11" y="111"/>
                    </a:cubicBezTo>
                    <a:cubicBezTo>
                      <a:pt x="22" y="115"/>
                      <a:pt x="29" y="93"/>
                      <a:pt x="33" y="82"/>
                    </a:cubicBezTo>
                    <a:cubicBezTo>
                      <a:pt x="37" y="70"/>
                      <a:pt x="37" y="70"/>
                      <a:pt x="40" y="59"/>
                    </a:cubicBezTo>
                    <a:cubicBezTo>
                      <a:pt x="41" y="57"/>
                      <a:pt x="43" y="51"/>
                      <a:pt x="45" y="52"/>
                    </a:cubicBezTo>
                    <a:cubicBezTo>
                      <a:pt x="47" y="53"/>
                      <a:pt x="45" y="55"/>
                      <a:pt x="44" y="59"/>
                    </a:cubicBezTo>
                    <a:cubicBezTo>
                      <a:pt x="41" y="70"/>
                      <a:pt x="18" y="141"/>
                      <a:pt x="18" y="141"/>
                    </a:cubicBezTo>
                    <a:cubicBezTo>
                      <a:pt x="48" y="141"/>
                      <a:pt x="48" y="141"/>
                      <a:pt x="48" y="141"/>
                    </a:cubicBezTo>
                    <a:cubicBezTo>
                      <a:pt x="48" y="141"/>
                      <a:pt x="48" y="204"/>
                      <a:pt x="48" y="213"/>
                    </a:cubicBezTo>
                    <a:cubicBezTo>
                      <a:pt x="48" y="220"/>
                      <a:pt x="50" y="228"/>
                      <a:pt x="60" y="228"/>
                    </a:cubicBezTo>
                    <a:cubicBezTo>
                      <a:pt x="70" y="228"/>
                      <a:pt x="74" y="220"/>
                      <a:pt x="74" y="213"/>
                    </a:cubicBezTo>
                    <a:cubicBezTo>
                      <a:pt x="74" y="200"/>
                      <a:pt x="74" y="158"/>
                      <a:pt x="74" y="152"/>
                    </a:cubicBezTo>
                    <a:cubicBezTo>
                      <a:pt x="74" y="144"/>
                      <a:pt x="74" y="141"/>
                      <a:pt x="76" y="141"/>
                    </a:cubicBezTo>
                    <a:cubicBezTo>
                      <a:pt x="77" y="141"/>
                      <a:pt x="77" y="144"/>
                      <a:pt x="77" y="152"/>
                    </a:cubicBezTo>
                    <a:cubicBezTo>
                      <a:pt x="77" y="159"/>
                      <a:pt x="77" y="199"/>
                      <a:pt x="77" y="213"/>
                    </a:cubicBezTo>
                    <a:cubicBezTo>
                      <a:pt x="77" y="218"/>
                      <a:pt x="80" y="228"/>
                      <a:pt x="90" y="228"/>
                    </a:cubicBezTo>
                    <a:cubicBezTo>
                      <a:pt x="100" y="228"/>
                      <a:pt x="103" y="218"/>
                      <a:pt x="103" y="213"/>
                    </a:cubicBezTo>
                    <a:cubicBezTo>
                      <a:pt x="103" y="183"/>
                      <a:pt x="103" y="141"/>
                      <a:pt x="103" y="141"/>
                    </a:cubicBezTo>
                    <a:cubicBezTo>
                      <a:pt x="133" y="141"/>
                      <a:pt x="133" y="141"/>
                      <a:pt x="133" y="141"/>
                    </a:cubicBezTo>
                    <a:cubicBezTo>
                      <a:pt x="133" y="141"/>
                      <a:pt x="113" y="71"/>
                      <a:pt x="110" y="59"/>
                    </a:cubicBezTo>
                    <a:cubicBezTo>
                      <a:pt x="109" y="54"/>
                      <a:pt x="107" y="52"/>
                      <a:pt x="109" y="51"/>
                    </a:cubicBezTo>
                    <a:cubicBezTo>
                      <a:pt x="112" y="50"/>
                      <a:pt x="110" y="51"/>
                      <a:pt x="114" y="63"/>
                    </a:cubicBezTo>
                    <a:cubicBezTo>
                      <a:pt x="118" y="74"/>
                      <a:pt x="118" y="74"/>
                      <a:pt x="122" y="85"/>
                    </a:cubicBezTo>
                    <a:cubicBezTo>
                      <a:pt x="124" y="93"/>
                      <a:pt x="129" y="111"/>
                      <a:pt x="136" y="111"/>
                    </a:cubicBezTo>
                    <a:cubicBezTo>
                      <a:pt x="147" y="111"/>
                      <a:pt x="151" y="104"/>
                      <a:pt x="144" y="82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33" name="Oval 16"/>
              <p:cNvSpPr>
                <a:spLocks noChangeArrowheads="1"/>
              </p:cNvSpPr>
              <p:nvPr/>
            </p:nvSpPr>
            <p:spPr bwMode="auto">
              <a:xfrm>
                <a:off x="122" y="0"/>
                <a:ext cx="114" cy="111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</p:grpSp>
        <p:grpSp>
          <p:nvGrpSpPr>
            <p:cNvPr id="134" name="Group 17"/>
            <p:cNvGrpSpPr/>
            <p:nvPr/>
          </p:nvGrpSpPr>
          <p:grpSpPr bwMode="auto">
            <a:xfrm>
              <a:off x="2400301" y="2621493"/>
              <a:ext cx="579967" cy="1428751"/>
              <a:chOff x="0" y="0"/>
              <a:chExt cx="274" cy="675"/>
            </a:xfrm>
            <a:solidFill>
              <a:srgbClr val="325B7F"/>
            </a:solidFill>
          </p:grpSpPr>
          <p:sp>
            <p:nvSpPr>
              <p:cNvPr id="135" name="Freeform 18"/>
              <p:cNvSpPr/>
              <p:nvPr/>
            </p:nvSpPr>
            <p:spPr bwMode="auto">
              <a:xfrm>
                <a:off x="0" y="134"/>
                <a:ext cx="274" cy="541"/>
              </a:xfrm>
              <a:custGeom>
                <a:avLst/>
                <a:gdLst>
                  <a:gd name="T0" fmla="*/ 115 w 116"/>
                  <a:gd name="T1" fmla="*/ 82 h 229"/>
                  <a:gd name="T2" fmla="*/ 115 w 116"/>
                  <a:gd name="T3" fmla="*/ 37 h 229"/>
                  <a:gd name="T4" fmla="*/ 115 w 116"/>
                  <a:gd name="T5" fmla="*/ 15 h 229"/>
                  <a:gd name="T6" fmla="*/ 97 w 116"/>
                  <a:gd name="T7" fmla="*/ 0 h 229"/>
                  <a:gd name="T8" fmla="*/ 63 w 116"/>
                  <a:gd name="T9" fmla="*/ 0 h 229"/>
                  <a:gd name="T10" fmla="*/ 26 w 116"/>
                  <a:gd name="T11" fmla="*/ 0 h 229"/>
                  <a:gd name="T12" fmla="*/ 9 w 116"/>
                  <a:gd name="T13" fmla="*/ 5 h 229"/>
                  <a:gd name="T14" fmla="*/ 2 w 116"/>
                  <a:gd name="T15" fmla="*/ 38 h 229"/>
                  <a:gd name="T16" fmla="*/ 2 w 116"/>
                  <a:gd name="T17" fmla="*/ 83 h 229"/>
                  <a:gd name="T18" fmla="*/ 12 w 116"/>
                  <a:gd name="T19" fmla="*/ 113 h 229"/>
                  <a:gd name="T20" fmla="*/ 23 w 116"/>
                  <a:gd name="T21" fmla="*/ 93 h 229"/>
                  <a:gd name="T22" fmla="*/ 23 w 116"/>
                  <a:gd name="T23" fmla="*/ 62 h 229"/>
                  <a:gd name="T24" fmla="*/ 24 w 116"/>
                  <a:gd name="T25" fmla="*/ 50 h 229"/>
                  <a:gd name="T26" fmla="*/ 26 w 116"/>
                  <a:gd name="T27" fmla="*/ 61 h 229"/>
                  <a:gd name="T28" fmla="*/ 26 w 116"/>
                  <a:gd name="T29" fmla="*/ 213 h 229"/>
                  <a:gd name="T30" fmla="*/ 41 w 116"/>
                  <a:gd name="T31" fmla="*/ 228 h 229"/>
                  <a:gd name="T32" fmla="*/ 57 w 116"/>
                  <a:gd name="T33" fmla="*/ 214 h 229"/>
                  <a:gd name="T34" fmla="*/ 57 w 116"/>
                  <a:gd name="T35" fmla="*/ 153 h 229"/>
                  <a:gd name="T36" fmla="*/ 59 w 116"/>
                  <a:gd name="T37" fmla="*/ 142 h 229"/>
                  <a:gd name="T38" fmla="*/ 61 w 116"/>
                  <a:gd name="T39" fmla="*/ 153 h 229"/>
                  <a:gd name="T40" fmla="*/ 61 w 116"/>
                  <a:gd name="T41" fmla="*/ 214 h 229"/>
                  <a:gd name="T42" fmla="*/ 77 w 116"/>
                  <a:gd name="T43" fmla="*/ 229 h 229"/>
                  <a:gd name="T44" fmla="*/ 91 w 116"/>
                  <a:gd name="T45" fmla="*/ 215 h 229"/>
                  <a:gd name="T46" fmla="*/ 91 w 116"/>
                  <a:gd name="T47" fmla="*/ 61 h 229"/>
                  <a:gd name="T48" fmla="*/ 93 w 116"/>
                  <a:gd name="T49" fmla="*/ 49 h 229"/>
                  <a:gd name="T50" fmla="*/ 94 w 116"/>
                  <a:gd name="T51" fmla="*/ 58 h 229"/>
                  <a:gd name="T52" fmla="*/ 94 w 116"/>
                  <a:gd name="T53" fmla="*/ 87 h 229"/>
                  <a:gd name="T54" fmla="*/ 105 w 116"/>
                  <a:gd name="T55" fmla="*/ 111 h 229"/>
                  <a:gd name="T56" fmla="*/ 115 w 116"/>
                  <a:gd name="T57" fmla="*/ 82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16" h="229">
                    <a:moveTo>
                      <a:pt x="115" y="82"/>
                    </a:moveTo>
                    <a:cubicBezTo>
                      <a:pt x="115" y="67"/>
                      <a:pt x="115" y="52"/>
                      <a:pt x="115" y="37"/>
                    </a:cubicBezTo>
                    <a:cubicBezTo>
                      <a:pt x="115" y="23"/>
                      <a:pt x="116" y="24"/>
                      <a:pt x="115" y="15"/>
                    </a:cubicBezTo>
                    <a:cubicBezTo>
                      <a:pt x="111" y="4"/>
                      <a:pt x="104" y="0"/>
                      <a:pt x="97" y="0"/>
                    </a:cubicBezTo>
                    <a:cubicBezTo>
                      <a:pt x="81" y="0"/>
                      <a:pt x="75" y="0"/>
                      <a:pt x="63" y="0"/>
                    </a:cubicBezTo>
                    <a:cubicBezTo>
                      <a:pt x="48" y="0"/>
                      <a:pt x="41" y="0"/>
                      <a:pt x="26" y="0"/>
                    </a:cubicBezTo>
                    <a:cubicBezTo>
                      <a:pt x="19" y="0"/>
                      <a:pt x="14" y="0"/>
                      <a:pt x="9" y="5"/>
                    </a:cubicBezTo>
                    <a:cubicBezTo>
                      <a:pt x="1" y="13"/>
                      <a:pt x="2" y="14"/>
                      <a:pt x="2" y="38"/>
                    </a:cubicBezTo>
                    <a:cubicBezTo>
                      <a:pt x="2" y="49"/>
                      <a:pt x="2" y="70"/>
                      <a:pt x="2" y="83"/>
                    </a:cubicBezTo>
                    <a:cubicBezTo>
                      <a:pt x="2" y="95"/>
                      <a:pt x="0" y="113"/>
                      <a:pt x="12" y="113"/>
                    </a:cubicBezTo>
                    <a:cubicBezTo>
                      <a:pt x="23" y="113"/>
                      <a:pt x="23" y="105"/>
                      <a:pt x="23" y="93"/>
                    </a:cubicBezTo>
                    <a:cubicBezTo>
                      <a:pt x="23" y="76"/>
                      <a:pt x="23" y="72"/>
                      <a:pt x="23" y="62"/>
                    </a:cubicBezTo>
                    <a:cubicBezTo>
                      <a:pt x="23" y="51"/>
                      <a:pt x="22" y="50"/>
                      <a:pt x="24" y="50"/>
                    </a:cubicBezTo>
                    <a:cubicBezTo>
                      <a:pt x="26" y="50"/>
                      <a:pt x="26" y="50"/>
                      <a:pt x="26" y="61"/>
                    </a:cubicBezTo>
                    <a:cubicBezTo>
                      <a:pt x="26" y="72"/>
                      <a:pt x="26" y="204"/>
                      <a:pt x="26" y="213"/>
                    </a:cubicBezTo>
                    <a:cubicBezTo>
                      <a:pt x="26" y="220"/>
                      <a:pt x="30" y="228"/>
                      <a:pt x="41" y="228"/>
                    </a:cubicBezTo>
                    <a:cubicBezTo>
                      <a:pt x="52" y="228"/>
                      <a:pt x="57" y="222"/>
                      <a:pt x="57" y="214"/>
                    </a:cubicBezTo>
                    <a:cubicBezTo>
                      <a:pt x="57" y="201"/>
                      <a:pt x="57" y="160"/>
                      <a:pt x="57" y="153"/>
                    </a:cubicBezTo>
                    <a:cubicBezTo>
                      <a:pt x="57" y="146"/>
                      <a:pt x="57" y="142"/>
                      <a:pt x="59" y="142"/>
                    </a:cubicBezTo>
                    <a:cubicBezTo>
                      <a:pt x="61" y="142"/>
                      <a:pt x="61" y="146"/>
                      <a:pt x="61" y="153"/>
                    </a:cubicBezTo>
                    <a:cubicBezTo>
                      <a:pt x="61" y="160"/>
                      <a:pt x="61" y="201"/>
                      <a:pt x="61" y="214"/>
                    </a:cubicBezTo>
                    <a:cubicBezTo>
                      <a:pt x="61" y="219"/>
                      <a:pt x="66" y="229"/>
                      <a:pt x="77" y="229"/>
                    </a:cubicBezTo>
                    <a:cubicBezTo>
                      <a:pt x="84" y="229"/>
                      <a:pt x="91" y="220"/>
                      <a:pt x="91" y="215"/>
                    </a:cubicBezTo>
                    <a:cubicBezTo>
                      <a:pt x="91" y="185"/>
                      <a:pt x="91" y="70"/>
                      <a:pt x="91" y="61"/>
                    </a:cubicBezTo>
                    <a:cubicBezTo>
                      <a:pt x="91" y="56"/>
                      <a:pt x="91" y="49"/>
                      <a:pt x="93" y="49"/>
                    </a:cubicBezTo>
                    <a:cubicBezTo>
                      <a:pt x="94" y="49"/>
                      <a:pt x="94" y="51"/>
                      <a:pt x="94" y="58"/>
                    </a:cubicBezTo>
                    <a:cubicBezTo>
                      <a:pt x="94" y="67"/>
                      <a:pt x="94" y="75"/>
                      <a:pt x="94" y="87"/>
                    </a:cubicBezTo>
                    <a:cubicBezTo>
                      <a:pt x="94" y="106"/>
                      <a:pt x="97" y="111"/>
                      <a:pt x="105" y="111"/>
                    </a:cubicBezTo>
                    <a:cubicBezTo>
                      <a:pt x="116" y="111"/>
                      <a:pt x="115" y="92"/>
                      <a:pt x="115" y="8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36" name="Oval 19"/>
              <p:cNvSpPr>
                <a:spLocks noChangeArrowheads="1"/>
              </p:cNvSpPr>
              <p:nvPr/>
            </p:nvSpPr>
            <p:spPr bwMode="auto">
              <a:xfrm>
                <a:off x="82" y="0"/>
                <a:ext cx="114" cy="1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</p:grpSp>
        <p:grpSp>
          <p:nvGrpSpPr>
            <p:cNvPr id="137" name="Group 20"/>
            <p:cNvGrpSpPr/>
            <p:nvPr/>
          </p:nvGrpSpPr>
          <p:grpSpPr bwMode="auto">
            <a:xfrm>
              <a:off x="8290984" y="2610909"/>
              <a:ext cx="753533" cy="1430867"/>
              <a:chOff x="0" y="0"/>
              <a:chExt cx="356" cy="676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38" name="Freeform 21"/>
              <p:cNvSpPr/>
              <p:nvPr/>
            </p:nvSpPr>
            <p:spPr bwMode="auto">
              <a:xfrm>
                <a:off x="0" y="137"/>
                <a:ext cx="356" cy="539"/>
              </a:xfrm>
              <a:custGeom>
                <a:avLst/>
                <a:gdLst>
                  <a:gd name="T0" fmla="*/ 144 w 151"/>
                  <a:gd name="T1" fmla="*/ 82 h 228"/>
                  <a:gd name="T2" fmla="*/ 129 w 151"/>
                  <a:gd name="T3" fmla="*/ 37 h 228"/>
                  <a:gd name="T4" fmla="*/ 122 w 151"/>
                  <a:gd name="T5" fmla="*/ 15 h 228"/>
                  <a:gd name="T6" fmla="*/ 103 w 151"/>
                  <a:gd name="T7" fmla="*/ 0 h 228"/>
                  <a:gd name="T8" fmla="*/ 85 w 151"/>
                  <a:gd name="T9" fmla="*/ 0 h 228"/>
                  <a:gd name="T10" fmla="*/ 55 w 151"/>
                  <a:gd name="T11" fmla="*/ 0 h 228"/>
                  <a:gd name="T12" fmla="*/ 33 w 151"/>
                  <a:gd name="T13" fmla="*/ 15 h 228"/>
                  <a:gd name="T14" fmla="*/ 25 w 151"/>
                  <a:gd name="T15" fmla="*/ 37 h 228"/>
                  <a:gd name="T16" fmla="*/ 11 w 151"/>
                  <a:gd name="T17" fmla="*/ 82 h 228"/>
                  <a:gd name="T18" fmla="*/ 11 w 151"/>
                  <a:gd name="T19" fmla="*/ 111 h 228"/>
                  <a:gd name="T20" fmla="*/ 33 w 151"/>
                  <a:gd name="T21" fmla="*/ 82 h 228"/>
                  <a:gd name="T22" fmla="*/ 40 w 151"/>
                  <a:gd name="T23" fmla="*/ 59 h 228"/>
                  <a:gd name="T24" fmla="*/ 45 w 151"/>
                  <a:gd name="T25" fmla="*/ 52 h 228"/>
                  <a:gd name="T26" fmla="*/ 44 w 151"/>
                  <a:gd name="T27" fmla="*/ 59 h 228"/>
                  <a:gd name="T28" fmla="*/ 18 w 151"/>
                  <a:gd name="T29" fmla="*/ 141 h 228"/>
                  <a:gd name="T30" fmla="*/ 48 w 151"/>
                  <a:gd name="T31" fmla="*/ 141 h 228"/>
                  <a:gd name="T32" fmla="*/ 48 w 151"/>
                  <a:gd name="T33" fmla="*/ 213 h 228"/>
                  <a:gd name="T34" fmla="*/ 60 w 151"/>
                  <a:gd name="T35" fmla="*/ 228 h 228"/>
                  <a:gd name="T36" fmla="*/ 74 w 151"/>
                  <a:gd name="T37" fmla="*/ 213 h 228"/>
                  <a:gd name="T38" fmla="*/ 74 w 151"/>
                  <a:gd name="T39" fmla="*/ 152 h 228"/>
                  <a:gd name="T40" fmla="*/ 76 w 151"/>
                  <a:gd name="T41" fmla="*/ 141 h 228"/>
                  <a:gd name="T42" fmla="*/ 77 w 151"/>
                  <a:gd name="T43" fmla="*/ 152 h 228"/>
                  <a:gd name="T44" fmla="*/ 77 w 151"/>
                  <a:gd name="T45" fmla="*/ 213 h 228"/>
                  <a:gd name="T46" fmla="*/ 90 w 151"/>
                  <a:gd name="T47" fmla="*/ 228 h 228"/>
                  <a:gd name="T48" fmla="*/ 103 w 151"/>
                  <a:gd name="T49" fmla="*/ 213 h 228"/>
                  <a:gd name="T50" fmla="*/ 103 w 151"/>
                  <a:gd name="T51" fmla="*/ 141 h 228"/>
                  <a:gd name="T52" fmla="*/ 133 w 151"/>
                  <a:gd name="T53" fmla="*/ 141 h 228"/>
                  <a:gd name="T54" fmla="*/ 110 w 151"/>
                  <a:gd name="T55" fmla="*/ 59 h 228"/>
                  <a:gd name="T56" fmla="*/ 109 w 151"/>
                  <a:gd name="T57" fmla="*/ 51 h 228"/>
                  <a:gd name="T58" fmla="*/ 114 w 151"/>
                  <a:gd name="T59" fmla="*/ 63 h 228"/>
                  <a:gd name="T60" fmla="*/ 122 w 151"/>
                  <a:gd name="T61" fmla="*/ 85 h 228"/>
                  <a:gd name="T62" fmla="*/ 136 w 151"/>
                  <a:gd name="T63" fmla="*/ 111 h 228"/>
                  <a:gd name="T64" fmla="*/ 144 w 151"/>
                  <a:gd name="T65" fmla="*/ 82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1" h="228">
                    <a:moveTo>
                      <a:pt x="144" y="82"/>
                    </a:moveTo>
                    <a:cubicBezTo>
                      <a:pt x="136" y="58"/>
                      <a:pt x="133" y="48"/>
                      <a:pt x="129" y="37"/>
                    </a:cubicBezTo>
                    <a:cubicBezTo>
                      <a:pt x="125" y="22"/>
                      <a:pt x="125" y="26"/>
                      <a:pt x="122" y="15"/>
                    </a:cubicBezTo>
                    <a:cubicBezTo>
                      <a:pt x="118" y="4"/>
                      <a:pt x="110" y="0"/>
                      <a:pt x="103" y="0"/>
                    </a:cubicBezTo>
                    <a:cubicBezTo>
                      <a:pt x="87" y="0"/>
                      <a:pt x="97" y="0"/>
                      <a:pt x="85" y="0"/>
                    </a:cubicBezTo>
                    <a:cubicBezTo>
                      <a:pt x="70" y="0"/>
                      <a:pt x="70" y="0"/>
                      <a:pt x="55" y="0"/>
                    </a:cubicBezTo>
                    <a:cubicBezTo>
                      <a:pt x="48" y="0"/>
                      <a:pt x="37" y="4"/>
                      <a:pt x="33" y="15"/>
                    </a:cubicBezTo>
                    <a:cubicBezTo>
                      <a:pt x="29" y="26"/>
                      <a:pt x="29" y="26"/>
                      <a:pt x="25" y="37"/>
                    </a:cubicBezTo>
                    <a:cubicBezTo>
                      <a:pt x="22" y="48"/>
                      <a:pt x="14" y="70"/>
                      <a:pt x="11" y="82"/>
                    </a:cubicBezTo>
                    <a:cubicBezTo>
                      <a:pt x="7" y="93"/>
                      <a:pt x="0" y="107"/>
                      <a:pt x="11" y="111"/>
                    </a:cubicBezTo>
                    <a:cubicBezTo>
                      <a:pt x="22" y="115"/>
                      <a:pt x="29" y="93"/>
                      <a:pt x="33" y="82"/>
                    </a:cubicBezTo>
                    <a:cubicBezTo>
                      <a:pt x="37" y="70"/>
                      <a:pt x="37" y="70"/>
                      <a:pt x="40" y="59"/>
                    </a:cubicBezTo>
                    <a:cubicBezTo>
                      <a:pt x="41" y="57"/>
                      <a:pt x="43" y="51"/>
                      <a:pt x="45" y="52"/>
                    </a:cubicBezTo>
                    <a:cubicBezTo>
                      <a:pt x="47" y="53"/>
                      <a:pt x="45" y="55"/>
                      <a:pt x="44" y="59"/>
                    </a:cubicBezTo>
                    <a:cubicBezTo>
                      <a:pt x="41" y="70"/>
                      <a:pt x="18" y="141"/>
                      <a:pt x="18" y="141"/>
                    </a:cubicBezTo>
                    <a:cubicBezTo>
                      <a:pt x="48" y="141"/>
                      <a:pt x="48" y="141"/>
                      <a:pt x="48" y="141"/>
                    </a:cubicBezTo>
                    <a:cubicBezTo>
                      <a:pt x="48" y="141"/>
                      <a:pt x="48" y="204"/>
                      <a:pt x="48" y="213"/>
                    </a:cubicBezTo>
                    <a:cubicBezTo>
                      <a:pt x="48" y="220"/>
                      <a:pt x="50" y="228"/>
                      <a:pt x="60" y="228"/>
                    </a:cubicBezTo>
                    <a:cubicBezTo>
                      <a:pt x="70" y="228"/>
                      <a:pt x="74" y="220"/>
                      <a:pt x="74" y="213"/>
                    </a:cubicBezTo>
                    <a:cubicBezTo>
                      <a:pt x="74" y="200"/>
                      <a:pt x="74" y="158"/>
                      <a:pt x="74" y="152"/>
                    </a:cubicBezTo>
                    <a:cubicBezTo>
                      <a:pt x="74" y="144"/>
                      <a:pt x="74" y="141"/>
                      <a:pt x="76" y="141"/>
                    </a:cubicBezTo>
                    <a:cubicBezTo>
                      <a:pt x="77" y="141"/>
                      <a:pt x="77" y="144"/>
                      <a:pt x="77" y="152"/>
                    </a:cubicBezTo>
                    <a:cubicBezTo>
                      <a:pt x="77" y="159"/>
                      <a:pt x="77" y="199"/>
                      <a:pt x="77" y="213"/>
                    </a:cubicBezTo>
                    <a:cubicBezTo>
                      <a:pt x="77" y="218"/>
                      <a:pt x="80" y="228"/>
                      <a:pt x="90" y="228"/>
                    </a:cubicBezTo>
                    <a:cubicBezTo>
                      <a:pt x="100" y="228"/>
                      <a:pt x="103" y="218"/>
                      <a:pt x="103" y="213"/>
                    </a:cubicBezTo>
                    <a:cubicBezTo>
                      <a:pt x="103" y="183"/>
                      <a:pt x="103" y="141"/>
                      <a:pt x="103" y="141"/>
                    </a:cubicBezTo>
                    <a:cubicBezTo>
                      <a:pt x="133" y="141"/>
                      <a:pt x="133" y="141"/>
                      <a:pt x="133" y="141"/>
                    </a:cubicBezTo>
                    <a:cubicBezTo>
                      <a:pt x="133" y="141"/>
                      <a:pt x="113" y="71"/>
                      <a:pt x="110" y="59"/>
                    </a:cubicBezTo>
                    <a:cubicBezTo>
                      <a:pt x="109" y="54"/>
                      <a:pt x="107" y="52"/>
                      <a:pt x="109" y="51"/>
                    </a:cubicBezTo>
                    <a:cubicBezTo>
                      <a:pt x="112" y="50"/>
                      <a:pt x="110" y="51"/>
                      <a:pt x="114" y="63"/>
                    </a:cubicBezTo>
                    <a:cubicBezTo>
                      <a:pt x="118" y="74"/>
                      <a:pt x="118" y="74"/>
                      <a:pt x="122" y="85"/>
                    </a:cubicBezTo>
                    <a:cubicBezTo>
                      <a:pt x="124" y="93"/>
                      <a:pt x="129" y="111"/>
                      <a:pt x="136" y="111"/>
                    </a:cubicBezTo>
                    <a:cubicBezTo>
                      <a:pt x="147" y="111"/>
                      <a:pt x="151" y="104"/>
                      <a:pt x="144" y="82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39" name="Oval 22"/>
              <p:cNvSpPr>
                <a:spLocks noChangeArrowheads="1"/>
              </p:cNvSpPr>
              <p:nvPr/>
            </p:nvSpPr>
            <p:spPr bwMode="auto">
              <a:xfrm>
                <a:off x="122" y="0"/>
                <a:ext cx="114" cy="111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</p:grpSp>
        <p:grpSp>
          <p:nvGrpSpPr>
            <p:cNvPr id="140" name="Group 23"/>
            <p:cNvGrpSpPr/>
            <p:nvPr/>
          </p:nvGrpSpPr>
          <p:grpSpPr bwMode="auto">
            <a:xfrm>
              <a:off x="3200401" y="2621493"/>
              <a:ext cx="579967" cy="1428751"/>
              <a:chOff x="0" y="0"/>
              <a:chExt cx="274" cy="675"/>
            </a:xfrm>
            <a:solidFill>
              <a:srgbClr val="325B7F"/>
            </a:solidFill>
          </p:grpSpPr>
          <p:sp>
            <p:nvSpPr>
              <p:cNvPr id="141" name="Freeform 24"/>
              <p:cNvSpPr/>
              <p:nvPr/>
            </p:nvSpPr>
            <p:spPr bwMode="auto">
              <a:xfrm>
                <a:off x="0" y="134"/>
                <a:ext cx="274" cy="541"/>
              </a:xfrm>
              <a:custGeom>
                <a:avLst/>
                <a:gdLst>
                  <a:gd name="T0" fmla="*/ 115 w 116"/>
                  <a:gd name="T1" fmla="*/ 82 h 229"/>
                  <a:gd name="T2" fmla="*/ 115 w 116"/>
                  <a:gd name="T3" fmla="*/ 37 h 229"/>
                  <a:gd name="T4" fmla="*/ 115 w 116"/>
                  <a:gd name="T5" fmla="*/ 15 h 229"/>
                  <a:gd name="T6" fmla="*/ 97 w 116"/>
                  <a:gd name="T7" fmla="*/ 0 h 229"/>
                  <a:gd name="T8" fmla="*/ 63 w 116"/>
                  <a:gd name="T9" fmla="*/ 0 h 229"/>
                  <a:gd name="T10" fmla="*/ 26 w 116"/>
                  <a:gd name="T11" fmla="*/ 0 h 229"/>
                  <a:gd name="T12" fmla="*/ 9 w 116"/>
                  <a:gd name="T13" fmla="*/ 5 h 229"/>
                  <a:gd name="T14" fmla="*/ 2 w 116"/>
                  <a:gd name="T15" fmla="*/ 38 h 229"/>
                  <a:gd name="T16" fmla="*/ 2 w 116"/>
                  <a:gd name="T17" fmla="*/ 83 h 229"/>
                  <a:gd name="T18" fmla="*/ 12 w 116"/>
                  <a:gd name="T19" fmla="*/ 113 h 229"/>
                  <a:gd name="T20" fmla="*/ 23 w 116"/>
                  <a:gd name="T21" fmla="*/ 93 h 229"/>
                  <a:gd name="T22" fmla="*/ 23 w 116"/>
                  <a:gd name="T23" fmla="*/ 62 h 229"/>
                  <a:gd name="T24" fmla="*/ 24 w 116"/>
                  <a:gd name="T25" fmla="*/ 50 h 229"/>
                  <a:gd name="T26" fmla="*/ 26 w 116"/>
                  <a:gd name="T27" fmla="*/ 61 h 229"/>
                  <a:gd name="T28" fmla="*/ 26 w 116"/>
                  <a:gd name="T29" fmla="*/ 213 h 229"/>
                  <a:gd name="T30" fmla="*/ 41 w 116"/>
                  <a:gd name="T31" fmla="*/ 228 h 229"/>
                  <a:gd name="T32" fmla="*/ 57 w 116"/>
                  <a:gd name="T33" fmla="*/ 214 h 229"/>
                  <a:gd name="T34" fmla="*/ 57 w 116"/>
                  <a:gd name="T35" fmla="*/ 153 h 229"/>
                  <a:gd name="T36" fmla="*/ 59 w 116"/>
                  <a:gd name="T37" fmla="*/ 142 h 229"/>
                  <a:gd name="T38" fmla="*/ 61 w 116"/>
                  <a:gd name="T39" fmla="*/ 153 h 229"/>
                  <a:gd name="T40" fmla="*/ 61 w 116"/>
                  <a:gd name="T41" fmla="*/ 214 h 229"/>
                  <a:gd name="T42" fmla="*/ 77 w 116"/>
                  <a:gd name="T43" fmla="*/ 229 h 229"/>
                  <a:gd name="T44" fmla="*/ 91 w 116"/>
                  <a:gd name="T45" fmla="*/ 215 h 229"/>
                  <a:gd name="T46" fmla="*/ 91 w 116"/>
                  <a:gd name="T47" fmla="*/ 61 h 229"/>
                  <a:gd name="T48" fmla="*/ 93 w 116"/>
                  <a:gd name="T49" fmla="*/ 49 h 229"/>
                  <a:gd name="T50" fmla="*/ 94 w 116"/>
                  <a:gd name="T51" fmla="*/ 58 h 229"/>
                  <a:gd name="T52" fmla="*/ 94 w 116"/>
                  <a:gd name="T53" fmla="*/ 87 h 229"/>
                  <a:gd name="T54" fmla="*/ 105 w 116"/>
                  <a:gd name="T55" fmla="*/ 111 h 229"/>
                  <a:gd name="T56" fmla="*/ 115 w 116"/>
                  <a:gd name="T57" fmla="*/ 82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16" h="229">
                    <a:moveTo>
                      <a:pt x="115" y="82"/>
                    </a:moveTo>
                    <a:cubicBezTo>
                      <a:pt x="115" y="67"/>
                      <a:pt x="115" y="52"/>
                      <a:pt x="115" y="37"/>
                    </a:cubicBezTo>
                    <a:cubicBezTo>
                      <a:pt x="115" y="23"/>
                      <a:pt x="116" y="24"/>
                      <a:pt x="115" y="15"/>
                    </a:cubicBezTo>
                    <a:cubicBezTo>
                      <a:pt x="111" y="4"/>
                      <a:pt x="104" y="0"/>
                      <a:pt x="97" y="0"/>
                    </a:cubicBezTo>
                    <a:cubicBezTo>
                      <a:pt x="81" y="0"/>
                      <a:pt x="75" y="0"/>
                      <a:pt x="63" y="0"/>
                    </a:cubicBezTo>
                    <a:cubicBezTo>
                      <a:pt x="48" y="0"/>
                      <a:pt x="41" y="0"/>
                      <a:pt x="26" y="0"/>
                    </a:cubicBezTo>
                    <a:cubicBezTo>
                      <a:pt x="19" y="0"/>
                      <a:pt x="14" y="0"/>
                      <a:pt x="9" y="5"/>
                    </a:cubicBezTo>
                    <a:cubicBezTo>
                      <a:pt x="1" y="13"/>
                      <a:pt x="2" y="14"/>
                      <a:pt x="2" y="38"/>
                    </a:cubicBezTo>
                    <a:cubicBezTo>
                      <a:pt x="2" y="49"/>
                      <a:pt x="2" y="70"/>
                      <a:pt x="2" y="83"/>
                    </a:cubicBezTo>
                    <a:cubicBezTo>
                      <a:pt x="2" y="95"/>
                      <a:pt x="0" y="113"/>
                      <a:pt x="12" y="113"/>
                    </a:cubicBezTo>
                    <a:cubicBezTo>
                      <a:pt x="23" y="113"/>
                      <a:pt x="23" y="105"/>
                      <a:pt x="23" y="93"/>
                    </a:cubicBezTo>
                    <a:cubicBezTo>
                      <a:pt x="23" y="76"/>
                      <a:pt x="23" y="72"/>
                      <a:pt x="23" y="62"/>
                    </a:cubicBezTo>
                    <a:cubicBezTo>
                      <a:pt x="23" y="51"/>
                      <a:pt x="22" y="50"/>
                      <a:pt x="24" y="50"/>
                    </a:cubicBezTo>
                    <a:cubicBezTo>
                      <a:pt x="26" y="50"/>
                      <a:pt x="26" y="50"/>
                      <a:pt x="26" y="61"/>
                    </a:cubicBezTo>
                    <a:cubicBezTo>
                      <a:pt x="26" y="72"/>
                      <a:pt x="26" y="204"/>
                      <a:pt x="26" y="213"/>
                    </a:cubicBezTo>
                    <a:cubicBezTo>
                      <a:pt x="26" y="220"/>
                      <a:pt x="30" y="228"/>
                      <a:pt x="41" y="228"/>
                    </a:cubicBezTo>
                    <a:cubicBezTo>
                      <a:pt x="52" y="228"/>
                      <a:pt x="57" y="222"/>
                      <a:pt x="57" y="214"/>
                    </a:cubicBezTo>
                    <a:cubicBezTo>
                      <a:pt x="57" y="201"/>
                      <a:pt x="57" y="160"/>
                      <a:pt x="57" y="153"/>
                    </a:cubicBezTo>
                    <a:cubicBezTo>
                      <a:pt x="57" y="146"/>
                      <a:pt x="57" y="142"/>
                      <a:pt x="59" y="142"/>
                    </a:cubicBezTo>
                    <a:cubicBezTo>
                      <a:pt x="61" y="142"/>
                      <a:pt x="61" y="146"/>
                      <a:pt x="61" y="153"/>
                    </a:cubicBezTo>
                    <a:cubicBezTo>
                      <a:pt x="61" y="160"/>
                      <a:pt x="61" y="201"/>
                      <a:pt x="61" y="214"/>
                    </a:cubicBezTo>
                    <a:cubicBezTo>
                      <a:pt x="61" y="219"/>
                      <a:pt x="66" y="229"/>
                      <a:pt x="77" y="229"/>
                    </a:cubicBezTo>
                    <a:cubicBezTo>
                      <a:pt x="84" y="229"/>
                      <a:pt x="91" y="220"/>
                      <a:pt x="91" y="215"/>
                    </a:cubicBezTo>
                    <a:cubicBezTo>
                      <a:pt x="91" y="185"/>
                      <a:pt x="91" y="70"/>
                      <a:pt x="91" y="61"/>
                    </a:cubicBezTo>
                    <a:cubicBezTo>
                      <a:pt x="91" y="56"/>
                      <a:pt x="91" y="49"/>
                      <a:pt x="93" y="49"/>
                    </a:cubicBezTo>
                    <a:cubicBezTo>
                      <a:pt x="94" y="49"/>
                      <a:pt x="94" y="51"/>
                      <a:pt x="94" y="58"/>
                    </a:cubicBezTo>
                    <a:cubicBezTo>
                      <a:pt x="94" y="67"/>
                      <a:pt x="94" y="75"/>
                      <a:pt x="94" y="87"/>
                    </a:cubicBezTo>
                    <a:cubicBezTo>
                      <a:pt x="94" y="106"/>
                      <a:pt x="97" y="111"/>
                      <a:pt x="105" y="111"/>
                    </a:cubicBezTo>
                    <a:cubicBezTo>
                      <a:pt x="116" y="111"/>
                      <a:pt x="115" y="92"/>
                      <a:pt x="115" y="8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42" name="Oval 25"/>
              <p:cNvSpPr>
                <a:spLocks noChangeArrowheads="1"/>
              </p:cNvSpPr>
              <p:nvPr/>
            </p:nvSpPr>
            <p:spPr bwMode="auto">
              <a:xfrm>
                <a:off x="82" y="0"/>
                <a:ext cx="114" cy="1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</p:grpSp>
        <p:grpSp>
          <p:nvGrpSpPr>
            <p:cNvPr id="143" name="Group 26"/>
            <p:cNvGrpSpPr/>
            <p:nvPr/>
          </p:nvGrpSpPr>
          <p:grpSpPr bwMode="auto">
            <a:xfrm>
              <a:off x="9091084" y="2610909"/>
              <a:ext cx="753533" cy="1430867"/>
              <a:chOff x="0" y="0"/>
              <a:chExt cx="356" cy="676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44" name="Freeform 27"/>
              <p:cNvSpPr/>
              <p:nvPr/>
            </p:nvSpPr>
            <p:spPr bwMode="auto">
              <a:xfrm>
                <a:off x="0" y="137"/>
                <a:ext cx="356" cy="539"/>
              </a:xfrm>
              <a:custGeom>
                <a:avLst/>
                <a:gdLst>
                  <a:gd name="T0" fmla="*/ 144 w 151"/>
                  <a:gd name="T1" fmla="*/ 82 h 228"/>
                  <a:gd name="T2" fmla="*/ 129 w 151"/>
                  <a:gd name="T3" fmla="*/ 37 h 228"/>
                  <a:gd name="T4" fmla="*/ 122 w 151"/>
                  <a:gd name="T5" fmla="*/ 15 h 228"/>
                  <a:gd name="T6" fmla="*/ 103 w 151"/>
                  <a:gd name="T7" fmla="*/ 0 h 228"/>
                  <a:gd name="T8" fmla="*/ 85 w 151"/>
                  <a:gd name="T9" fmla="*/ 0 h 228"/>
                  <a:gd name="T10" fmla="*/ 55 w 151"/>
                  <a:gd name="T11" fmla="*/ 0 h 228"/>
                  <a:gd name="T12" fmla="*/ 33 w 151"/>
                  <a:gd name="T13" fmla="*/ 15 h 228"/>
                  <a:gd name="T14" fmla="*/ 25 w 151"/>
                  <a:gd name="T15" fmla="*/ 37 h 228"/>
                  <a:gd name="T16" fmla="*/ 11 w 151"/>
                  <a:gd name="T17" fmla="*/ 82 h 228"/>
                  <a:gd name="T18" fmla="*/ 11 w 151"/>
                  <a:gd name="T19" fmla="*/ 111 h 228"/>
                  <a:gd name="T20" fmla="*/ 33 w 151"/>
                  <a:gd name="T21" fmla="*/ 82 h 228"/>
                  <a:gd name="T22" fmla="*/ 40 w 151"/>
                  <a:gd name="T23" fmla="*/ 59 h 228"/>
                  <a:gd name="T24" fmla="*/ 45 w 151"/>
                  <a:gd name="T25" fmla="*/ 52 h 228"/>
                  <a:gd name="T26" fmla="*/ 44 w 151"/>
                  <a:gd name="T27" fmla="*/ 59 h 228"/>
                  <a:gd name="T28" fmla="*/ 18 w 151"/>
                  <a:gd name="T29" fmla="*/ 141 h 228"/>
                  <a:gd name="T30" fmla="*/ 48 w 151"/>
                  <a:gd name="T31" fmla="*/ 141 h 228"/>
                  <a:gd name="T32" fmla="*/ 48 w 151"/>
                  <a:gd name="T33" fmla="*/ 213 h 228"/>
                  <a:gd name="T34" fmla="*/ 60 w 151"/>
                  <a:gd name="T35" fmla="*/ 228 h 228"/>
                  <a:gd name="T36" fmla="*/ 74 w 151"/>
                  <a:gd name="T37" fmla="*/ 213 h 228"/>
                  <a:gd name="T38" fmla="*/ 74 w 151"/>
                  <a:gd name="T39" fmla="*/ 152 h 228"/>
                  <a:gd name="T40" fmla="*/ 76 w 151"/>
                  <a:gd name="T41" fmla="*/ 141 h 228"/>
                  <a:gd name="T42" fmla="*/ 77 w 151"/>
                  <a:gd name="T43" fmla="*/ 152 h 228"/>
                  <a:gd name="T44" fmla="*/ 77 w 151"/>
                  <a:gd name="T45" fmla="*/ 213 h 228"/>
                  <a:gd name="T46" fmla="*/ 90 w 151"/>
                  <a:gd name="T47" fmla="*/ 228 h 228"/>
                  <a:gd name="T48" fmla="*/ 103 w 151"/>
                  <a:gd name="T49" fmla="*/ 213 h 228"/>
                  <a:gd name="T50" fmla="*/ 103 w 151"/>
                  <a:gd name="T51" fmla="*/ 141 h 228"/>
                  <a:gd name="T52" fmla="*/ 133 w 151"/>
                  <a:gd name="T53" fmla="*/ 141 h 228"/>
                  <a:gd name="T54" fmla="*/ 110 w 151"/>
                  <a:gd name="T55" fmla="*/ 59 h 228"/>
                  <a:gd name="T56" fmla="*/ 109 w 151"/>
                  <a:gd name="T57" fmla="*/ 51 h 228"/>
                  <a:gd name="T58" fmla="*/ 114 w 151"/>
                  <a:gd name="T59" fmla="*/ 63 h 228"/>
                  <a:gd name="T60" fmla="*/ 122 w 151"/>
                  <a:gd name="T61" fmla="*/ 85 h 228"/>
                  <a:gd name="T62" fmla="*/ 136 w 151"/>
                  <a:gd name="T63" fmla="*/ 111 h 228"/>
                  <a:gd name="T64" fmla="*/ 144 w 151"/>
                  <a:gd name="T65" fmla="*/ 82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1" h="228">
                    <a:moveTo>
                      <a:pt x="144" y="82"/>
                    </a:moveTo>
                    <a:cubicBezTo>
                      <a:pt x="136" y="58"/>
                      <a:pt x="133" y="48"/>
                      <a:pt x="129" y="37"/>
                    </a:cubicBezTo>
                    <a:cubicBezTo>
                      <a:pt x="125" y="22"/>
                      <a:pt x="125" y="26"/>
                      <a:pt x="122" y="15"/>
                    </a:cubicBezTo>
                    <a:cubicBezTo>
                      <a:pt x="118" y="4"/>
                      <a:pt x="110" y="0"/>
                      <a:pt x="103" y="0"/>
                    </a:cubicBezTo>
                    <a:cubicBezTo>
                      <a:pt x="87" y="0"/>
                      <a:pt x="97" y="0"/>
                      <a:pt x="85" y="0"/>
                    </a:cubicBezTo>
                    <a:cubicBezTo>
                      <a:pt x="70" y="0"/>
                      <a:pt x="70" y="0"/>
                      <a:pt x="55" y="0"/>
                    </a:cubicBezTo>
                    <a:cubicBezTo>
                      <a:pt x="48" y="0"/>
                      <a:pt x="37" y="4"/>
                      <a:pt x="33" y="15"/>
                    </a:cubicBezTo>
                    <a:cubicBezTo>
                      <a:pt x="29" y="26"/>
                      <a:pt x="29" y="26"/>
                      <a:pt x="25" y="37"/>
                    </a:cubicBezTo>
                    <a:cubicBezTo>
                      <a:pt x="22" y="48"/>
                      <a:pt x="14" y="70"/>
                      <a:pt x="11" y="82"/>
                    </a:cubicBezTo>
                    <a:cubicBezTo>
                      <a:pt x="7" y="93"/>
                      <a:pt x="0" y="107"/>
                      <a:pt x="11" y="111"/>
                    </a:cubicBezTo>
                    <a:cubicBezTo>
                      <a:pt x="22" y="115"/>
                      <a:pt x="29" y="93"/>
                      <a:pt x="33" y="82"/>
                    </a:cubicBezTo>
                    <a:cubicBezTo>
                      <a:pt x="37" y="70"/>
                      <a:pt x="37" y="70"/>
                      <a:pt x="40" y="59"/>
                    </a:cubicBezTo>
                    <a:cubicBezTo>
                      <a:pt x="41" y="57"/>
                      <a:pt x="43" y="51"/>
                      <a:pt x="45" y="52"/>
                    </a:cubicBezTo>
                    <a:cubicBezTo>
                      <a:pt x="47" y="53"/>
                      <a:pt x="45" y="55"/>
                      <a:pt x="44" y="59"/>
                    </a:cubicBezTo>
                    <a:cubicBezTo>
                      <a:pt x="41" y="70"/>
                      <a:pt x="18" y="141"/>
                      <a:pt x="18" y="141"/>
                    </a:cubicBezTo>
                    <a:cubicBezTo>
                      <a:pt x="48" y="141"/>
                      <a:pt x="48" y="141"/>
                      <a:pt x="48" y="141"/>
                    </a:cubicBezTo>
                    <a:cubicBezTo>
                      <a:pt x="48" y="141"/>
                      <a:pt x="48" y="204"/>
                      <a:pt x="48" y="213"/>
                    </a:cubicBezTo>
                    <a:cubicBezTo>
                      <a:pt x="48" y="220"/>
                      <a:pt x="50" y="228"/>
                      <a:pt x="60" y="228"/>
                    </a:cubicBezTo>
                    <a:cubicBezTo>
                      <a:pt x="70" y="228"/>
                      <a:pt x="74" y="220"/>
                      <a:pt x="74" y="213"/>
                    </a:cubicBezTo>
                    <a:cubicBezTo>
                      <a:pt x="74" y="200"/>
                      <a:pt x="74" y="158"/>
                      <a:pt x="74" y="152"/>
                    </a:cubicBezTo>
                    <a:cubicBezTo>
                      <a:pt x="74" y="144"/>
                      <a:pt x="74" y="141"/>
                      <a:pt x="76" y="141"/>
                    </a:cubicBezTo>
                    <a:cubicBezTo>
                      <a:pt x="77" y="141"/>
                      <a:pt x="77" y="144"/>
                      <a:pt x="77" y="152"/>
                    </a:cubicBezTo>
                    <a:cubicBezTo>
                      <a:pt x="77" y="159"/>
                      <a:pt x="77" y="199"/>
                      <a:pt x="77" y="213"/>
                    </a:cubicBezTo>
                    <a:cubicBezTo>
                      <a:pt x="77" y="218"/>
                      <a:pt x="80" y="228"/>
                      <a:pt x="90" y="228"/>
                    </a:cubicBezTo>
                    <a:cubicBezTo>
                      <a:pt x="100" y="228"/>
                      <a:pt x="103" y="218"/>
                      <a:pt x="103" y="213"/>
                    </a:cubicBezTo>
                    <a:cubicBezTo>
                      <a:pt x="103" y="183"/>
                      <a:pt x="103" y="141"/>
                      <a:pt x="103" y="141"/>
                    </a:cubicBezTo>
                    <a:cubicBezTo>
                      <a:pt x="133" y="141"/>
                      <a:pt x="133" y="141"/>
                      <a:pt x="133" y="141"/>
                    </a:cubicBezTo>
                    <a:cubicBezTo>
                      <a:pt x="133" y="141"/>
                      <a:pt x="113" y="71"/>
                      <a:pt x="110" y="59"/>
                    </a:cubicBezTo>
                    <a:cubicBezTo>
                      <a:pt x="109" y="54"/>
                      <a:pt x="107" y="52"/>
                      <a:pt x="109" y="51"/>
                    </a:cubicBezTo>
                    <a:cubicBezTo>
                      <a:pt x="112" y="50"/>
                      <a:pt x="110" y="51"/>
                      <a:pt x="114" y="63"/>
                    </a:cubicBezTo>
                    <a:cubicBezTo>
                      <a:pt x="118" y="74"/>
                      <a:pt x="118" y="74"/>
                      <a:pt x="122" y="85"/>
                    </a:cubicBezTo>
                    <a:cubicBezTo>
                      <a:pt x="124" y="93"/>
                      <a:pt x="129" y="111"/>
                      <a:pt x="136" y="111"/>
                    </a:cubicBezTo>
                    <a:cubicBezTo>
                      <a:pt x="147" y="111"/>
                      <a:pt x="151" y="104"/>
                      <a:pt x="144" y="82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45" name="Oval 28"/>
              <p:cNvSpPr>
                <a:spLocks noChangeArrowheads="1"/>
              </p:cNvSpPr>
              <p:nvPr/>
            </p:nvSpPr>
            <p:spPr bwMode="auto">
              <a:xfrm>
                <a:off x="122" y="0"/>
                <a:ext cx="114" cy="111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</p:grpSp>
        <p:grpSp>
          <p:nvGrpSpPr>
            <p:cNvPr id="146" name="Group 29"/>
            <p:cNvGrpSpPr/>
            <p:nvPr/>
          </p:nvGrpSpPr>
          <p:grpSpPr bwMode="auto">
            <a:xfrm>
              <a:off x="4000501" y="2621493"/>
              <a:ext cx="579967" cy="1428751"/>
              <a:chOff x="0" y="0"/>
              <a:chExt cx="274" cy="675"/>
            </a:xfrm>
            <a:solidFill>
              <a:srgbClr val="325B7F"/>
            </a:solidFill>
          </p:grpSpPr>
          <p:sp>
            <p:nvSpPr>
              <p:cNvPr id="147" name="Freeform 30"/>
              <p:cNvSpPr/>
              <p:nvPr/>
            </p:nvSpPr>
            <p:spPr bwMode="auto">
              <a:xfrm>
                <a:off x="0" y="134"/>
                <a:ext cx="274" cy="541"/>
              </a:xfrm>
              <a:custGeom>
                <a:avLst/>
                <a:gdLst>
                  <a:gd name="T0" fmla="*/ 115 w 116"/>
                  <a:gd name="T1" fmla="*/ 82 h 229"/>
                  <a:gd name="T2" fmla="*/ 115 w 116"/>
                  <a:gd name="T3" fmla="*/ 37 h 229"/>
                  <a:gd name="T4" fmla="*/ 115 w 116"/>
                  <a:gd name="T5" fmla="*/ 15 h 229"/>
                  <a:gd name="T6" fmla="*/ 97 w 116"/>
                  <a:gd name="T7" fmla="*/ 0 h 229"/>
                  <a:gd name="T8" fmla="*/ 63 w 116"/>
                  <a:gd name="T9" fmla="*/ 0 h 229"/>
                  <a:gd name="T10" fmla="*/ 26 w 116"/>
                  <a:gd name="T11" fmla="*/ 0 h 229"/>
                  <a:gd name="T12" fmla="*/ 9 w 116"/>
                  <a:gd name="T13" fmla="*/ 5 h 229"/>
                  <a:gd name="T14" fmla="*/ 2 w 116"/>
                  <a:gd name="T15" fmla="*/ 38 h 229"/>
                  <a:gd name="T16" fmla="*/ 2 w 116"/>
                  <a:gd name="T17" fmla="*/ 83 h 229"/>
                  <a:gd name="T18" fmla="*/ 12 w 116"/>
                  <a:gd name="T19" fmla="*/ 113 h 229"/>
                  <a:gd name="T20" fmla="*/ 23 w 116"/>
                  <a:gd name="T21" fmla="*/ 93 h 229"/>
                  <a:gd name="T22" fmla="*/ 23 w 116"/>
                  <a:gd name="T23" fmla="*/ 62 h 229"/>
                  <a:gd name="T24" fmla="*/ 24 w 116"/>
                  <a:gd name="T25" fmla="*/ 50 h 229"/>
                  <a:gd name="T26" fmla="*/ 26 w 116"/>
                  <a:gd name="T27" fmla="*/ 61 h 229"/>
                  <a:gd name="T28" fmla="*/ 26 w 116"/>
                  <a:gd name="T29" fmla="*/ 213 h 229"/>
                  <a:gd name="T30" fmla="*/ 41 w 116"/>
                  <a:gd name="T31" fmla="*/ 228 h 229"/>
                  <a:gd name="T32" fmla="*/ 57 w 116"/>
                  <a:gd name="T33" fmla="*/ 214 h 229"/>
                  <a:gd name="T34" fmla="*/ 57 w 116"/>
                  <a:gd name="T35" fmla="*/ 153 h 229"/>
                  <a:gd name="T36" fmla="*/ 59 w 116"/>
                  <a:gd name="T37" fmla="*/ 142 h 229"/>
                  <a:gd name="T38" fmla="*/ 61 w 116"/>
                  <a:gd name="T39" fmla="*/ 153 h 229"/>
                  <a:gd name="T40" fmla="*/ 61 w 116"/>
                  <a:gd name="T41" fmla="*/ 214 h 229"/>
                  <a:gd name="T42" fmla="*/ 77 w 116"/>
                  <a:gd name="T43" fmla="*/ 229 h 229"/>
                  <a:gd name="T44" fmla="*/ 91 w 116"/>
                  <a:gd name="T45" fmla="*/ 215 h 229"/>
                  <a:gd name="T46" fmla="*/ 91 w 116"/>
                  <a:gd name="T47" fmla="*/ 61 h 229"/>
                  <a:gd name="T48" fmla="*/ 93 w 116"/>
                  <a:gd name="T49" fmla="*/ 49 h 229"/>
                  <a:gd name="T50" fmla="*/ 94 w 116"/>
                  <a:gd name="T51" fmla="*/ 58 h 229"/>
                  <a:gd name="T52" fmla="*/ 94 w 116"/>
                  <a:gd name="T53" fmla="*/ 87 h 229"/>
                  <a:gd name="T54" fmla="*/ 105 w 116"/>
                  <a:gd name="T55" fmla="*/ 111 h 229"/>
                  <a:gd name="T56" fmla="*/ 115 w 116"/>
                  <a:gd name="T57" fmla="*/ 82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16" h="229">
                    <a:moveTo>
                      <a:pt x="115" y="82"/>
                    </a:moveTo>
                    <a:cubicBezTo>
                      <a:pt x="115" y="67"/>
                      <a:pt x="115" y="52"/>
                      <a:pt x="115" y="37"/>
                    </a:cubicBezTo>
                    <a:cubicBezTo>
                      <a:pt x="115" y="23"/>
                      <a:pt x="116" y="24"/>
                      <a:pt x="115" y="15"/>
                    </a:cubicBezTo>
                    <a:cubicBezTo>
                      <a:pt x="111" y="4"/>
                      <a:pt x="104" y="0"/>
                      <a:pt x="97" y="0"/>
                    </a:cubicBezTo>
                    <a:cubicBezTo>
                      <a:pt x="81" y="0"/>
                      <a:pt x="75" y="0"/>
                      <a:pt x="63" y="0"/>
                    </a:cubicBezTo>
                    <a:cubicBezTo>
                      <a:pt x="48" y="0"/>
                      <a:pt x="41" y="0"/>
                      <a:pt x="26" y="0"/>
                    </a:cubicBezTo>
                    <a:cubicBezTo>
                      <a:pt x="19" y="0"/>
                      <a:pt x="14" y="0"/>
                      <a:pt x="9" y="5"/>
                    </a:cubicBezTo>
                    <a:cubicBezTo>
                      <a:pt x="1" y="13"/>
                      <a:pt x="2" y="14"/>
                      <a:pt x="2" y="38"/>
                    </a:cubicBezTo>
                    <a:cubicBezTo>
                      <a:pt x="2" y="49"/>
                      <a:pt x="2" y="70"/>
                      <a:pt x="2" y="83"/>
                    </a:cubicBezTo>
                    <a:cubicBezTo>
                      <a:pt x="2" y="95"/>
                      <a:pt x="0" y="113"/>
                      <a:pt x="12" y="113"/>
                    </a:cubicBezTo>
                    <a:cubicBezTo>
                      <a:pt x="23" y="113"/>
                      <a:pt x="23" y="105"/>
                      <a:pt x="23" y="93"/>
                    </a:cubicBezTo>
                    <a:cubicBezTo>
                      <a:pt x="23" y="76"/>
                      <a:pt x="23" y="72"/>
                      <a:pt x="23" y="62"/>
                    </a:cubicBezTo>
                    <a:cubicBezTo>
                      <a:pt x="23" y="51"/>
                      <a:pt x="22" y="50"/>
                      <a:pt x="24" y="50"/>
                    </a:cubicBezTo>
                    <a:cubicBezTo>
                      <a:pt x="26" y="50"/>
                      <a:pt x="26" y="50"/>
                      <a:pt x="26" y="61"/>
                    </a:cubicBezTo>
                    <a:cubicBezTo>
                      <a:pt x="26" y="72"/>
                      <a:pt x="26" y="204"/>
                      <a:pt x="26" y="213"/>
                    </a:cubicBezTo>
                    <a:cubicBezTo>
                      <a:pt x="26" y="220"/>
                      <a:pt x="30" y="228"/>
                      <a:pt x="41" y="228"/>
                    </a:cubicBezTo>
                    <a:cubicBezTo>
                      <a:pt x="52" y="228"/>
                      <a:pt x="57" y="222"/>
                      <a:pt x="57" y="214"/>
                    </a:cubicBezTo>
                    <a:cubicBezTo>
                      <a:pt x="57" y="201"/>
                      <a:pt x="57" y="160"/>
                      <a:pt x="57" y="153"/>
                    </a:cubicBezTo>
                    <a:cubicBezTo>
                      <a:pt x="57" y="146"/>
                      <a:pt x="57" y="142"/>
                      <a:pt x="59" y="142"/>
                    </a:cubicBezTo>
                    <a:cubicBezTo>
                      <a:pt x="61" y="142"/>
                      <a:pt x="61" y="146"/>
                      <a:pt x="61" y="153"/>
                    </a:cubicBezTo>
                    <a:cubicBezTo>
                      <a:pt x="61" y="160"/>
                      <a:pt x="61" y="201"/>
                      <a:pt x="61" y="214"/>
                    </a:cubicBezTo>
                    <a:cubicBezTo>
                      <a:pt x="61" y="219"/>
                      <a:pt x="66" y="229"/>
                      <a:pt x="77" y="229"/>
                    </a:cubicBezTo>
                    <a:cubicBezTo>
                      <a:pt x="84" y="229"/>
                      <a:pt x="91" y="220"/>
                      <a:pt x="91" y="215"/>
                    </a:cubicBezTo>
                    <a:cubicBezTo>
                      <a:pt x="91" y="185"/>
                      <a:pt x="91" y="70"/>
                      <a:pt x="91" y="61"/>
                    </a:cubicBezTo>
                    <a:cubicBezTo>
                      <a:pt x="91" y="56"/>
                      <a:pt x="91" y="49"/>
                      <a:pt x="93" y="49"/>
                    </a:cubicBezTo>
                    <a:cubicBezTo>
                      <a:pt x="94" y="49"/>
                      <a:pt x="94" y="51"/>
                      <a:pt x="94" y="58"/>
                    </a:cubicBezTo>
                    <a:cubicBezTo>
                      <a:pt x="94" y="67"/>
                      <a:pt x="94" y="75"/>
                      <a:pt x="94" y="87"/>
                    </a:cubicBezTo>
                    <a:cubicBezTo>
                      <a:pt x="94" y="106"/>
                      <a:pt x="97" y="111"/>
                      <a:pt x="105" y="111"/>
                    </a:cubicBezTo>
                    <a:cubicBezTo>
                      <a:pt x="116" y="111"/>
                      <a:pt x="115" y="92"/>
                      <a:pt x="115" y="8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48" name="Oval 31"/>
              <p:cNvSpPr>
                <a:spLocks noChangeArrowheads="1"/>
              </p:cNvSpPr>
              <p:nvPr/>
            </p:nvSpPr>
            <p:spPr bwMode="auto">
              <a:xfrm>
                <a:off x="82" y="0"/>
                <a:ext cx="114" cy="1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</p:grpSp>
        <p:grpSp>
          <p:nvGrpSpPr>
            <p:cNvPr id="149" name="Group 32"/>
            <p:cNvGrpSpPr/>
            <p:nvPr/>
          </p:nvGrpSpPr>
          <p:grpSpPr bwMode="auto">
            <a:xfrm>
              <a:off x="9889067" y="2610909"/>
              <a:ext cx="755651" cy="1430867"/>
              <a:chOff x="0" y="0"/>
              <a:chExt cx="357" cy="676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50" name="Freeform 33"/>
              <p:cNvSpPr/>
              <p:nvPr/>
            </p:nvSpPr>
            <p:spPr bwMode="auto">
              <a:xfrm>
                <a:off x="0" y="137"/>
                <a:ext cx="357" cy="539"/>
              </a:xfrm>
              <a:custGeom>
                <a:avLst/>
                <a:gdLst>
                  <a:gd name="T0" fmla="*/ 144 w 151"/>
                  <a:gd name="T1" fmla="*/ 82 h 228"/>
                  <a:gd name="T2" fmla="*/ 129 w 151"/>
                  <a:gd name="T3" fmla="*/ 37 h 228"/>
                  <a:gd name="T4" fmla="*/ 122 w 151"/>
                  <a:gd name="T5" fmla="*/ 15 h 228"/>
                  <a:gd name="T6" fmla="*/ 103 w 151"/>
                  <a:gd name="T7" fmla="*/ 0 h 228"/>
                  <a:gd name="T8" fmla="*/ 85 w 151"/>
                  <a:gd name="T9" fmla="*/ 0 h 228"/>
                  <a:gd name="T10" fmla="*/ 55 w 151"/>
                  <a:gd name="T11" fmla="*/ 0 h 228"/>
                  <a:gd name="T12" fmla="*/ 33 w 151"/>
                  <a:gd name="T13" fmla="*/ 15 h 228"/>
                  <a:gd name="T14" fmla="*/ 25 w 151"/>
                  <a:gd name="T15" fmla="*/ 37 h 228"/>
                  <a:gd name="T16" fmla="*/ 11 w 151"/>
                  <a:gd name="T17" fmla="*/ 82 h 228"/>
                  <a:gd name="T18" fmla="*/ 11 w 151"/>
                  <a:gd name="T19" fmla="*/ 111 h 228"/>
                  <a:gd name="T20" fmla="*/ 33 w 151"/>
                  <a:gd name="T21" fmla="*/ 82 h 228"/>
                  <a:gd name="T22" fmla="*/ 40 w 151"/>
                  <a:gd name="T23" fmla="*/ 59 h 228"/>
                  <a:gd name="T24" fmla="*/ 45 w 151"/>
                  <a:gd name="T25" fmla="*/ 52 h 228"/>
                  <a:gd name="T26" fmla="*/ 44 w 151"/>
                  <a:gd name="T27" fmla="*/ 59 h 228"/>
                  <a:gd name="T28" fmla="*/ 18 w 151"/>
                  <a:gd name="T29" fmla="*/ 141 h 228"/>
                  <a:gd name="T30" fmla="*/ 48 w 151"/>
                  <a:gd name="T31" fmla="*/ 141 h 228"/>
                  <a:gd name="T32" fmla="*/ 48 w 151"/>
                  <a:gd name="T33" fmla="*/ 213 h 228"/>
                  <a:gd name="T34" fmla="*/ 60 w 151"/>
                  <a:gd name="T35" fmla="*/ 228 h 228"/>
                  <a:gd name="T36" fmla="*/ 74 w 151"/>
                  <a:gd name="T37" fmla="*/ 213 h 228"/>
                  <a:gd name="T38" fmla="*/ 74 w 151"/>
                  <a:gd name="T39" fmla="*/ 152 h 228"/>
                  <a:gd name="T40" fmla="*/ 76 w 151"/>
                  <a:gd name="T41" fmla="*/ 141 h 228"/>
                  <a:gd name="T42" fmla="*/ 77 w 151"/>
                  <a:gd name="T43" fmla="*/ 152 h 228"/>
                  <a:gd name="T44" fmla="*/ 77 w 151"/>
                  <a:gd name="T45" fmla="*/ 213 h 228"/>
                  <a:gd name="T46" fmla="*/ 90 w 151"/>
                  <a:gd name="T47" fmla="*/ 228 h 228"/>
                  <a:gd name="T48" fmla="*/ 103 w 151"/>
                  <a:gd name="T49" fmla="*/ 213 h 228"/>
                  <a:gd name="T50" fmla="*/ 103 w 151"/>
                  <a:gd name="T51" fmla="*/ 141 h 228"/>
                  <a:gd name="T52" fmla="*/ 133 w 151"/>
                  <a:gd name="T53" fmla="*/ 141 h 228"/>
                  <a:gd name="T54" fmla="*/ 110 w 151"/>
                  <a:gd name="T55" fmla="*/ 59 h 228"/>
                  <a:gd name="T56" fmla="*/ 109 w 151"/>
                  <a:gd name="T57" fmla="*/ 51 h 228"/>
                  <a:gd name="T58" fmla="*/ 114 w 151"/>
                  <a:gd name="T59" fmla="*/ 63 h 228"/>
                  <a:gd name="T60" fmla="*/ 122 w 151"/>
                  <a:gd name="T61" fmla="*/ 85 h 228"/>
                  <a:gd name="T62" fmla="*/ 136 w 151"/>
                  <a:gd name="T63" fmla="*/ 111 h 228"/>
                  <a:gd name="T64" fmla="*/ 144 w 151"/>
                  <a:gd name="T65" fmla="*/ 82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1" h="228">
                    <a:moveTo>
                      <a:pt x="144" y="82"/>
                    </a:moveTo>
                    <a:cubicBezTo>
                      <a:pt x="136" y="58"/>
                      <a:pt x="133" y="48"/>
                      <a:pt x="129" y="37"/>
                    </a:cubicBezTo>
                    <a:cubicBezTo>
                      <a:pt x="125" y="22"/>
                      <a:pt x="125" y="26"/>
                      <a:pt x="122" y="15"/>
                    </a:cubicBezTo>
                    <a:cubicBezTo>
                      <a:pt x="118" y="4"/>
                      <a:pt x="110" y="0"/>
                      <a:pt x="103" y="0"/>
                    </a:cubicBezTo>
                    <a:cubicBezTo>
                      <a:pt x="87" y="0"/>
                      <a:pt x="97" y="0"/>
                      <a:pt x="85" y="0"/>
                    </a:cubicBezTo>
                    <a:cubicBezTo>
                      <a:pt x="70" y="0"/>
                      <a:pt x="70" y="0"/>
                      <a:pt x="55" y="0"/>
                    </a:cubicBezTo>
                    <a:cubicBezTo>
                      <a:pt x="48" y="0"/>
                      <a:pt x="37" y="4"/>
                      <a:pt x="33" y="15"/>
                    </a:cubicBezTo>
                    <a:cubicBezTo>
                      <a:pt x="29" y="26"/>
                      <a:pt x="29" y="26"/>
                      <a:pt x="25" y="37"/>
                    </a:cubicBezTo>
                    <a:cubicBezTo>
                      <a:pt x="22" y="48"/>
                      <a:pt x="14" y="70"/>
                      <a:pt x="11" y="82"/>
                    </a:cubicBezTo>
                    <a:cubicBezTo>
                      <a:pt x="7" y="93"/>
                      <a:pt x="0" y="107"/>
                      <a:pt x="11" y="111"/>
                    </a:cubicBezTo>
                    <a:cubicBezTo>
                      <a:pt x="22" y="115"/>
                      <a:pt x="29" y="93"/>
                      <a:pt x="33" y="82"/>
                    </a:cubicBezTo>
                    <a:cubicBezTo>
                      <a:pt x="37" y="70"/>
                      <a:pt x="37" y="70"/>
                      <a:pt x="40" y="59"/>
                    </a:cubicBezTo>
                    <a:cubicBezTo>
                      <a:pt x="41" y="57"/>
                      <a:pt x="43" y="51"/>
                      <a:pt x="45" y="52"/>
                    </a:cubicBezTo>
                    <a:cubicBezTo>
                      <a:pt x="47" y="53"/>
                      <a:pt x="45" y="55"/>
                      <a:pt x="44" y="59"/>
                    </a:cubicBezTo>
                    <a:cubicBezTo>
                      <a:pt x="41" y="70"/>
                      <a:pt x="18" y="141"/>
                      <a:pt x="18" y="141"/>
                    </a:cubicBezTo>
                    <a:cubicBezTo>
                      <a:pt x="48" y="141"/>
                      <a:pt x="48" y="141"/>
                      <a:pt x="48" y="141"/>
                    </a:cubicBezTo>
                    <a:cubicBezTo>
                      <a:pt x="48" y="141"/>
                      <a:pt x="48" y="204"/>
                      <a:pt x="48" y="213"/>
                    </a:cubicBezTo>
                    <a:cubicBezTo>
                      <a:pt x="48" y="220"/>
                      <a:pt x="50" y="228"/>
                      <a:pt x="60" y="228"/>
                    </a:cubicBezTo>
                    <a:cubicBezTo>
                      <a:pt x="70" y="228"/>
                      <a:pt x="74" y="220"/>
                      <a:pt x="74" y="213"/>
                    </a:cubicBezTo>
                    <a:cubicBezTo>
                      <a:pt x="74" y="200"/>
                      <a:pt x="74" y="158"/>
                      <a:pt x="74" y="152"/>
                    </a:cubicBezTo>
                    <a:cubicBezTo>
                      <a:pt x="74" y="144"/>
                      <a:pt x="74" y="141"/>
                      <a:pt x="76" y="141"/>
                    </a:cubicBezTo>
                    <a:cubicBezTo>
                      <a:pt x="77" y="141"/>
                      <a:pt x="77" y="144"/>
                      <a:pt x="77" y="152"/>
                    </a:cubicBezTo>
                    <a:cubicBezTo>
                      <a:pt x="77" y="159"/>
                      <a:pt x="77" y="199"/>
                      <a:pt x="77" y="213"/>
                    </a:cubicBezTo>
                    <a:cubicBezTo>
                      <a:pt x="77" y="218"/>
                      <a:pt x="80" y="228"/>
                      <a:pt x="90" y="228"/>
                    </a:cubicBezTo>
                    <a:cubicBezTo>
                      <a:pt x="100" y="228"/>
                      <a:pt x="103" y="218"/>
                      <a:pt x="103" y="213"/>
                    </a:cubicBezTo>
                    <a:cubicBezTo>
                      <a:pt x="103" y="183"/>
                      <a:pt x="103" y="141"/>
                      <a:pt x="103" y="141"/>
                    </a:cubicBezTo>
                    <a:cubicBezTo>
                      <a:pt x="133" y="141"/>
                      <a:pt x="133" y="141"/>
                      <a:pt x="133" y="141"/>
                    </a:cubicBezTo>
                    <a:cubicBezTo>
                      <a:pt x="133" y="141"/>
                      <a:pt x="113" y="71"/>
                      <a:pt x="110" y="59"/>
                    </a:cubicBezTo>
                    <a:cubicBezTo>
                      <a:pt x="109" y="54"/>
                      <a:pt x="107" y="52"/>
                      <a:pt x="109" y="51"/>
                    </a:cubicBezTo>
                    <a:cubicBezTo>
                      <a:pt x="112" y="50"/>
                      <a:pt x="110" y="51"/>
                      <a:pt x="114" y="63"/>
                    </a:cubicBezTo>
                    <a:cubicBezTo>
                      <a:pt x="118" y="74"/>
                      <a:pt x="118" y="74"/>
                      <a:pt x="122" y="85"/>
                    </a:cubicBezTo>
                    <a:cubicBezTo>
                      <a:pt x="124" y="93"/>
                      <a:pt x="129" y="111"/>
                      <a:pt x="136" y="111"/>
                    </a:cubicBezTo>
                    <a:cubicBezTo>
                      <a:pt x="147" y="111"/>
                      <a:pt x="151" y="104"/>
                      <a:pt x="144" y="82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51" name="Oval 34"/>
              <p:cNvSpPr>
                <a:spLocks noChangeArrowheads="1"/>
              </p:cNvSpPr>
              <p:nvPr/>
            </p:nvSpPr>
            <p:spPr bwMode="auto">
              <a:xfrm>
                <a:off x="123" y="0"/>
                <a:ext cx="114" cy="111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</p:grpSp>
        <p:grpSp>
          <p:nvGrpSpPr>
            <p:cNvPr id="152" name="Group 93"/>
            <p:cNvGrpSpPr/>
            <p:nvPr/>
          </p:nvGrpSpPr>
          <p:grpSpPr bwMode="auto">
            <a:xfrm>
              <a:off x="1344084" y="2181226"/>
              <a:ext cx="465667" cy="393700"/>
              <a:chOff x="635" y="1030"/>
              <a:chExt cx="220" cy="186"/>
            </a:xfrm>
          </p:grpSpPr>
          <p:sp>
            <p:nvSpPr>
              <p:cNvPr id="153" name="Freeform 56"/>
              <p:cNvSpPr/>
              <p:nvPr/>
            </p:nvSpPr>
            <p:spPr bwMode="auto">
              <a:xfrm>
                <a:off x="635" y="1030"/>
                <a:ext cx="220" cy="186"/>
              </a:xfrm>
              <a:custGeom>
                <a:avLst/>
                <a:gdLst>
                  <a:gd name="T0" fmla="*/ 81 w 93"/>
                  <a:gd name="T1" fmla="*/ 0 h 79"/>
                  <a:gd name="T2" fmla="*/ 11 w 93"/>
                  <a:gd name="T3" fmla="*/ 0 h 79"/>
                  <a:gd name="T4" fmla="*/ 0 w 93"/>
                  <a:gd name="T5" fmla="*/ 11 h 79"/>
                  <a:gd name="T6" fmla="*/ 0 w 93"/>
                  <a:gd name="T7" fmla="*/ 55 h 79"/>
                  <a:gd name="T8" fmla="*/ 11 w 93"/>
                  <a:gd name="T9" fmla="*/ 67 h 79"/>
                  <a:gd name="T10" fmla="*/ 67 w 93"/>
                  <a:gd name="T11" fmla="*/ 67 h 79"/>
                  <a:gd name="T12" fmla="*/ 83 w 93"/>
                  <a:gd name="T13" fmla="*/ 79 h 79"/>
                  <a:gd name="T14" fmla="*/ 85 w 93"/>
                  <a:gd name="T15" fmla="*/ 66 h 79"/>
                  <a:gd name="T16" fmla="*/ 93 w 93"/>
                  <a:gd name="T17" fmla="*/ 55 h 79"/>
                  <a:gd name="T18" fmla="*/ 93 w 93"/>
                  <a:gd name="T19" fmla="*/ 11 h 79"/>
                  <a:gd name="T20" fmla="*/ 81 w 93"/>
                  <a:gd name="T21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3" h="79">
                    <a:moveTo>
                      <a:pt x="81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5" y="67"/>
                      <a:pt x="11" y="67"/>
                    </a:cubicBezTo>
                    <a:cubicBezTo>
                      <a:pt x="67" y="67"/>
                      <a:pt x="67" y="67"/>
                      <a:pt x="67" y="67"/>
                    </a:cubicBezTo>
                    <a:cubicBezTo>
                      <a:pt x="83" y="79"/>
                      <a:pt x="83" y="79"/>
                      <a:pt x="83" y="79"/>
                    </a:cubicBezTo>
                    <a:cubicBezTo>
                      <a:pt x="85" y="66"/>
                      <a:pt x="85" y="66"/>
                      <a:pt x="85" y="66"/>
                    </a:cubicBezTo>
                    <a:cubicBezTo>
                      <a:pt x="89" y="65"/>
                      <a:pt x="93" y="60"/>
                      <a:pt x="93" y="55"/>
                    </a:cubicBezTo>
                    <a:cubicBezTo>
                      <a:pt x="93" y="11"/>
                      <a:pt x="93" y="11"/>
                      <a:pt x="93" y="11"/>
                    </a:cubicBezTo>
                    <a:cubicBezTo>
                      <a:pt x="93" y="5"/>
                      <a:pt x="87" y="0"/>
                      <a:pt x="81" y="0"/>
                    </a:cubicBezTo>
                    <a:close/>
                  </a:path>
                </a:pathLst>
              </a:custGeom>
              <a:solidFill>
                <a:srgbClr val="325B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54" name="Oval 57"/>
              <p:cNvSpPr>
                <a:spLocks noChangeArrowheads="1"/>
              </p:cNvSpPr>
              <p:nvPr/>
            </p:nvSpPr>
            <p:spPr bwMode="auto">
              <a:xfrm>
                <a:off x="699" y="1096"/>
                <a:ext cx="19" cy="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55" name="Oval 58"/>
              <p:cNvSpPr>
                <a:spLocks noChangeArrowheads="1"/>
              </p:cNvSpPr>
              <p:nvPr/>
            </p:nvSpPr>
            <p:spPr bwMode="auto">
              <a:xfrm>
                <a:off x="732" y="1096"/>
                <a:ext cx="19" cy="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 dirty="0"/>
              </a:p>
            </p:txBody>
          </p:sp>
          <p:sp>
            <p:nvSpPr>
              <p:cNvPr id="156" name="Oval 59"/>
              <p:cNvSpPr>
                <a:spLocks noChangeArrowheads="1"/>
              </p:cNvSpPr>
              <p:nvPr/>
            </p:nvSpPr>
            <p:spPr bwMode="auto">
              <a:xfrm>
                <a:off x="763" y="1096"/>
                <a:ext cx="19" cy="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</p:grpSp>
        <p:grpSp>
          <p:nvGrpSpPr>
            <p:cNvPr id="157" name="Group 92"/>
            <p:cNvGrpSpPr/>
            <p:nvPr/>
          </p:nvGrpSpPr>
          <p:grpSpPr bwMode="auto">
            <a:xfrm>
              <a:off x="2159001" y="2181226"/>
              <a:ext cx="461433" cy="393700"/>
              <a:chOff x="1020" y="1030"/>
              <a:chExt cx="218" cy="186"/>
            </a:xfrm>
          </p:grpSpPr>
          <p:sp>
            <p:nvSpPr>
              <p:cNvPr id="158" name="Freeform 61"/>
              <p:cNvSpPr/>
              <p:nvPr/>
            </p:nvSpPr>
            <p:spPr bwMode="auto">
              <a:xfrm>
                <a:off x="1020" y="1030"/>
                <a:ext cx="218" cy="186"/>
              </a:xfrm>
              <a:custGeom>
                <a:avLst/>
                <a:gdLst>
                  <a:gd name="T0" fmla="*/ 81 w 92"/>
                  <a:gd name="T1" fmla="*/ 0 h 79"/>
                  <a:gd name="T2" fmla="*/ 11 w 92"/>
                  <a:gd name="T3" fmla="*/ 0 h 79"/>
                  <a:gd name="T4" fmla="*/ 0 w 92"/>
                  <a:gd name="T5" fmla="*/ 11 h 79"/>
                  <a:gd name="T6" fmla="*/ 0 w 92"/>
                  <a:gd name="T7" fmla="*/ 55 h 79"/>
                  <a:gd name="T8" fmla="*/ 11 w 92"/>
                  <a:gd name="T9" fmla="*/ 67 h 79"/>
                  <a:gd name="T10" fmla="*/ 66 w 92"/>
                  <a:gd name="T11" fmla="*/ 67 h 79"/>
                  <a:gd name="T12" fmla="*/ 83 w 92"/>
                  <a:gd name="T13" fmla="*/ 79 h 79"/>
                  <a:gd name="T14" fmla="*/ 84 w 92"/>
                  <a:gd name="T15" fmla="*/ 66 h 79"/>
                  <a:gd name="T16" fmla="*/ 92 w 92"/>
                  <a:gd name="T17" fmla="*/ 55 h 79"/>
                  <a:gd name="T18" fmla="*/ 92 w 92"/>
                  <a:gd name="T19" fmla="*/ 11 h 79"/>
                  <a:gd name="T20" fmla="*/ 81 w 92"/>
                  <a:gd name="T21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2" h="79">
                    <a:moveTo>
                      <a:pt x="81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5" y="67"/>
                      <a:pt x="11" y="67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83" y="79"/>
                      <a:pt x="83" y="79"/>
                      <a:pt x="83" y="79"/>
                    </a:cubicBezTo>
                    <a:cubicBezTo>
                      <a:pt x="84" y="66"/>
                      <a:pt x="84" y="66"/>
                      <a:pt x="84" y="66"/>
                    </a:cubicBezTo>
                    <a:cubicBezTo>
                      <a:pt x="89" y="65"/>
                      <a:pt x="92" y="60"/>
                      <a:pt x="92" y="55"/>
                    </a:cubicBezTo>
                    <a:cubicBezTo>
                      <a:pt x="92" y="11"/>
                      <a:pt x="92" y="11"/>
                      <a:pt x="92" y="11"/>
                    </a:cubicBezTo>
                    <a:cubicBezTo>
                      <a:pt x="92" y="5"/>
                      <a:pt x="87" y="0"/>
                      <a:pt x="81" y="0"/>
                    </a:cubicBezTo>
                    <a:close/>
                  </a:path>
                </a:pathLst>
              </a:custGeom>
              <a:solidFill>
                <a:srgbClr val="325B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 dirty="0"/>
              </a:p>
            </p:txBody>
          </p:sp>
          <p:sp>
            <p:nvSpPr>
              <p:cNvPr id="159" name="Oval 62"/>
              <p:cNvSpPr>
                <a:spLocks noChangeArrowheads="1"/>
              </p:cNvSpPr>
              <p:nvPr/>
            </p:nvSpPr>
            <p:spPr bwMode="auto">
              <a:xfrm>
                <a:off x="1084" y="1096"/>
                <a:ext cx="19" cy="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60" name="Oval 63"/>
              <p:cNvSpPr>
                <a:spLocks noChangeArrowheads="1"/>
              </p:cNvSpPr>
              <p:nvPr/>
            </p:nvSpPr>
            <p:spPr bwMode="auto">
              <a:xfrm>
                <a:off x="1117" y="1096"/>
                <a:ext cx="17" cy="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61" name="Oval 64"/>
              <p:cNvSpPr>
                <a:spLocks noChangeArrowheads="1"/>
              </p:cNvSpPr>
              <p:nvPr/>
            </p:nvSpPr>
            <p:spPr bwMode="auto">
              <a:xfrm>
                <a:off x="1148" y="1096"/>
                <a:ext cx="19" cy="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</p:grpSp>
        <p:grpSp>
          <p:nvGrpSpPr>
            <p:cNvPr id="162" name="Group 90"/>
            <p:cNvGrpSpPr/>
            <p:nvPr/>
          </p:nvGrpSpPr>
          <p:grpSpPr bwMode="auto">
            <a:xfrm>
              <a:off x="4409017" y="2181226"/>
              <a:ext cx="465667" cy="393700"/>
              <a:chOff x="2083" y="1030"/>
              <a:chExt cx="220" cy="186"/>
            </a:xfrm>
          </p:grpSpPr>
          <p:sp>
            <p:nvSpPr>
              <p:cNvPr id="163" name="Freeform 66"/>
              <p:cNvSpPr/>
              <p:nvPr/>
            </p:nvSpPr>
            <p:spPr bwMode="auto">
              <a:xfrm>
                <a:off x="2083" y="1030"/>
                <a:ext cx="220" cy="186"/>
              </a:xfrm>
              <a:custGeom>
                <a:avLst/>
                <a:gdLst>
                  <a:gd name="T0" fmla="*/ 12 w 93"/>
                  <a:gd name="T1" fmla="*/ 0 h 79"/>
                  <a:gd name="T2" fmla="*/ 82 w 93"/>
                  <a:gd name="T3" fmla="*/ 0 h 79"/>
                  <a:gd name="T4" fmla="*/ 93 w 93"/>
                  <a:gd name="T5" fmla="*/ 11 h 79"/>
                  <a:gd name="T6" fmla="*/ 93 w 93"/>
                  <a:gd name="T7" fmla="*/ 55 h 79"/>
                  <a:gd name="T8" fmla="*/ 82 w 93"/>
                  <a:gd name="T9" fmla="*/ 67 h 79"/>
                  <a:gd name="T10" fmla="*/ 26 w 93"/>
                  <a:gd name="T11" fmla="*/ 67 h 79"/>
                  <a:gd name="T12" fmla="*/ 10 w 93"/>
                  <a:gd name="T13" fmla="*/ 79 h 79"/>
                  <a:gd name="T14" fmla="*/ 8 w 93"/>
                  <a:gd name="T15" fmla="*/ 66 h 79"/>
                  <a:gd name="T16" fmla="*/ 0 w 93"/>
                  <a:gd name="T17" fmla="*/ 55 h 79"/>
                  <a:gd name="T18" fmla="*/ 0 w 93"/>
                  <a:gd name="T19" fmla="*/ 11 h 79"/>
                  <a:gd name="T20" fmla="*/ 12 w 93"/>
                  <a:gd name="T21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3" h="79">
                    <a:moveTo>
                      <a:pt x="12" y="0"/>
                    </a:moveTo>
                    <a:cubicBezTo>
                      <a:pt x="82" y="0"/>
                      <a:pt x="82" y="0"/>
                      <a:pt x="82" y="0"/>
                    </a:cubicBezTo>
                    <a:cubicBezTo>
                      <a:pt x="88" y="0"/>
                      <a:pt x="93" y="5"/>
                      <a:pt x="93" y="11"/>
                    </a:cubicBezTo>
                    <a:cubicBezTo>
                      <a:pt x="93" y="55"/>
                      <a:pt x="93" y="55"/>
                      <a:pt x="93" y="55"/>
                    </a:cubicBezTo>
                    <a:cubicBezTo>
                      <a:pt x="93" y="62"/>
                      <a:pt x="88" y="67"/>
                      <a:pt x="82" y="67"/>
                    </a:cubicBezTo>
                    <a:cubicBezTo>
                      <a:pt x="26" y="67"/>
                      <a:pt x="26" y="67"/>
                      <a:pt x="26" y="67"/>
                    </a:cubicBezTo>
                    <a:cubicBezTo>
                      <a:pt x="10" y="79"/>
                      <a:pt x="10" y="79"/>
                      <a:pt x="10" y="79"/>
                    </a:cubicBezTo>
                    <a:cubicBezTo>
                      <a:pt x="8" y="66"/>
                      <a:pt x="8" y="66"/>
                      <a:pt x="8" y="66"/>
                    </a:cubicBezTo>
                    <a:cubicBezTo>
                      <a:pt x="4" y="65"/>
                      <a:pt x="0" y="60"/>
                      <a:pt x="0" y="55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5" y="0"/>
                      <a:pt x="12" y="0"/>
                    </a:cubicBezTo>
                    <a:close/>
                  </a:path>
                </a:pathLst>
              </a:custGeom>
              <a:solidFill>
                <a:srgbClr val="325B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64" name="Oval 67"/>
              <p:cNvSpPr>
                <a:spLocks noChangeArrowheads="1"/>
              </p:cNvSpPr>
              <p:nvPr/>
            </p:nvSpPr>
            <p:spPr bwMode="auto">
              <a:xfrm>
                <a:off x="2220" y="1096"/>
                <a:ext cx="19" cy="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65" name="Oval 68"/>
              <p:cNvSpPr>
                <a:spLocks noChangeArrowheads="1"/>
              </p:cNvSpPr>
              <p:nvPr/>
            </p:nvSpPr>
            <p:spPr bwMode="auto">
              <a:xfrm>
                <a:off x="2187" y="1096"/>
                <a:ext cx="19" cy="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66" name="Oval 69"/>
              <p:cNvSpPr>
                <a:spLocks noChangeArrowheads="1"/>
              </p:cNvSpPr>
              <p:nvPr/>
            </p:nvSpPr>
            <p:spPr bwMode="auto">
              <a:xfrm>
                <a:off x="2157" y="1096"/>
                <a:ext cx="19" cy="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</p:grpSp>
        <p:grpSp>
          <p:nvGrpSpPr>
            <p:cNvPr id="167" name="Group 91"/>
            <p:cNvGrpSpPr/>
            <p:nvPr/>
          </p:nvGrpSpPr>
          <p:grpSpPr bwMode="auto">
            <a:xfrm>
              <a:off x="3600451" y="2181226"/>
              <a:ext cx="459316" cy="393700"/>
              <a:chOff x="1701" y="1030"/>
              <a:chExt cx="217" cy="186"/>
            </a:xfrm>
          </p:grpSpPr>
          <p:sp>
            <p:nvSpPr>
              <p:cNvPr id="168" name="Freeform 71"/>
              <p:cNvSpPr/>
              <p:nvPr/>
            </p:nvSpPr>
            <p:spPr bwMode="auto">
              <a:xfrm>
                <a:off x="1701" y="1030"/>
                <a:ext cx="217" cy="186"/>
              </a:xfrm>
              <a:custGeom>
                <a:avLst/>
                <a:gdLst>
                  <a:gd name="T0" fmla="*/ 11 w 92"/>
                  <a:gd name="T1" fmla="*/ 0 h 79"/>
                  <a:gd name="T2" fmla="*/ 81 w 92"/>
                  <a:gd name="T3" fmla="*/ 0 h 79"/>
                  <a:gd name="T4" fmla="*/ 92 w 92"/>
                  <a:gd name="T5" fmla="*/ 11 h 79"/>
                  <a:gd name="T6" fmla="*/ 92 w 92"/>
                  <a:gd name="T7" fmla="*/ 55 h 79"/>
                  <a:gd name="T8" fmla="*/ 81 w 92"/>
                  <a:gd name="T9" fmla="*/ 67 h 79"/>
                  <a:gd name="T10" fmla="*/ 26 w 92"/>
                  <a:gd name="T11" fmla="*/ 67 h 79"/>
                  <a:gd name="T12" fmla="*/ 9 w 92"/>
                  <a:gd name="T13" fmla="*/ 79 h 79"/>
                  <a:gd name="T14" fmla="*/ 8 w 92"/>
                  <a:gd name="T15" fmla="*/ 66 h 79"/>
                  <a:gd name="T16" fmla="*/ 0 w 92"/>
                  <a:gd name="T17" fmla="*/ 55 h 79"/>
                  <a:gd name="T18" fmla="*/ 0 w 92"/>
                  <a:gd name="T19" fmla="*/ 11 h 79"/>
                  <a:gd name="T20" fmla="*/ 11 w 92"/>
                  <a:gd name="T21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2" h="79">
                    <a:moveTo>
                      <a:pt x="11" y="0"/>
                    </a:moveTo>
                    <a:cubicBezTo>
                      <a:pt x="81" y="0"/>
                      <a:pt x="81" y="0"/>
                      <a:pt x="81" y="0"/>
                    </a:cubicBezTo>
                    <a:cubicBezTo>
                      <a:pt x="87" y="0"/>
                      <a:pt x="92" y="5"/>
                      <a:pt x="92" y="11"/>
                    </a:cubicBezTo>
                    <a:cubicBezTo>
                      <a:pt x="92" y="55"/>
                      <a:pt x="92" y="55"/>
                      <a:pt x="92" y="55"/>
                    </a:cubicBezTo>
                    <a:cubicBezTo>
                      <a:pt x="92" y="62"/>
                      <a:pt x="87" y="67"/>
                      <a:pt x="81" y="67"/>
                    </a:cubicBezTo>
                    <a:cubicBezTo>
                      <a:pt x="26" y="67"/>
                      <a:pt x="26" y="67"/>
                      <a:pt x="26" y="67"/>
                    </a:cubicBezTo>
                    <a:cubicBezTo>
                      <a:pt x="9" y="79"/>
                      <a:pt x="9" y="79"/>
                      <a:pt x="9" y="79"/>
                    </a:cubicBezTo>
                    <a:cubicBezTo>
                      <a:pt x="8" y="66"/>
                      <a:pt x="8" y="66"/>
                      <a:pt x="8" y="66"/>
                    </a:cubicBezTo>
                    <a:cubicBezTo>
                      <a:pt x="3" y="65"/>
                      <a:pt x="0" y="60"/>
                      <a:pt x="0" y="55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5" y="0"/>
                      <a:pt x="11" y="0"/>
                    </a:cubicBezTo>
                    <a:close/>
                  </a:path>
                </a:pathLst>
              </a:custGeom>
              <a:solidFill>
                <a:srgbClr val="325B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69" name="Oval 72"/>
              <p:cNvSpPr>
                <a:spLocks noChangeArrowheads="1"/>
              </p:cNvSpPr>
              <p:nvPr/>
            </p:nvSpPr>
            <p:spPr bwMode="auto">
              <a:xfrm>
                <a:off x="1835" y="1096"/>
                <a:ext cx="19" cy="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70" name="Oval 73"/>
              <p:cNvSpPr>
                <a:spLocks noChangeArrowheads="1"/>
              </p:cNvSpPr>
              <p:nvPr/>
            </p:nvSpPr>
            <p:spPr bwMode="auto">
              <a:xfrm>
                <a:off x="1802" y="1096"/>
                <a:ext cx="19" cy="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71" name="Oval 74"/>
              <p:cNvSpPr>
                <a:spLocks noChangeArrowheads="1"/>
              </p:cNvSpPr>
              <p:nvPr/>
            </p:nvSpPr>
            <p:spPr bwMode="auto">
              <a:xfrm>
                <a:off x="1772" y="1096"/>
                <a:ext cx="18" cy="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</p:grpSp>
        <p:sp>
          <p:nvSpPr>
            <p:cNvPr id="172" name="Line 75"/>
            <p:cNvSpPr>
              <a:spLocks noChangeShapeType="1"/>
            </p:cNvSpPr>
            <p:nvPr/>
          </p:nvSpPr>
          <p:spPr bwMode="auto">
            <a:xfrm>
              <a:off x="5302251" y="3332692"/>
              <a:ext cx="1585383" cy="0"/>
            </a:xfrm>
            <a:prstGeom prst="line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oval" w="sm" len="sm"/>
              <a:tailEnd type="oval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73" name="Oval 76"/>
            <p:cNvSpPr>
              <a:spLocks noChangeArrowheads="1"/>
            </p:cNvSpPr>
            <p:nvPr/>
          </p:nvSpPr>
          <p:spPr bwMode="auto">
            <a:xfrm>
              <a:off x="5717118" y="2953809"/>
              <a:ext cx="755649" cy="75988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74" name="Text Box 77"/>
            <p:cNvSpPr txBox="1">
              <a:spLocks noChangeArrowheads="1"/>
            </p:cNvSpPr>
            <p:nvPr/>
          </p:nvSpPr>
          <p:spPr bwMode="auto">
            <a:xfrm>
              <a:off x="5842309" y="3097744"/>
              <a:ext cx="50526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400" dirty="0">
                  <a:solidFill>
                    <a:schemeClr val="bg1"/>
                  </a:solidFill>
                  <a:latin typeface="Impact" panose="020B0806030902050204" pitchFamily="34" charset="0"/>
                </a:rPr>
                <a:t>VS</a:t>
              </a:r>
            </a:p>
          </p:txBody>
        </p:sp>
        <p:grpSp>
          <p:nvGrpSpPr>
            <p:cNvPr id="181" name="Group 94"/>
            <p:cNvGrpSpPr/>
            <p:nvPr/>
          </p:nvGrpSpPr>
          <p:grpSpPr bwMode="auto">
            <a:xfrm>
              <a:off x="7277100" y="2181226"/>
              <a:ext cx="465667" cy="393700"/>
              <a:chOff x="635" y="1030"/>
              <a:chExt cx="220" cy="186"/>
            </a:xfrm>
          </p:grpSpPr>
          <p:sp>
            <p:nvSpPr>
              <p:cNvPr id="182" name="Freeform 95"/>
              <p:cNvSpPr/>
              <p:nvPr/>
            </p:nvSpPr>
            <p:spPr bwMode="auto">
              <a:xfrm>
                <a:off x="635" y="1030"/>
                <a:ext cx="220" cy="186"/>
              </a:xfrm>
              <a:custGeom>
                <a:avLst/>
                <a:gdLst>
                  <a:gd name="T0" fmla="*/ 81 w 93"/>
                  <a:gd name="T1" fmla="*/ 0 h 79"/>
                  <a:gd name="T2" fmla="*/ 11 w 93"/>
                  <a:gd name="T3" fmla="*/ 0 h 79"/>
                  <a:gd name="T4" fmla="*/ 0 w 93"/>
                  <a:gd name="T5" fmla="*/ 11 h 79"/>
                  <a:gd name="T6" fmla="*/ 0 w 93"/>
                  <a:gd name="T7" fmla="*/ 55 h 79"/>
                  <a:gd name="T8" fmla="*/ 11 w 93"/>
                  <a:gd name="T9" fmla="*/ 67 h 79"/>
                  <a:gd name="T10" fmla="*/ 67 w 93"/>
                  <a:gd name="T11" fmla="*/ 67 h 79"/>
                  <a:gd name="T12" fmla="*/ 83 w 93"/>
                  <a:gd name="T13" fmla="*/ 79 h 79"/>
                  <a:gd name="T14" fmla="*/ 85 w 93"/>
                  <a:gd name="T15" fmla="*/ 66 h 79"/>
                  <a:gd name="T16" fmla="*/ 93 w 93"/>
                  <a:gd name="T17" fmla="*/ 55 h 79"/>
                  <a:gd name="T18" fmla="*/ 93 w 93"/>
                  <a:gd name="T19" fmla="*/ 11 h 79"/>
                  <a:gd name="T20" fmla="*/ 81 w 93"/>
                  <a:gd name="T21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3" h="79">
                    <a:moveTo>
                      <a:pt x="81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5" y="67"/>
                      <a:pt x="11" y="67"/>
                    </a:cubicBezTo>
                    <a:cubicBezTo>
                      <a:pt x="67" y="67"/>
                      <a:pt x="67" y="67"/>
                      <a:pt x="67" y="67"/>
                    </a:cubicBezTo>
                    <a:cubicBezTo>
                      <a:pt x="83" y="79"/>
                      <a:pt x="83" y="79"/>
                      <a:pt x="83" y="79"/>
                    </a:cubicBezTo>
                    <a:cubicBezTo>
                      <a:pt x="85" y="66"/>
                      <a:pt x="85" y="66"/>
                      <a:pt x="85" y="66"/>
                    </a:cubicBezTo>
                    <a:cubicBezTo>
                      <a:pt x="89" y="65"/>
                      <a:pt x="93" y="60"/>
                      <a:pt x="93" y="55"/>
                    </a:cubicBezTo>
                    <a:cubicBezTo>
                      <a:pt x="93" y="11"/>
                      <a:pt x="93" y="11"/>
                      <a:pt x="93" y="11"/>
                    </a:cubicBezTo>
                    <a:cubicBezTo>
                      <a:pt x="93" y="5"/>
                      <a:pt x="87" y="0"/>
                      <a:pt x="81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83" name="Oval 96"/>
              <p:cNvSpPr>
                <a:spLocks noChangeArrowheads="1"/>
              </p:cNvSpPr>
              <p:nvPr/>
            </p:nvSpPr>
            <p:spPr bwMode="auto">
              <a:xfrm>
                <a:off x="699" y="1096"/>
                <a:ext cx="19" cy="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84" name="Oval 97"/>
              <p:cNvSpPr>
                <a:spLocks noChangeArrowheads="1"/>
              </p:cNvSpPr>
              <p:nvPr/>
            </p:nvSpPr>
            <p:spPr bwMode="auto">
              <a:xfrm>
                <a:off x="732" y="1096"/>
                <a:ext cx="19" cy="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85" name="Oval 98"/>
              <p:cNvSpPr>
                <a:spLocks noChangeArrowheads="1"/>
              </p:cNvSpPr>
              <p:nvPr/>
            </p:nvSpPr>
            <p:spPr bwMode="auto">
              <a:xfrm>
                <a:off x="763" y="1096"/>
                <a:ext cx="19" cy="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</p:grpSp>
        <p:grpSp>
          <p:nvGrpSpPr>
            <p:cNvPr id="186" name="Group 99"/>
            <p:cNvGrpSpPr/>
            <p:nvPr/>
          </p:nvGrpSpPr>
          <p:grpSpPr bwMode="auto">
            <a:xfrm>
              <a:off x="8092018" y="2181226"/>
              <a:ext cx="461433" cy="393700"/>
              <a:chOff x="1020" y="1030"/>
              <a:chExt cx="218" cy="186"/>
            </a:xfrm>
          </p:grpSpPr>
          <p:sp>
            <p:nvSpPr>
              <p:cNvPr id="187" name="Freeform 100"/>
              <p:cNvSpPr/>
              <p:nvPr/>
            </p:nvSpPr>
            <p:spPr bwMode="auto">
              <a:xfrm>
                <a:off x="1020" y="1030"/>
                <a:ext cx="218" cy="186"/>
              </a:xfrm>
              <a:custGeom>
                <a:avLst/>
                <a:gdLst>
                  <a:gd name="T0" fmla="*/ 81 w 92"/>
                  <a:gd name="T1" fmla="*/ 0 h 79"/>
                  <a:gd name="T2" fmla="*/ 11 w 92"/>
                  <a:gd name="T3" fmla="*/ 0 h 79"/>
                  <a:gd name="T4" fmla="*/ 0 w 92"/>
                  <a:gd name="T5" fmla="*/ 11 h 79"/>
                  <a:gd name="T6" fmla="*/ 0 w 92"/>
                  <a:gd name="T7" fmla="*/ 55 h 79"/>
                  <a:gd name="T8" fmla="*/ 11 w 92"/>
                  <a:gd name="T9" fmla="*/ 67 h 79"/>
                  <a:gd name="T10" fmla="*/ 66 w 92"/>
                  <a:gd name="T11" fmla="*/ 67 h 79"/>
                  <a:gd name="T12" fmla="*/ 83 w 92"/>
                  <a:gd name="T13" fmla="*/ 79 h 79"/>
                  <a:gd name="T14" fmla="*/ 84 w 92"/>
                  <a:gd name="T15" fmla="*/ 66 h 79"/>
                  <a:gd name="T16" fmla="*/ 92 w 92"/>
                  <a:gd name="T17" fmla="*/ 55 h 79"/>
                  <a:gd name="T18" fmla="*/ 92 w 92"/>
                  <a:gd name="T19" fmla="*/ 11 h 79"/>
                  <a:gd name="T20" fmla="*/ 81 w 92"/>
                  <a:gd name="T21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2" h="79">
                    <a:moveTo>
                      <a:pt x="81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5" y="67"/>
                      <a:pt x="11" y="67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83" y="79"/>
                      <a:pt x="83" y="79"/>
                      <a:pt x="83" y="79"/>
                    </a:cubicBezTo>
                    <a:cubicBezTo>
                      <a:pt x="84" y="66"/>
                      <a:pt x="84" y="66"/>
                      <a:pt x="84" y="66"/>
                    </a:cubicBezTo>
                    <a:cubicBezTo>
                      <a:pt x="89" y="65"/>
                      <a:pt x="92" y="60"/>
                      <a:pt x="92" y="55"/>
                    </a:cubicBezTo>
                    <a:cubicBezTo>
                      <a:pt x="92" y="11"/>
                      <a:pt x="92" y="11"/>
                      <a:pt x="92" y="11"/>
                    </a:cubicBezTo>
                    <a:cubicBezTo>
                      <a:pt x="92" y="5"/>
                      <a:pt x="87" y="0"/>
                      <a:pt x="81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88" name="Oval 101"/>
              <p:cNvSpPr>
                <a:spLocks noChangeArrowheads="1"/>
              </p:cNvSpPr>
              <p:nvPr/>
            </p:nvSpPr>
            <p:spPr bwMode="auto">
              <a:xfrm>
                <a:off x="1084" y="1096"/>
                <a:ext cx="19" cy="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89" name="Oval 102"/>
              <p:cNvSpPr>
                <a:spLocks noChangeArrowheads="1"/>
              </p:cNvSpPr>
              <p:nvPr/>
            </p:nvSpPr>
            <p:spPr bwMode="auto">
              <a:xfrm>
                <a:off x="1117" y="1096"/>
                <a:ext cx="17" cy="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90" name="Oval 103"/>
              <p:cNvSpPr>
                <a:spLocks noChangeArrowheads="1"/>
              </p:cNvSpPr>
              <p:nvPr/>
            </p:nvSpPr>
            <p:spPr bwMode="auto">
              <a:xfrm>
                <a:off x="1148" y="1096"/>
                <a:ext cx="19" cy="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</p:grpSp>
        <p:grpSp>
          <p:nvGrpSpPr>
            <p:cNvPr id="191" name="Group 104"/>
            <p:cNvGrpSpPr/>
            <p:nvPr/>
          </p:nvGrpSpPr>
          <p:grpSpPr bwMode="auto">
            <a:xfrm>
              <a:off x="10342033" y="2181226"/>
              <a:ext cx="465667" cy="393700"/>
              <a:chOff x="2083" y="1030"/>
              <a:chExt cx="220" cy="186"/>
            </a:xfrm>
          </p:grpSpPr>
          <p:sp>
            <p:nvSpPr>
              <p:cNvPr id="192" name="Freeform 105"/>
              <p:cNvSpPr/>
              <p:nvPr/>
            </p:nvSpPr>
            <p:spPr bwMode="auto">
              <a:xfrm>
                <a:off x="2083" y="1030"/>
                <a:ext cx="220" cy="186"/>
              </a:xfrm>
              <a:custGeom>
                <a:avLst/>
                <a:gdLst>
                  <a:gd name="T0" fmla="*/ 12 w 93"/>
                  <a:gd name="T1" fmla="*/ 0 h 79"/>
                  <a:gd name="T2" fmla="*/ 82 w 93"/>
                  <a:gd name="T3" fmla="*/ 0 h 79"/>
                  <a:gd name="T4" fmla="*/ 93 w 93"/>
                  <a:gd name="T5" fmla="*/ 11 h 79"/>
                  <a:gd name="T6" fmla="*/ 93 w 93"/>
                  <a:gd name="T7" fmla="*/ 55 h 79"/>
                  <a:gd name="T8" fmla="*/ 82 w 93"/>
                  <a:gd name="T9" fmla="*/ 67 h 79"/>
                  <a:gd name="T10" fmla="*/ 26 w 93"/>
                  <a:gd name="T11" fmla="*/ 67 h 79"/>
                  <a:gd name="T12" fmla="*/ 10 w 93"/>
                  <a:gd name="T13" fmla="*/ 79 h 79"/>
                  <a:gd name="T14" fmla="*/ 8 w 93"/>
                  <a:gd name="T15" fmla="*/ 66 h 79"/>
                  <a:gd name="T16" fmla="*/ 0 w 93"/>
                  <a:gd name="T17" fmla="*/ 55 h 79"/>
                  <a:gd name="T18" fmla="*/ 0 w 93"/>
                  <a:gd name="T19" fmla="*/ 11 h 79"/>
                  <a:gd name="T20" fmla="*/ 12 w 93"/>
                  <a:gd name="T21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3" h="79">
                    <a:moveTo>
                      <a:pt x="12" y="0"/>
                    </a:moveTo>
                    <a:cubicBezTo>
                      <a:pt x="82" y="0"/>
                      <a:pt x="82" y="0"/>
                      <a:pt x="82" y="0"/>
                    </a:cubicBezTo>
                    <a:cubicBezTo>
                      <a:pt x="88" y="0"/>
                      <a:pt x="93" y="5"/>
                      <a:pt x="93" y="11"/>
                    </a:cubicBezTo>
                    <a:cubicBezTo>
                      <a:pt x="93" y="55"/>
                      <a:pt x="93" y="55"/>
                      <a:pt x="93" y="55"/>
                    </a:cubicBezTo>
                    <a:cubicBezTo>
                      <a:pt x="93" y="62"/>
                      <a:pt x="88" y="67"/>
                      <a:pt x="82" y="67"/>
                    </a:cubicBezTo>
                    <a:cubicBezTo>
                      <a:pt x="26" y="67"/>
                      <a:pt x="26" y="67"/>
                      <a:pt x="26" y="67"/>
                    </a:cubicBezTo>
                    <a:cubicBezTo>
                      <a:pt x="10" y="79"/>
                      <a:pt x="10" y="79"/>
                      <a:pt x="10" y="79"/>
                    </a:cubicBezTo>
                    <a:cubicBezTo>
                      <a:pt x="8" y="66"/>
                      <a:pt x="8" y="66"/>
                      <a:pt x="8" y="66"/>
                    </a:cubicBezTo>
                    <a:cubicBezTo>
                      <a:pt x="4" y="65"/>
                      <a:pt x="0" y="60"/>
                      <a:pt x="0" y="55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5" y="0"/>
                      <a:pt x="12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93" name="Oval 106"/>
              <p:cNvSpPr>
                <a:spLocks noChangeArrowheads="1"/>
              </p:cNvSpPr>
              <p:nvPr/>
            </p:nvSpPr>
            <p:spPr bwMode="auto">
              <a:xfrm>
                <a:off x="2220" y="1096"/>
                <a:ext cx="19" cy="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94" name="Oval 107"/>
              <p:cNvSpPr>
                <a:spLocks noChangeArrowheads="1"/>
              </p:cNvSpPr>
              <p:nvPr/>
            </p:nvSpPr>
            <p:spPr bwMode="auto">
              <a:xfrm>
                <a:off x="2187" y="1096"/>
                <a:ext cx="19" cy="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95" name="Oval 108"/>
              <p:cNvSpPr>
                <a:spLocks noChangeArrowheads="1"/>
              </p:cNvSpPr>
              <p:nvPr/>
            </p:nvSpPr>
            <p:spPr bwMode="auto">
              <a:xfrm>
                <a:off x="2157" y="1096"/>
                <a:ext cx="19" cy="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</p:grpSp>
        <p:grpSp>
          <p:nvGrpSpPr>
            <p:cNvPr id="196" name="Group 109"/>
            <p:cNvGrpSpPr/>
            <p:nvPr/>
          </p:nvGrpSpPr>
          <p:grpSpPr bwMode="auto">
            <a:xfrm>
              <a:off x="9533467" y="2181226"/>
              <a:ext cx="459317" cy="393700"/>
              <a:chOff x="1701" y="1030"/>
              <a:chExt cx="217" cy="186"/>
            </a:xfrm>
          </p:grpSpPr>
          <p:sp>
            <p:nvSpPr>
              <p:cNvPr id="197" name="Freeform 110"/>
              <p:cNvSpPr/>
              <p:nvPr/>
            </p:nvSpPr>
            <p:spPr bwMode="auto">
              <a:xfrm>
                <a:off x="1701" y="1030"/>
                <a:ext cx="217" cy="186"/>
              </a:xfrm>
              <a:custGeom>
                <a:avLst/>
                <a:gdLst>
                  <a:gd name="T0" fmla="*/ 11 w 92"/>
                  <a:gd name="T1" fmla="*/ 0 h 79"/>
                  <a:gd name="T2" fmla="*/ 81 w 92"/>
                  <a:gd name="T3" fmla="*/ 0 h 79"/>
                  <a:gd name="T4" fmla="*/ 92 w 92"/>
                  <a:gd name="T5" fmla="*/ 11 h 79"/>
                  <a:gd name="T6" fmla="*/ 92 w 92"/>
                  <a:gd name="T7" fmla="*/ 55 h 79"/>
                  <a:gd name="T8" fmla="*/ 81 w 92"/>
                  <a:gd name="T9" fmla="*/ 67 h 79"/>
                  <a:gd name="T10" fmla="*/ 26 w 92"/>
                  <a:gd name="T11" fmla="*/ 67 h 79"/>
                  <a:gd name="T12" fmla="*/ 9 w 92"/>
                  <a:gd name="T13" fmla="*/ 79 h 79"/>
                  <a:gd name="T14" fmla="*/ 8 w 92"/>
                  <a:gd name="T15" fmla="*/ 66 h 79"/>
                  <a:gd name="T16" fmla="*/ 0 w 92"/>
                  <a:gd name="T17" fmla="*/ 55 h 79"/>
                  <a:gd name="T18" fmla="*/ 0 w 92"/>
                  <a:gd name="T19" fmla="*/ 11 h 79"/>
                  <a:gd name="T20" fmla="*/ 11 w 92"/>
                  <a:gd name="T21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2" h="79">
                    <a:moveTo>
                      <a:pt x="11" y="0"/>
                    </a:moveTo>
                    <a:cubicBezTo>
                      <a:pt x="81" y="0"/>
                      <a:pt x="81" y="0"/>
                      <a:pt x="81" y="0"/>
                    </a:cubicBezTo>
                    <a:cubicBezTo>
                      <a:pt x="87" y="0"/>
                      <a:pt x="92" y="5"/>
                      <a:pt x="92" y="11"/>
                    </a:cubicBezTo>
                    <a:cubicBezTo>
                      <a:pt x="92" y="55"/>
                      <a:pt x="92" y="55"/>
                      <a:pt x="92" y="55"/>
                    </a:cubicBezTo>
                    <a:cubicBezTo>
                      <a:pt x="92" y="62"/>
                      <a:pt x="87" y="67"/>
                      <a:pt x="81" y="67"/>
                    </a:cubicBezTo>
                    <a:cubicBezTo>
                      <a:pt x="26" y="67"/>
                      <a:pt x="26" y="67"/>
                      <a:pt x="26" y="67"/>
                    </a:cubicBezTo>
                    <a:cubicBezTo>
                      <a:pt x="9" y="79"/>
                      <a:pt x="9" y="79"/>
                      <a:pt x="9" y="79"/>
                    </a:cubicBezTo>
                    <a:cubicBezTo>
                      <a:pt x="8" y="66"/>
                      <a:pt x="8" y="66"/>
                      <a:pt x="8" y="66"/>
                    </a:cubicBezTo>
                    <a:cubicBezTo>
                      <a:pt x="3" y="65"/>
                      <a:pt x="0" y="60"/>
                      <a:pt x="0" y="55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5" y="0"/>
                      <a:pt x="11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98" name="Oval 111"/>
              <p:cNvSpPr>
                <a:spLocks noChangeArrowheads="1"/>
              </p:cNvSpPr>
              <p:nvPr/>
            </p:nvSpPr>
            <p:spPr bwMode="auto">
              <a:xfrm>
                <a:off x="1835" y="1096"/>
                <a:ext cx="19" cy="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99" name="Oval 112"/>
              <p:cNvSpPr>
                <a:spLocks noChangeArrowheads="1"/>
              </p:cNvSpPr>
              <p:nvPr/>
            </p:nvSpPr>
            <p:spPr bwMode="auto">
              <a:xfrm>
                <a:off x="1802" y="1096"/>
                <a:ext cx="19" cy="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200" name="Oval 113"/>
              <p:cNvSpPr>
                <a:spLocks noChangeArrowheads="1"/>
              </p:cNvSpPr>
              <p:nvPr/>
            </p:nvSpPr>
            <p:spPr bwMode="auto">
              <a:xfrm>
                <a:off x="1772" y="1096"/>
                <a:ext cx="18" cy="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</p:grpSp>
      </p:grpSp>
    </p:spTree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5" grpId="0"/>
      <p:bldP spid="176" grpId="0"/>
      <p:bldP spid="177" grpId="0"/>
      <p:bldP spid="178" grpId="0"/>
      <p:bldP spid="179" grpId="0" animBg="1"/>
      <p:bldP spid="1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4189" y="622441"/>
            <a:ext cx="1528413" cy="1528413"/>
            <a:chOff x="1602769" y="143838"/>
            <a:chExt cx="1331936" cy="1331936"/>
          </a:xfrm>
        </p:grpSpPr>
        <p:sp>
          <p:nvSpPr>
            <p:cNvPr id="4" name="椭圆 3"/>
            <p:cNvSpPr/>
            <p:nvPr/>
          </p:nvSpPr>
          <p:spPr>
            <a:xfrm>
              <a:off x="1602769" y="143838"/>
              <a:ext cx="1331936" cy="1331936"/>
            </a:xfrm>
            <a:prstGeom prst="ellipse">
              <a:avLst/>
            </a:prstGeom>
            <a:solidFill>
              <a:srgbClr val="255580"/>
            </a:solidFill>
            <a:ln w="165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zh-CN" altLang="en-US" sz="1865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5" name="TextBox 145"/>
            <p:cNvSpPr txBox="1"/>
            <p:nvPr/>
          </p:nvSpPr>
          <p:spPr>
            <a:xfrm>
              <a:off x="1679041" y="396413"/>
              <a:ext cx="1189310" cy="563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zh-CN" altLang="en-US" sz="360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</a:p>
          </p:txBody>
        </p:sp>
        <p:sp>
          <p:nvSpPr>
            <p:cNvPr id="6" name="TextBox 146"/>
            <p:cNvSpPr txBox="1"/>
            <p:nvPr/>
          </p:nvSpPr>
          <p:spPr>
            <a:xfrm>
              <a:off x="1638153" y="937949"/>
              <a:ext cx="1263808" cy="277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en-US" altLang="zh-CN" sz="1465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sz="1465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" name="Freeform 5"/>
          <p:cNvSpPr/>
          <p:nvPr/>
        </p:nvSpPr>
        <p:spPr bwMode="auto">
          <a:xfrm>
            <a:off x="3177" y="3017035"/>
            <a:ext cx="12188825" cy="1446568"/>
          </a:xfrm>
          <a:custGeom>
            <a:avLst/>
            <a:gdLst>
              <a:gd name="T0" fmla="*/ 0 w 2601"/>
              <a:gd name="T1" fmla="*/ 139 h 306"/>
              <a:gd name="T2" fmla="*/ 647 w 2601"/>
              <a:gd name="T3" fmla="*/ 304 h 306"/>
              <a:gd name="T4" fmla="*/ 1863 w 2601"/>
              <a:gd name="T5" fmla="*/ 11 h 306"/>
              <a:gd name="T6" fmla="*/ 2601 w 2601"/>
              <a:gd name="T7" fmla="*/ 259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01" h="306">
                <a:moveTo>
                  <a:pt x="0" y="139"/>
                </a:moveTo>
                <a:cubicBezTo>
                  <a:pt x="0" y="139"/>
                  <a:pt x="179" y="301"/>
                  <a:pt x="647" y="304"/>
                </a:cubicBezTo>
                <a:cubicBezTo>
                  <a:pt x="1090" y="306"/>
                  <a:pt x="1474" y="0"/>
                  <a:pt x="1863" y="11"/>
                </a:cubicBezTo>
                <a:cubicBezTo>
                  <a:pt x="2253" y="21"/>
                  <a:pt x="2601" y="259"/>
                  <a:pt x="2601" y="259"/>
                </a:cubicBezTo>
              </a:path>
            </a:pathLst>
          </a:custGeom>
          <a:noFill/>
          <a:ln w="22225" cap="flat">
            <a:solidFill>
              <a:srgbClr val="235480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defTabSz="457200"/>
            <a:endParaRPr lang="zh-CN" altLang="en-US" sz="1865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8" name="矩形 30"/>
          <p:cNvSpPr>
            <a:spLocks noChangeArrowheads="1"/>
          </p:cNvSpPr>
          <p:nvPr/>
        </p:nvSpPr>
        <p:spPr bwMode="auto">
          <a:xfrm>
            <a:off x="1072692" y="4910231"/>
            <a:ext cx="958085" cy="43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defTabSz="457200">
              <a:spcBef>
                <a:spcPct val="0"/>
              </a:spcBef>
              <a:buNone/>
            </a:pP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sym typeface="微软雅黑" panose="020B0503020204020204" pitchFamily="34" charset="-122"/>
              </a:rPr>
              <a:t>绪论</a:t>
            </a:r>
          </a:p>
        </p:txBody>
      </p:sp>
      <p:sp>
        <p:nvSpPr>
          <p:cNvPr id="10" name="矩形 68"/>
          <p:cNvSpPr>
            <a:spLocks noChangeArrowheads="1"/>
          </p:cNvSpPr>
          <p:nvPr/>
        </p:nvSpPr>
        <p:spPr bwMode="auto">
          <a:xfrm>
            <a:off x="6950656" y="2037620"/>
            <a:ext cx="2092243" cy="43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defTabSz="457200">
              <a:spcBef>
                <a:spcPct val="0"/>
              </a:spcBef>
              <a:buNone/>
            </a:pP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sym typeface="微软雅黑" panose="020B0503020204020204" pitchFamily="34" charset="-122"/>
              </a:rPr>
              <a:t>研究成果与应用</a:t>
            </a:r>
          </a:p>
        </p:txBody>
      </p:sp>
      <p:sp>
        <p:nvSpPr>
          <p:cNvPr id="11" name="矩形 64"/>
          <p:cNvSpPr>
            <a:spLocks noChangeArrowheads="1"/>
          </p:cNvSpPr>
          <p:nvPr/>
        </p:nvSpPr>
        <p:spPr bwMode="auto">
          <a:xfrm>
            <a:off x="2692604" y="3153440"/>
            <a:ext cx="2068801" cy="43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defTabSz="457200">
              <a:spcBef>
                <a:spcPct val="0"/>
              </a:spcBef>
              <a:buNone/>
            </a:pP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sym typeface="微软雅黑" panose="020B0503020204020204" pitchFamily="34" charset="-122"/>
              </a:rPr>
              <a:t>研究方法与思路</a:t>
            </a:r>
          </a:p>
        </p:txBody>
      </p:sp>
      <p:sp>
        <p:nvSpPr>
          <p:cNvPr id="12" name="矩形 66"/>
          <p:cNvSpPr>
            <a:spLocks noChangeArrowheads="1"/>
          </p:cNvSpPr>
          <p:nvPr/>
        </p:nvSpPr>
        <p:spPr bwMode="auto">
          <a:xfrm>
            <a:off x="4504554" y="4375958"/>
            <a:ext cx="2700245" cy="43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defTabSz="457200">
              <a:spcBef>
                <a:spcPct val="0"/>
              </a:spcBef>
              <a:buNone/>
            </a:pP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sym typeface="微软雅黑" panose="020B0503020204020204" pitchFamily="34" charset="-122"/>
              </a:rPr>
              <a:t>关键技术与实践难点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1088011" y="3675719"/>
            <a:ext cx="999564" cy="1001764"/>
            <a:chOff x="3437020" y="1033173"/>
            <a:chExt cx="863676" cy="865577"/>
          </a:xfrm>
        </p:grpSpPr>
        <p:sp>
          <p:nvSpPr>
            <p:cNvPr id="14" name="椭圆 18"/>
            <p:cNvSpPr>
              <a:spLocks noChangeArrowheads="1"/>
            </p:cNvSpPr>
            <p:nvPr/>
          </p:nvSpPr>
          <p:spPr bwMode="auto">
            <a:xfrm>
              <a:off x="3437020" y="1033173"/>
              <a:ext cx="863676" cy="865577"/>
            </a:xfrm>
            <a:prstGeom prst="ellipse">
              <a:avLst/>
            </a:prstGeom>
            <a:solidFill>
              <a:srgbClr val="395E7F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defTabSz="457200">
                <a:spcBef>
                  <a:spcPct val="0"/>
                </a:spcBef>
                <a:buNone/>
              </a:pPr>
              <a:endParaRPr lang="zh-CN" altLang="zh-CN" sz="240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3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7275" y="1169757"/>
              <a:ext cx="552644" cy="566109"/>
            </a:xfrm>
            <a:prstGeom prst="rect">
              <a:avLst/>
            </a:prstGeom>
          </p:spPr>
        </p:pic>
      </p:grpSp>
      <p:sp>
        <p:nvSpPr>
          <p:cNvPr id="16" name="矩形 68"/>
          <p:cNvSpPr>
            <a:spLocks noChangeArrowheads="1"/>
          </p:cNvSpPr>
          <p:nvPr/>
        </p:nvSpPr>
        <p:spPr bwMode="auto">
          <a:xfrm>
            <a:off x="9040449" y="4141043"/>
            <a:ext cx="2651547" cy="43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defTabSz="457200">
              <a:spcBef>
                <a:spcPct val="0"/>
              </a:spcBef>
              <a:buNone/>
            </a:pP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sym typeface="微软雅黑" panose="020B0503020204020204" pitchFamily="34" charset="-122"/>
              </a:rPr>
              <a:t>相关建议与论文总结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3240691" y="3843014"/>
            <a:ext cx="999564" cy="1001764"/>
            <a:chOff x="3437020" y="2074814"/>
            <a:chExt cx="863676" cy="865577"/>
          </a:xfrm>
        </p:grpSpPr>
        <p:sp>
          <p:nvSpPr>
            <p:cNvPr id="18" name="椭圆 19"/>
            <p:cNvSpPr>
              <a:spLocks noChangeArrowheads="1"/>
            </p:cNvSpPr>
            <p:nvPr/>
          </p:nvSpPr>
          <p:spPr bwMode="auto">
            <a:xfrm>
              <a:off x="3437020" y="2074814"/>
              <a:ext cx="863676" cy="865577"/>
            </a:xfrm>
            <a:prstGeom prst="ellipse">
              <a:avLst/>
            </a:prstGeom>
            <a:solidFill>
              <a:srgbClr val="385D7F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defTabSz="457200">
                <a:spcBef>
                  <a:spcPct val="0"/>
                </a:spcBef>
                <a:buNone/>
              </a:pPr>
              <a:endParaRPr lang="zh-CN" altLang="zh-CN" sz="240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4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6360" y="2243692"/>
              <a:ext cx="553608" cy="567096"/>
            </a:xfrm>
            <a:prstGeom prst="rect">
              <a:avLst/>
            </a:prstGeom>
          </p:spPr>
        </p:pic>
      </p:grpSp>
      <p:grpSp>
        <p:nvGrpSpPr>
          <p:cNvPr id="20" name="组合 19"/>
          <p:cNvGrpSpPr/>
          <p:nvPr/>
        </p:nvGrpSpPr>
        <p:grpSpPr>
          <a:xfrm>
            <a:off x="5316873" y="3137515"/>
            <a:ext cx="999564" cy="999925"/>
            <a:chOff x="3437020" y="3157655"/>
            <a:chExt cx="863676" cy="863988"/>
          </a:xfrm>
        </p:grpSpPr>
        <p:sp>
          <p:nvSpPr>
            <p:cNvPr id="21" name="椭圆 20"/>
            <p:cNvSpPr>
              <a:spLocks noChangeArrowheads="1"/>
            </p:cNvSpPr>
            <p:nvPr/>
          </p:nvSpPr>
          <p:spPr bwMode="auto">
            <a:xfrm>
              <a:off x="3437020" y="3157655"/>
              <a:ext cx="863676" cy="863988"/>
            </a:xfrm>
            <a:prstGeom prst="ellipse">
              <a:avLst/>
            </a:prstGeom>
            <a:solidFill>
              <a:srgbClr val="385D7F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defTabSz="457200">
                <a:spcBef>
                  <a:spcPct val="0"/>
                </a:spcBef>
                <a:buNone/>
              </a:pPr>
              <a:endParaRPr lang="zh-CN" altLang="zh-CN" sz="240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3603965" y="3301680"/>
              <a:ext cx="519264" cy="531742"/>
              <a:chOff x="9901114" y="2870043"/>
              <a:chExt cx="1094967" cy="1121279"/>
            </a:xfrm>
          </p:grpSpPr>
          <p:sp>
            <p:nvSpPr>
              <p:cNvPr id="23" name="Freeform 5"/>
              <p:cNvSpPr/>
              <p:nvPr/>
            </p:nvSpPr>
            <p:spPr bwMode="auto">
              <a:xfrm>
                <a:off x="10585467" y="2870043"/>
                <a:ext cx="234963" cy="800500"/>
              </a:xfrm>
              <a:custGeom>
                <a:avLst/>
                <a:gdLst>
                  <a:gd name="T0" fmla="*/ 2 w 43"/>
                  <a:gd name="T1" fmla="*/ 115 h 115"/>
                  <a:gd name="T2" fmla="*/ 3 w 43"/>
                  <a:gd name="T3" fmla="*/ 115 h 115"/>
                  <a:gd name="T4" fmla="*/ 3 w 43"/>
                  <a:gd name="T5" fmla="*/ 115 h 115"/>
                  <a:gd name="T6" fmla="*/ 3 w 43"/>
                  <a:gd name="T7" fmla="*/ 115 h 115"/>
                  <a:gd name="T8" fmla="*/ 4 w 43"/>
                  <a:gd name="T9" fmla="*/ 115 h 115"/>
                  <a:gd name="T10" fmla="*/ 4 w 43"/>
                  <a:gd name="T11" fmla="*/ 115 h 115"/>
                  <a:gd name="T12" fmla="*/ 5 w 43"/>
                  <a:gd name="T13" fmla="*/ 114 h 115"/>
                  <a:gd name="T14" fmla="*/ 22 w 43"/>
                  <a:gd name="T15" fmla="*/ 98 h 115"/>
                  <a:gd name="T16" fmla="*/ 38 w 43"/>
                  <a:gd name="T17" fmla="*/ 114 h 115"/>
                  <a:gd name="T18" fmla="*/ 39 w 43"/>
                  <a:gd name="T19" fmla="*/ 115 h 115"/>
                  <a:gd name="T20" fmla="*/ 39 w 43"/>
                  <a:gd name="T21" fmla="*/ 115 h 115"/>
                  <a:gd name="T22" fmla="*/ 40 w 43"/>
                  <a:gd name="T23" fmla="*/ 115 h 115"/>
                  <a:gd name="T24" fmla="*/ 40 w 43"/>
                  <a:gd name="T25" fmla="*/ 115 h 115"/>
                  <a:gd name="T26" fmla="*/ 40 w 43"/>
                  <a:gd name="T27" fmla="*/ 115 h 115"/>
                  <a:gd name="T28" fmla="*/ 41 w 43"/>
                  <a:gd name="T29" fmla="*/ 115 h 115"/>
                  <a:gd name="T30" fmla="*/ 42 w 43"/>
                  <a:gd name="T31" fmla="*/ 114 h 115"/>
                  <a:gd name="T32" fmla="*/ 43 w 43"/>
                  <a:gd name="T33" fmla="*/ 112 h 115"/>
                  <a:gd name="T34" fmla="*/ 43 w 43"/>
                  <a:gd name="T35" fmla="*/ 27 h 115"/>
                  <a:gd name="T36" fmla="*/ 43 w 43"/>
                  <a:gd name="T37" fmla="*/ 13 h 115"/>
                  <a:gd name="T38" fmla="*/ 43 w 43"/>
                  <a:gd name="T39" fmla="*/ 3 h 115"/>
                  <a:gd name="T40" fmla="*/ 42 w 43"/>
                  <a:gd name="T41" fmla="*/ 1 h 115"/>
                  <a:gd name="T42" fmla="*/ 40 w 43"/>
                  <a:gd name="T43" fmla="*/ 0 h 115"/>
                  <a:gd name="T44" fmla="*/ 3 w 43"/>
                  <a:gd name="T45" fmla="*/ 0 h 115"/>
                  <a:gd name="T46" fmla="*/ 3 w 43"/>
                  <a:gd name="T47" fmla="*/ 0 h 115"/>
                  <a:gd name="T48" fmla="*/ 2 w 43"/>
                  <a:gd name="T49" fmla="*/ 1 h 115"/>
                  <a:gd name="T50" fmla="*/ 2 w 43"/>
                  <a:gd name="T51" fmla="*/ 1 h 115"/>
                  <a:gd name="T52" fmla="*/ 0 w 43"/>
                  <a:gd name="T53" fmla="*/ 3 h 115"/>
                  <a:gd name="T54" fmla="*/ 0 w 43"/>
                  <a:gd name="T55" fmla="*/ 13 h 115"/>
                  <a:gd name="T56" fmla="*/ 0 w 43"/>
                  <a:gd name="T57" fmla="*/ 27 h 115"/>
                  <a:gd name="T58" fmla="*/ 0 w 43"/>
                  <a:gd name="T59" fmla="*/ 112 h 115"/>
                  <a:gd name="T60" fmla="*/ 2 w 43"/>
                  <a:gd name="T61" fmla="*/ 1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3" h="115">
                    <a:moveTo>
                      <a:pt x="2" y="115"/>
                    </a:moveTo>
                    <a:cubicBezTo>
                      <a:pt x="2" y="115"/>
                      <a:pt x="2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4" y="115"/>
                      <a:pt x="4" y="115"/>
                    </a:cubicBezTo>
                    <a:cubicBezTo>
                      <a:pt x="4" y="115"/>
                      <a:pt x="4" y="115"/>
                      <a:pt x="4" y="115"/>
                    </a:cubicBezTo>
                    <a:cubicBezTo>
                      <a:pt x="4" y="115"/>
                      <a:pt x="5" y="114"/>
                      <a:pt x="5" y="114"/>
                    </a:cubicBezTo>
                    <a:cubicBezTo>
                      <a:pt x="22" y="98"/>
                      <a:pt x="22" y="98"/>
                      <a:pt x="22" y="98"/>
                    </a:cubicBezTo>
                    <a:cubicBezTo>
                      <a:pt x="38" y="114"/>
                      <a:pt x="38" y="114"/>
                      <a:pt x="38" y="114"/>
                    </a:cubicBezTo>
                    <a:cubicBezTo>
                      <a:pt x="38" y="114"/>
                      <a:pt x="39" y="115"/>
                      <a:pt x="39" y="115"/>
                    </a:cubicBezTo>
                    <a:cubicBezTo>
                      <a:pt x="39" y="115"/>
                      <a:pt x="39" y="115"/>
                      <a:pt x="39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1" y="115"/>
                      <a:pt x="41" y="115"/>
                      <a:pt x="41" y="115"/>
                    </a:cubicBezTo>
                    <a:cubicBezTo>
                      <a:pt x="42" y="115"/>
                      <a:pt x="42" y="114"/>
                      <a:pt x="42" y="114"/>
                    </a:cubicBezTo>
                    <a:cubicBezTo>
                      <a:pt x="43" y="114"/>
                      <a:pt x="43" y="113"/>
                      <a:pt x="43" y="112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43" y="13"/>
                      <a:pt x="43" y="13"/>
                      <a:pt x="43" y="13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3" y="2"/>
                      <a:pt x="42" y="1"/>
                    </a:cubicBezTo>
                    <a:cubicBezTo>
                      <a:pt x="42" y="1"/>
                      <a:pt x="41" y="0"/>
                      <a:pt x="4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13"/>
                      <a:pt x="1" y="114"/>
                      <a:pt x="2" y="115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" name="Freeform 6"/>
              <p:cNvSpPr/>
              <p:nvPr/>
            </p:nvSpPr>
            <p:spPr bwMode="auto">
              <a:xfrm>
                <a:off x="10044830" y="3280407"/>
                <a:ext cx="289711" cy="34679"/>
              </a:xfrm>
              <a:custGeom>
                <a:avLst/>
                <a:gdLst>
                  <a:gd name="T0" fmla="*/ 0 w 53"/>
                  <a:gd name="T1" fmla="*/ 3 h 5"/>
                  <a:gd name="T2" fmla="*/ 3 w 53"/>
                  <a:gd name="T3" fmla="*/ 5 h 5"/>
                  <a:gd name="T4" fmla="*/ 50 w 53"/>
                  <a:gd name="T5" fmla="*/ 5 h 5"/>
                  <a:gd name="T6" fmla="*/ 53 w 53"/>
                  <a:gd name="T7" fmla="*/ 3 h 5"/>
                  <a:gd name="T8" fmla="*/ 50 w 53"/>
                  <a:gd name="T9" fmla="*/ 0 h 5"/>
                  <a:gd name="T10" fmla="*/ 3 w 53"/>
                  <a:gd name="T11" fmla="*/ 0 h 5"/>
                  <a:gd name="T12" fmla="*/ 0 w 53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0" y="3"/>
                    </a:move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3"/>
                    </a:cubicBezTo>
                    <a:cubicBezTo>
                      <a:pt x="53" y="1"/>
                      <a:pt x="52" y="0"/>
                      <a:pt x="5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5" name="Freeform 7"/>
              <p:cNvSpPr/>
              <p:nvPr/>
            </p:nvSpPr>
            <p:spPr bwMode="auto">
              <a:xfrm>
                <a:off x="10044830" y="3442241"/>
                <a:ext cx="289711" cy="34679"/>
              </a:xfrm>
              <a:custGeom>
                <a:avLst/>
                <a:gdLst>
                  <a:gd name="T0" fmla="*/ 50 w 53"/>
                  <a:gd name="T1" fmla="*/ 0 h 5"/>
                  <a:gd name="T2" fmla="*/ 3 w 53"/>
                  <a:gd name="T3" fmla="*/ 0 h 5"/>
                  <a:gd name="T4" fmla="*/ 0 w 53"/>
                  <a:gd name="T5" fmla="*/ 2 h 5"/>
                  <a:gd name="T6" fmla="*/ 3 w 53"/>
                  <a:gd name="T7" fmla="*/ 5 h 5"/>
                  <a:gd name="T8" fmla="*/ 50 w 53"/>
                  <a:gd name="T9" fmla="*/ 5 h 5"/>
                  <a:gd name="T10" fmla="*/ 53 w 53"/>
                  <a:gd name="T11" fmla="*/ 2 h 5"/>
                  <a:gd name="T12" fmla="*/ 50 w 53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" name="Freeform 8"/>
              <p:cNvSpPr/>
              <p:nvPr/>
            </p:nvSpPr>
            <p:spPr bwMode="auto">
              <a:xfrm>
                <a:off x="10044830" y="3601186"/>
                <a:ext cx="289711" cy="34679"/>
              </a:xfrm>
              <a:custGeom>
                <a:avLst/>
                <a:gdLst>
                  <a:gd name="T0" fmla="*/ 50 w 53"/>
                  <a:gd name="T1" fmla="*/ 0 h 5"/>
                  <a:gd name="T2" fmla="*/ 3 w 53"/>
                  <a:gd name="T3" fmla="*/ 0 h 5"/>
                  <a:gd name="T4" fmla="*/ 0 w 53"/>
                  <a:gd name="T5" fmla="*/ 2 h 5"/>
                  <a:gd name="T6" fmla="*/ 3 w 53"/>
                  <a:gd name="T7" fmla="*/ 5 h 5"/>
                  <a:gd name="T8" fmla="*/ 50 w 53"/>
                  <a:gd name="T9" fmla="*/ 5 h 5"/>
                  <a:gd name="T10" fmla="*/ 53 w 53"/>
                  <a:gd name="T11" fmla="*/ 2 h 5"/>
                  <a:gd name="T12" fmla="*/ 50 w 53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" name="Freeform 9"/>
              <p:cNvSpPr>
                <a:spLocks noEditPoints="1"/>
              </p:cNvSpPr>
              <p:nvPr/>
            </p:nvSpPr>
            <p:spPr bwMode="auto">
              <a:xfrm>
                <a:off x="9901114" y="2953851"/>
                <a:ext cx="1094967" cy="1037471"/>
              </a:xfrm>
              <a:custGeom>
                <a:avLst/>
                <a:gdLst>
                  <a:gd name="T0" fmla="*/ 177 w 200"/>
                  <a:gd name="T1" fmla="*/ 3 h 149"/>
                  <a:gd name="T2" fmla="*/ 177 w 200"/>
                  <a:gd name="T3" fmla="*/ 17 h 149"/>
                  <a:gd name="T4" fmla="*/ 186 w 200"/>
                  <a:gd name="T5" fmla="*/ 21 h 149"/>
                  <a:gd name="T6" fmla="*/ 186 w 200"/>
                  <a:gd name="T7" fmla="*/ 134 h 149"/>
                  <a:gd name="T8" fmla="*/ 107 w 200"/>
                  <a:gd name="T9" fmla="*/ 134 h 149"/>
                  <a:gd name="T10" fmla="*/ 107 w 200"/>
                  <a:gd name="T11" fmla="*/ 21 h 149"/>
                  <a:gd name="T12" fmla="*/ 117 w 200"/>
                  <a:gd name="T13" fmla="*/ 17 h 149"/>
                  <a:gd name="T14" fmla="*/ 117 w 200"/>
                  <a:gd name="T15" fmla="*/ 3 h 149"/>
                  <a:gd name="T16" fmla="*/ 100 w 200"/>
                  <a:gd name="T17" fmla="*/ 9 h 149"/>
                  <a:gd name="T18" fmla="*/ 53 w 200"/>
                  <a:gd name="T19" fmla="*/ 0 h 149"/>
                  <a:gd name="T20" fmla="*/ 0 w 200"/>
                  <a:gd name="T21" fmla="*/ 20 h 149"/>
                  <a:gd name="T22" fmla="*/ 0 w 200"/>
                  <a:gd name="T23" fmla="*/ 142 h 149"/>
                  <a:gd name="T24" fmla="*/ 2 w 200"/>
                  <a:gd name="T25" fmla="*/ 147 h 149"/>
                  <a:gd name="T26" fmla="*/ 8 w 200"/>
                  <a:gd name="T27" fmla="*/ 149 h 149"/>
                  <a:gd name="T28" fmla="*/ 53 w 200"/>
                  <a:gd name="T29" fmla="*/ 145 h 149"/>
                  <a:gd name="T30" fmla="*/ 99 w 200"/>
                  <a:gd name="T31" fmla="*/ 149 h 149"/>
                  <a:gd name="T32" fmla="*/ 99 w 200"/>
                  <a:gd name="T33" fmla="*/ 149 h 149"/>
                  <a:gd name="T34" fmla="*/ 100 w 200"/>
                  <a:gd name="T35" fmla="*/ 149 h 149"/>
                  <a:gd name="T36" fmla="*/ 100 w 200"/>
                  <a:gd name="T37" fmla="*/ 149 h 149"/>
                  <a:gd name="T38" fmla="*/ 101 w 200"/>
                  <a:gd name="T39" fmla="*/ 149 h 149"/>
                  <a:gd name="T40" fmla="*/ 101 w 200"/>
                  <a:gd name="T41" fmla="*/ 149 h 149"/>
                  <a:gd name="T42" fmla="*/ 146 w 200"/>
                  <a:gd name="T43" fmla="*/ 145 h 149"/>
                  <a:gd name="T44" fmla="*/ 192 w 200"/>
                  <a:gd name="T45" fmla="*/ 149 h 149"/>
                  <a:gd name="T46" fmla="*/ 193 w 200"/>
                  <a:gd name="T47" fmla="*/ 149 h 149"/>
                  <a:gd name="T48" fmla="*/ 197 w 200"/>
                  <a:gd name="T49" fmla="*/ 147 h 149"/>
                  <a:gd name="T50" fmla="*/ 200 w 200"/>
                  <a:gd name="T51" fmla="*/ 142 h 149"/>
                  <a:gd name="T52" fmla="*/ 200 w 200"/>
                  <a:gd name="T53" fmla="*/ 20 h 149"/>
                  <a:gd name="T54" fmla="*/ 177 w 200"/>
                  <a:gd name="T55" fmla="*/ 3 h 149"/>
                  <a:gd name="T56" fmla="*/ 93 w 200"/>
                  <a:gd name="T57" fmla="*/ 134 h 149"/>
                  <a:gd name="T58" fmla="*/ 53 w 200"/>
                  <a:gd name="T59" fmla="*/ 131 h 149"/>
                  <a:gd name="T60" fmla="*/ 14 w 200"/>
                  <a:gd name="T61" fmla="*/ 134 h 149"/>
                  <a:gd name="T62" fmla="*/ 14 w 200"/>
                  <a:gd name="T63" fmla="*/ 21 h 149"/>
                  <a:gd name="T64" fmla="*/ 53 w 200"/>
                  <a:gd name="T65" fmla="*/ 14 h 149"/>
                  <a:gd name="T66" fmla="*/ 93 w 200"/>
                  <a:gd name="T67" fmla="*/ 21 h 149"/>
                  <a:gd name="T68" fmla="*/ 93 w 200"/>
                  <a:gd name="T69" fmla="*/ 13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00" h="149">
                    <a:moveTo>
                      <a:pt x="177" y="3"/>
                    </a:moveTo>
                    <a:cubicBezTo>
                      <a:pt x="177" y="17"/>
                      <a:pt x="177" y="17"/>
                      <a:pt x="177" y="17"/>
                    </a:cubicBezTo>
                    <a:cubicBezTo>
                      <a:pt x="181" y="18"/>
                      <a:pt x="185" y="20"/>
                      <a:pt x="186" y="21"/>
                    </a:cubicBezTo>
                    <a:cubicBezTo>
                      <a:pt x="186" y="134"/>
                      <a:pt x="186" y="134"/>
                      <a:pt x="186" y="134"/>
                    </a:cubicBezTo>
                    <a:cubicBezTo>
                      <a:pt x="161" y="130"/>
                      <a:pt x="131" y="130"/>
                      <a:pt x="107" y="134"/>
                    </a:cubicBezTo>
                    <a:cubicBezTo>
                      <a:pt x="107" y="21"/>
                      <a:pt x="107" y="21"/>
                      <a:pt x="107" y="21"/>
                    </a:cubicBezTo>
                    <a:cubicBezTo>
                      <a:pt x="108" y="20"/>
                      <a:pt x="111" y="18"/>
                      <a:pt x="117" y="17"/>
                    </a:cubicBezTo>
                    <a:cubicBezTo>
                      <a:pt x="117" y="3"/>
                      <a:pt x="117" y="3"/>
                      <a:pt x="117" y="3"/>
                    </a:cubicBezTo>
                    <a:cubicBezTo>
                      <a:pt x="110" y="4"/>
                      <a:pt x="104" y="6"/>
                      <a:pt x="100" y="9"/>
                    </a:cubicBezTo>
                    <a:cubicBezTo>
                      <a:pt x="90" y="2"/>
                      <a:pt x="70" y="0"/>
                      <a:pt x="53" y="0"/>
                    </a:cubicBezTo>
                    <a:cubicBezTo>
                      <a:pt x="29" y="0"/>
                      <a:pt x="0" y="5"/>
                      <a:pt x="0" y="20"/>
                    </a:cubicBezTo>
                    <a:cubicBezTo>
                      <a:pt x="0" y="142"/>
                      <a:pt x="0" y="142"/>
                      <a:pt x="0" y="142"/>
                    </a:cubicBezTo>
                    <a:cubicBezTo>
                      <a:pt x="0" y="144"/>
                      <a:pt x="1" y="146"/>
                      <a:pt x="2" y="147"/>
                    </a:cubicBezTo>
                    <a:cubicBezTo>
                      <a:pt x="4" y="148"/>
                      <a:pt x="6" y="149"/>
                      <a:pt x="8" y="149"/>
                    </a:cubicBezTo>
                    <a:cubicBezTo>
                      <a:pt x="22" y="146"/>
                      <a:pt x="37" y="145"/>
                      <a:pt x="53" y="145"/>
                    </a:cubicBezTo>
                    <a:cubicBezTo>
                      <a:pt x="69" y="145"/>
                      <a:pt x="85" y="146"/>
                      <a:pt x="99" y="149"/>
                    </a:cubicBezTo>
                    <a:cubicBezTo>
                      <a:pt x="99" y="149"/>
                      <a:pt x="99" y="149"/>
                      <a:pt x="99" y="149"/>
                    </a:cubicBezTo>
                    <a:cubicBezTo>
                      <a:pt x="99" y="149"/>
                      <a:pt x="99" y="149"/>
                      <a:pt x="100" y="149"/>
                    </a:cubicBezTo>
                    <a:cubicBezTo>
                      <a:pt x="100" y="149"/>
                      <a:pt x="100" y="149"/>
                      <a:pt x="100" y="149"/>
                    </a:cubicBezTo>
                    <a:cubicBezTo>
                      <a:pt x="100" y="149"/>
                      <a:pt x="100" y="149"/>
                      <a:pt x="101" y="149"/>
                    </a:cubicBezTo>
                    <a:cubicBezTo>
                      <a:pt x="101" y="149"/>
                      <a:pt x="101" y="149"/>
                      <a:pt x="101" y="149"/>
                    </a:cubicBezTo>
                    <a:cubicBezTo>
                      <a:pt x="115" y="146"/>
                      <a:pt x="130" y="145"/>
                      <a:pt x="146" y="145"/>
                    </a:cubicBezTo>
                    <a:cubicBezTo>
                      <a:pt x="162" y="145"/>
                      <a:pt x="178" y="146"/>
                      <a:pt x="192" y="149"/>
                    </a:cubicBezTo>
                    <a:cubicBezTo>
                      <a:pt x="192" y="149"/>
                      <a:pt x="192" y="149"/>
                      <a:pt x="193" y="149"/>
                    </a:cubicBezTo>
                    <a:cubicBezTo>
                      <a:pt x="194" y="149"/>
                      <a:pt x="196" y="148"/>
                      <a:pt x="197" y="147"/>
                    </a:cubicBezTo>
                    <a:cubicBezTo>
                      <a:pt x="199" y="146"/>
                      <a:pt x="200" y="144"/>
                      <a:pt x="200" y="142"/>
                    </a:cubicBezTo>
                    <a:cubicBezTo>
                      <a:pt x="200" y="20"/>
                      <a:pt x="200" y="20"/>
                      <a:pt x="200" y="20"/>
                    </a:cubicBezTo>
                    <a:cubicBezTo>
                      <a:pt x="200" y="11"/>
                      <a:pt x="190" y="6"/>
                      <a:pt x="177" y="3"/>
                    </a:cubicBezTo>
                    <a:close/>
                    <a:moveTo>
                      <a:pt x="93" y="134"/>
                    </a:moveTo>
                    <a:cubicBezTo>
                      <a:pt x="80" y="132"/>
                      <a:pt x="67" y="131"/>
                      <a:pt x="53" y="131"/>
                    </a:cubicBezTo>
                    <a:cubicBezTo>
                      <a:pt x="40" y="131"/>
                      <a:pt x="26" y="132"/>
                      <a:pt x="14" y="134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6" y="18"/>
                      <a:pt x="30" y="14"/>
                      <a:pt x="53" y="14"/>
                    </a:cubicBezTo>
                    <a:cubicBezTo>
                      <a:pt x="76" y="14"/>
                      <a:pt x="90" y="18"/>
                      <a:pt x="93" y="21"/>
                    </a:cubicBezTo>
                    <a:lnTo>
                      <a:pt x="93" y="13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7529563" y="2650283"/>
            <a:ext cx="999564" cy="1001763"/>
            <a:chOff x="3437020" y="4201727"/>
            <a:chExt cx="863676" cy="865576"/>
          </a:xfrm>
        </p:grpSpPr>
        <p:sp>
          <p:nvSpPr>
            <p:cNvPr id="29" name="椭圆 21"/>
            <p:cNvSpPr>
              <a:spLocks noChangeArrowheads="1"/>
            </p:cNvSpPr>
            <p:nvPr/>
          </p:nvSpPr>
          <p:spPr bwMode="auto">
            <a:xfrm>
              <a:off x="3437020" y="4201727"/>
              <a:ext cx="863676" cy="865576"/>
            </a:xfrm>
            <a:prstGeom prst="ellipse">
              <a:avLst/>
            </a:prstGeom>
            <a:solidFill>
              <a:srgbClr val="385D7F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defTabSz="457200">
                <a:spcBef>
                  <a:spcPct val="0"/>
                </a:spcBef>
                <a:buNone/>
              </a:pPr>
              <a:endParaRPr lang="zh-CN" altLang="zh-CN" sz="2400" dirty="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grpSp>
          <p:nvGrpSpPr>
            <p:cNvPr id="30" name="Group 4"/>
            <p:cNvGrpSpPr>
              <a:grpSpLocks noChangeAspect="1"/>
            </p:cNvGrpSpPr>
            <p:nvPr/>
          </p:nvGrpSpPr>
          <p:grpSpPr bwMode="auto">
            <a:xfrm>
              <a:off x="3626902" y="4339091"/>
              <a:ext cx="476560" cy="578496"/>
              <a:chOff x="2694" y="1931"/>
              <a:chExt cx="374" cy="454"/>
            </a:xfrm>
            <a:solidFill>
              <a:schemeClr val="bg1"/>
            </a:solidFill>
          </p:grpSpPr>
          <p:sp>
            <p:nvSpPr>
              <p:cNvPr id="31" name="Freeform 5"/>
              <p:cNvSpPr>
                <a:spLocks noEditPoints="1"/>
              </p:cNvSpPr>
              <p:nvPr/>
            </p:nvSpPr>
            <p:spPr bwMode="auto">
              <a:xfrm>
                <a:off x="2694" y="1931"/>
                <a:ext cx="374" cy="454"/>
              </a:xfrm>
              <a:custGeom>
                <a:avLst/>
                <a:gdLst>
                  <a:gd name="T0" fmla="*/ 127 w 155"/>
                  <a:gd name="T1" fmla="*/ 7 h 189"/>
                  <a:gd name="T2" fmla="*/ 124 w 155"/>
                  <a:gd name="T3" fmla="*/ 0 h 189"/>
                  <a:gd name="T4" fmla="*/ 122 w 155"/>
                  <a:gd name="T5" fmla="*/ 7 h 189"/>
                  <a:gd name="T6" fmla="*/ 96 w 155"/>
                  <a:gd name="T7" fmla="*/ 3 h 189"/>
                  <a:gd name="T8" fmla="*/ 90 w 155"/>
                  <a:gd name="T9" fmla="*/ 3 h 189"/>
                  <a:gd name="T10" fmla="*/ 64 w 155"/>
                  <a:gd name="T11" fmla="*/ 7 h 189"/>
                  <a:gd name="T12" fmla="*/ 62 w 155"/>
                  <a:gd name="T13" fmla="*/ 0 h 189"/>
                  <a:gd name="T14" fmla="*/ 59 w 155"/>
                  <a:gd name="T15" fmla="*/ 7 h 189"/>
                  <a:gd name="T16" fmla="*/ 33 w 155"/>
                  <a:gd name="T17" fmla="*/ 3 h 189"/>
                  <a:gd name="T18" fmla="*/ 27 w 155"/>
                  <a:gd name="T19" fmla="*/ 3 h 189"/>
                  <a:gd name="T20" fmla="*/ 7 w 155"/>
                  <a:gd name="T21" fmla="*/ 7 h 189"/>
                  <a:gd name="T22" fmla="*/ 0 w 155"/>
                  <a:gd name="T23" fmla="*/ 182 h 189"/>
                  <a:gd name="T24" fmla="*/ 148 w 155"/>
                  <a:gd name="T25" fmla="*/ 189 h 189"/>
                  <a:gd name="T26" fmla="*/ 155 w 155"/>
                  <a:gd name="T27" fmla="*/ 13 h 189"/>
                  <a:gd name="T28" fmla="*/ 124 w 155"/>
                  <a:gd name="T29" fmla="*/ 40 h 189"/>
                  <a:gd name="T30" fmla="*/ 127 w 155"/>
                  <a:gd name="T31" fmla="*/ 31 h 189"/>
                  <a:gd name="T32" fmla="*/ 124 w 155"/>
                  <a:gd name="T33" fmla="*/ 44 h 189"/>
                  <a:gd name="T34" fmla="*/ 122 w 155"/>
                  <a:gd name="T35" fmla="*/ 31 h 189"/>
                  <a:gd name="T36" fmla="*/ 124 w 155"/>
                  <a:gd name="T37" fmla="*/ 40 h 189"/>
                  <a:gd name="T38" fmla="*/ 96 w 155"/>
                  <a:gd name="T39" fmla="*/ 37 h 189"/>
                  <a:gd name="T40" fmla="*/ 100 w 155"/>
                  <a:gd name="T41" fmla="*/ 37 h 189"/>
                  <a:gd name="T42" fmla="*/ 86 w 155"/>
                  <a:gd name="T43" fmla="*/ 37 h 189"/>
                  <a:gd name="T44" fmla="*/ 90 w 155"/>
                  <a:gd name="T45" fmla="*/ 37 h 189"/>
                  <a:gd name="T46" fmla="*/ 62 w 155"/>
                  <a:gd name="T47" fmla="*/ 40 h 189"/>
                  <a:gd name="T48" fmla="*/ 64 w 155"/>
                  <a:gd name="T49" fmla="*/ 31 h 189"/>
                  <a:gd name="T50" fmla="*/ 62 w 155"/>
                  <a:gd name="T51" fmla="*/ 44 h 189"/>
                  <a:gd name="T52" fmla="*/ 59 w 155"/>
                  <a:gd name="T53" fmla="*/ 31 h 189"/>
                  <a:gd name="T54" fmla="*/ 62 w 155"/>
                  <a:gd name="T55" fmla="*/ 40 h 189"/>
                  <a:gd name="T56" fmla="*/ 33 w 155"/>
                  <a:gd name="T57" fmla="*/ 37 h 189"/>
                  <a:gd name="T58" fmla="*/ 37 w 155"/>
                  <a:gd name="T59" fmla="*/ 37 h 189"/>
                  <a:gd name="T60" fmla="*/ 23 w 155"/>
                  <a:gd name="T61" fmla="*/ 37 h 189"/>
                  <a:gd name="T62" fmla="*/ 27 w 155"/>
                  <a:gd name="T63" fmla="*/ 37 h 189"/>
                  <a:gd name="T64" fmla="*/ 141 w 155"/>
                  <a:gd name="T65" fmla="*/ 175 h 189"/>
                  <a:gd name="T66" fmla="*/ 14 w 155"/>
                  <a:gd name="T67" fmla="*/ 20 h 189"/>
                  <a:gd name="T68" fmla="*/ 27 w 155"/>
                  <a:gd name="T69" fmla="*/ 25 h 189"/>
                  <a:gd name="T70" fmla="*/ 30 w 155"/>
                  <a:gd name="T71" fmla="*/ 50 h 189"/>
                  <a:gd name="T72" fmla="*/ 33 w 155"/>
                  <a:gd name="T73" fmla="*/ 25 h 189"/>
                  <a:gd name="T74" fmla="*/ 59 w 155"/>
                  <a:gd name="T75" fmla="*/ 20 h 189"/>
                  <a:gd name="T76" fmla="*/ 49 w 155"/>
                  <a:gd name="T77" fmla="*/ 37 h 189"/>
                  <a:gd name="T78" fmla="*/ 74 w 155"/>
                  <a:gd name="T79" fmla="*/ 37 h 189"/>
                  <a:gd name="T80" fmla="*/ 64 w 155"/>
                  <a:gd name="T81" fmla="*/ 20 h 189"/>
                  <a:gd name="T82" fmla="*/ 90 w 155"/>
                  <a:gd name="T83" fmla="*/ 25 h 189"/>
                  <a:gd name="T84" fmla="*/ 93 w 155"/>
                  <a:gd name="T85" fmla="*/ 50 h 189"/>
                  <a:gd name="T86" fmla="*/ 96 w 155"/>
                  <a:gd name="T87" fmla="*/ 25 h 189"/>
                  <a:gd name="T88" fmla="*/ 122 w 155"/>
                  <a:gd name="T89" fmla="*/ 20 h 189"/>
                  <a:gd name="T90" fmla="*/ 112 w 155"/>
                  <a:gd name="T91" fmla="*/ 37 h 189"/>
                  <a:gd name="T92" fmla="*/ 137 w 155"/>
                  <a:gd name="T93" fmla="*/ 37 h 189"/>
                  <a:gd name="T94" fmla="*/ 127 w 155"/>
                  <a:gd name="T95" fmla="*/ 20 h 189"/>
                  <a:gd name="T96" fmla="*/ 141 w 155"/>
                  <a:gd name="T97" fmla="*/ 17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5" h="189">
                    <a:moveTo>
                      <a:pt x="148" y="7"/>
                    </a:moveTo>
                    <a:cubicBezTo>
                      <a:pt x="127" y="7"/>
                      <a:pt x="127" y="7"/>
                      <a:pt x="127" y="7"/>
                    </a:cubicBezTo>
                    <a:cubicBezTo>
                      <a:pt x="127" y="3"/>
                      <a:pt x="127" y="3"/>
                      <a:pt x="127" y="3"/>
                    </a:cubicBezTo>
                    <a:cubicBezTo>
                      <a:pt x="127" y="1"/>
                      <a:pt x="126" y="0"/>
                      <a:pt x="124" y="0"/>
                    </a:cubicBezTo>
                    <a:cubicBezTo>
                      <a:pt x="123" y="0"/>
                      <a:pt x="122" y="1"/>
                      <a:pt x="122" y="3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96" y="7"/>
                      <a:pt x="96" y="7"/>
                      <a:pt x="96" y="7"/>
                    </a:cubicBezTo>
                    <a:cubicBezTo>
                      <a:pt x="96" y="3"/>
                      <a:pt x="96" y="3"/>
                      <a:pt x="96" y="3"/>
                    </a:cubicBezTo>
                    <a:cubicBezTo>
                      <a:pt x="96" y="1"/>
                      <a:pt x="94" y="0"/>
                      <a:pt x="93" y="0"/>
                    </a:cubicBezTo>
                    <a:cubicBezTo>
                      <a:pt x="91" y="0"/>
                      <a:pt x="90" y="1"/>
                      <a:pt x="90" y="3"/>
                    </a:cubicBezTo>
                    <a:cubicBezTo>
                      <a:pt x="90" y="7"/>
                      <a:pt x="90" y="7"/>
                      <a:pt x="90" y="7"/>
                    </a:cubicBezTo>
                    <a:cubicBezTo>
                      <a:pt x="64" y="7"/>
                      <a:pt x="64" y="7"/>
                      <a:pt x="64" y="7"/>
                    </a:cubicBezTo>
                    <a:cubicBezTo>
                      <a:pt x="64" y="3"/>
                      <a:pt x="64" y="3"/>
                      <a:pt x="64" y="3"/>
                    </a:cubicBezTo>
                    <a:cubicBezTo>
                      <a:pt x="64" y="1"/>
                      <a:pt x="63" y="0"/>
                      <a:pt x="62" y="0"/>
                    </a:cubicBezTo>
                    <a:cubicBezTo>
                      <a:pt x="60" y="0"/>
                      <a:pt x="59" y="1"/>
                      <a:pt x="59" y="3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3" y="1"/>
                      <a:pt x="32" y="0"/>
                      <a:pt x="30" y="0"/>
                    </a:cubicBezTo>
                    <a:cubicBezTo>
                      <a:pt x="29" y="0"/>
                      <a:pt x="27" y="1"/>
                      <a:pt x="27" y="3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3" y="7"/>
                      <a:pt x="0" y="10"/>
                      <a:pt x="0" y="13"/>
                    </a:cubicBezTo>
                    <a:cubicBezTo>
                      <a:pt x="0" y="182"/>
                      <a:pt x="0" y="182"/>
                      <a:pt x="0" y="182"/>
                    </a:cubicBezTo>
                    <a:cubicBezTo>
                      <a:pt x="0" y="186"/>
                      <a:pt x="3" y="189"/>
                      <a:pt x="7" y="189"/>
                    </a:cubicBezTo>
                    <a:cubicBezTo>
                      <a:pt x="148" y="189"/>
                      <a:pt x="148" y="189"/>
                      <a:pt x="148" y="189"/>
                    </a:cubicBezTo>
                    <a:cubicBezTo>
                      <a:pt x="152" y="189"/>
                      <a:pt x="155" y="186"/>
                      <a:pt x="155" y="182"/>
                    </a:cubicBezTo>
                    <a:cubicBezTo>
                      <a:pt x="155" y="13"/>
                      <a:pt x="155" y="13"/>
                      <a:pt x="155" y="13"/>
                    </a:cubicBezTo>
                    <a:cubicBezTo>
                      <a:pt x="155" y="10"/>
                      <a:pt x="152" y="7"/>
                      <a:pt x="148" y="7"/>
                    </a:cubicBezTo>
                    <a:close/>
                    <a:moveTo>
                      <a:pt x="124" y="40"/>
                    </a:moveTo>
                    <a:cubicBezTo>
                      <a:pt x="126" y="40"/>
                      <a:pt x="127" y="39"/>
                      <a:pt x="127" y="37"/>
                    </a:cubicBezTo>
                    <a:cubicBezTo>
                      <a:pt x="127" y="31"/>
                      <a:pt x="127" y="31"/>
                      <a:pt x="127" y="31"/>
                    </a:cubicBezTo>
                    <a:cubicBezTo>
                      <a:pt x="130" y="32"/>
                      <a:pt x="131" y="35"/>
                      <a:pt x="131" y="37"/>
                    </a:cubicBezTo>
                    <a:cubicBezTo>
                      <a:pt x="131" y="41"/>
                      <a:pt x="128" y="44"/>
                      <a:pt x="124" y="44"/>
                    </a:cubicBezTo>
                    <a:cubicBezTo>
                      <a:pt x="120" y="44"/>
                      <a:pt x="117" y="41"/>
                      <a:pt x="117" y="37"/>
                    </a:cubicBezTo>
                    <a:cubicBezTo>
                      <a:pt x="117" y="34"/>
                      <a:pt x="119" y="32"/>
                      <a:pt x="122" y="31"/>
                    </a:cubicBezTo>
                    <a:cubicBezTo>
                      <a:pt x="122" y="37"/>
                      <a:pt x="122" y="37"/>
                      <a:pt x="122" y="37"/>
                    </a:cubicBezTo>
                    <a:cubicBezTo>
                      <a:pt x="122" y="39"/>
                      <a:pt x="123" y="40"/>
                      <a:pt x="124" y="40"/>
                    </a:cubicBezTo>
                    <a:close/>
                    <a:moveTo>
                      <a:pt x="93" y="40"/>
                    </a:moveTo>
                    <a:cubicBezTo>
                      <a:pt x="94" y="40"/>
                      <a:pt x="96" y="39"/>
                      <a:pt x="96" y="37"/>
                    </a:cubicBezTo>
                    <a:cubicBezTo>
                      <a:pt x="96" y="31"/>
                      <a:pt x="96" y="31"/>
                      <a:pt x="96" y="31"/>
                    </a:cubicBezTo>
                    <a:cubicBezTo>
                      <a:pt x="98" y="32"/>
                      <a:pt x="100" y="35"/>
                      <a:pt x="100" y="37"/>
                    </a:cubicBezTo>
                    <a:cubicBezTo>
                      <a:pt x="100" y="41"/>
                      <a:pt x="97" y="44"/>
                      <a:pt x="93" y="44"/>
                    </a:cubicBezTo>
                    <a:cubicBezTo>
                      <a:pt x="89" y="44"/>
                      <a:pt x="86" y="41"/>
                      <a:pt x="86" y="37"/>
                    </a:cubicBezTo>
                    <a:cubicBezTo>
                      <a:pt x="86" y="34"/>
                      <a:pt x="88" y="32"/>
                      <a:pt x="90" y="31"/>
                    </a:cubicBezTo>
                    <a:cubicBezTo>
                      <a:pt x="90" y="37"/>
                      <a:pt x="90" y="37"/>
                      <a:pt x="90" y="37"/>
                    </a:cubicBezTo>
                    <a:cubicBezTo>
                      <a:pt x="90" y="39"/>
                      <a:pt x="91" y="40"/>
                      <a:pt x="93" y="40"/>
                    </a:cubicBezTo>
                    <a:close/>
                    <a:moveTo>
                      <a:pt x="62" y="40"/>
                    </a:moveTo>
                    <a:cubicBezTo>
                      <a:pt x="63" y="40"/>
                      <a:pt x="64" y="39"/>
                      <a:pt x="64" y="37"/>
                    </a:cubicBezTo>
                    <a:cubicBezTo>
                      <a:pt x="64" y="31"/>
                      <a:pt x="64" y="31"/>
                      <a:pt x="64" y="31"/>
                    </a:cubicBezTo>
                    <a:cubicBezTo>
                      <a:pt x="67" y="32"/>
                      <a:pt x="69" y="35"/>
                      <a:pt x="69" y="37"/>
                    </a:cubicBezTo>
                    <a:cubicBezTo>
                      <a:pt x="69" y="41"/>
                      <a:pt x="65" y="44"/>
                      <a:pt x="62" y="44"/>
                    </a:cubicBezTo>
                    <a:cubicBezTo>
                      <a:pt x="58" y="44"/>
                      <a:pt x="54" y="41"/>
                      <a:pt x="54" y="37"/>
                    </a:cubicBezTo>
                    <a:cubicBezTo>
                      <a:pt x="54" y="34"/>
                      <a:pt x="56" y="32"/>
                      <a:pt x="59" y="31"/>
                    </a:cubicBezTo>
                    <a:cubicBezTo>
                      <a:pt x="59" y="37"/>
                      <a:pt x="59" y="37"/>
                      <a:pt x="59" y="37"/>
                    </a:cubicBezTo>
                    <a:cubicBezTo>
                      <a:pt x="59" y="39"/>
                      <a:pt x="60" y="40"/>
                      <a:pt x="62" y="40"/>
                    </a:cubicBezTo>
                    <a:close/>
                    <a:moveTo>
                      <a:pt x="30" y="40"/>
                    </a:moveTo>
                    <a:cubicBezTo>
                      <a:pt x="32" y="40"/>
                      <a:pt x="33" y="39"/>
                      <a:pt x="33" y="37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5" y="32"/>
                      <a:pt x="37" y="35"/>
                      <a:pt x="37" y="37"/>
                    </a:cubicBezTo>
                    <a:cubicBezTo>
                      <a:pt x="37" y="41"/>
                      <a:pt x="34" y="44"/>
                      <a:pt x="30" y="44"/>
                    </a:cubicBezTo>
                    <a:cubicBezTo>
                      <a:pt x="26" y="44"/>
                      <a:pt x="23" y="41"/>
                      <a:pt x="23" y="37"/>
                    </a:cubicBezTo>
                    <a:cubicBezTo>
                      <a:pt x="23" y="34"/>
                      <a:pt x="25" y="32"/>
                      <a:pt x="27" y="31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9"/>
                      <a:pt x="29" y="40"/>
                      <a:pt x="30" y="40"/>
                    </a:cubicBezTo>
                    <a:close/>
                    <a:moveTo>
                      <a:pt x="141" y="175"/>
                    </a:moveTo>
                    <a:cubicBezTo>
                      <a:pt x="14" y="175"/>
                      <a:pt x="14" y="175"/>
                      <a:pt x="14" y="175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27" y="20"/>
                      <a:pt x="27" y="20"/>
                      <a:pt x="27" y="20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2" y="26"/>
                      <a:pt x="18" y="31"/>
                      <a:pt x="18" y="37"/>
                    </a:cubicBezTo>
                    <a:cubicBezTo>
                      <a:pt x="18" y="44"/>
                      <a:pt x="23" y="50"/>
                      <a:pt x="30" y="50"/>
                    </a:cubicBezTo>
                    <a:cubicBezTo>
                      <a:pt x="37" y="50"/>
                      <a:pt x="43" y="44"/>
                      <a:pt x="43" y="37"/>
                    </a:cubicBezTo>
                    <a:cubicBezTo>
                      <a:pt x="43" y="31"/>
                      <a:pt x="39" y="26"/>
                      <a:pt x="33" y="25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59" y="20"/>
                      <a:pt x="59" y="20"/>
                      <a:pt x="59" y="20"/>
                    </a:cubicBezTo>
                    <a:cubicBezTo>
                      <a:pt x="59" y="25"/>
                      <a:pt x="59" y="25"/>
                      <a:pt x="59" y="25"/>
                    </a:cubicBezTo>
                    <a:cubicBezTo>
                      <a:pt x="53" y="26"/>
                      <a:pt x="49" y="31"/>
                      <a:pt x="49" y="37"/>
                    </a:cubicBezTo>
                    <a:cubicBezTo>
                      <a:pt x="49" y="44"/>
                      <a:pt x="55" y="50"/>
                      <a:pt x="62" y="50"/>
                    </a:cubicBezTo>
                    <a:cubicBezTo>
                      <a:pt x="68" y="50"/>
                      <a:pt x="74" y="44"/>
                      <a:pt x="74" y="37"/>
                    </a:cubicBezTo>
                    <a:cubicBezTo>
                      <a:pt x="74" y="31"/>
                      <a:pt x="70" y="26"/>
                      <a:pt x="64" y="25"/>
                    </a:cubicBezTo>
                    <a:cubicBezTo>
                      <a:pt x="64" y="20"/>
                      <a:pt x="64" y="20"/>
                      <a:pt x="64" y="20"/>
                    </a:cubicBezTo>
                    <a:cubicBezTo>
                      <a:pt x="90" y="20"/>
                      <a:pt x="90" y="20"/>
                      <a:pt x="90" y="20"/>
                    </a:cubicBezTo>
                    <a:cubicBezTo>
                      <a:pt x="90" y="25"/>
                      <a:pt x="90" y="25"/>
                      <a:pt x="90" y="25"/>
                    </a:cubicBezTo>
                    <a:cubicBezTo>
                      <a:pt x="85" y="26"/>
                      <a:pt x="80" y="31"/>
                      <a:pt x="80" y="37"/>
                    </a:cubicBezTo>
                    <a:cubicBezTo>
                      <a:pt x="80" y="44"/>
                      <a:pt x="86" y="50"/>
                      <a:pt x="93" y="50"/>
                    </a:cubicBezTo>
                    <a:cubicBezTo>
                      <a:pt x="100" y="50"/>
                      <a:pt x="105" y="44"/>
                      <a:pt x="105" y="37"/>
                    </a:cubicBezTo>
                    <a:cubicBezTo>
                      <a:pt x="105" y="31"/>
                      <a:pt x="101" y="26"/>
                      <a:pt x="96" y="25"/>
                    </a:cubicBezTo>
                    <a:cubicBezTo>
                      <a:pt x="96" y="20"/>
                      <a:pt x="96" y="20"/>
                      <a:pt x="96" y="20"/>
                    </a:cubicBezTo>
                    <a:cubicBezTo>
                      <a:pt x="122" y="20"/>
                      <a:pt x="122" y="20"/>
                      <a:pt x="122" y="20"/>
                    </a:cubicBezTo>
                    <a:cubicBezTo>
                      <a:pt x="122" y="25"/>
                      <a:pt x="122" y="25"/>
                      <a:pt x="122" y="25"/>
                    </a:cubicBezTo>
                    <a:cubicBezTo>
                      <a:pt x="116" y="26"/>
                      <a:pt x="112" y="31"/>
                      <a:pt x="112" y="37"/>
                    </a:cubicBezTo>
                    <a:cubicBezTo>
                      <a:pt x="112" y="44"/>
                      <a:pt x="117" y="50"/>
                      <a:pt x="124" y="50"/>
                    </a:cubicBezTo>
                    <a:cubicBezTo>
                      <a:pt x="131" y="50"/>
                      <a:pt x="137" y="44"/>
                      <a:pt x="137" y="37"/>
                    </a:cubicBezTo>
                    <a:cubicBezTo>
                      <a:pt x="137" y="31"/>
                      <a:pt x="133" y="26"/>
                      <a:pt x="127" y="25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1" y="20"/>
                      <a:pt x="141" y="20"/>
                      <a:pt x="141" y="20"/>
                    </a:cubicBezTo>
                    <a:lnTo>
                      <a:pt x="141" y="1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2" name="Freeform 6"/>
              <p:cNvSpPr/>
              <p:nvPr/>
            </p:nvSpPr>
            <p:spPr bwMode="auto">
              <a:xfrm>
                <a:off x="2820" y="2272"/>
                <a:ext cx="181" cy="12"/>
              </a:xfrm>
              <a:custGeom>
                <a:avLst/>
                <a:gdLst>
                  <a:gd name="T0" fmla="*/ 73 w 75"/>
                  <a:gd name="T1" fmla="*/ 0 h 5"/>
                  <a:gd name="T2" fmla="*/ 2 w 75"/>
                  <a:gd name="T3" fmla="*/ 0 h 5"/>
                  <a:gd name="T4" fmla="*/ 0 w 75"/>
                  <a:gd name="T5" fmla="*/ 3 h 5"/>
                  <a:gd name="T6" fmla="*/ 2 w 75"/>
                  <a:gd name="T7" fmla="*/ 5 h 5"/>
                  <a:gd name="T8" fmla="*/ 73 w 75"/>
                  <a:gd name="T9" fmla="*/ 5 h 5"/>
                  <a:gd name="T10" fmla="*/ 75 w 75"/>
                  <a:gd name="T11" fmla="*/ 3 h 5"/>
                  <a:gd name="T12" fmla="*/ 73 w 75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5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4" y="5"/>
                      <a:pt x="75" y="4"/>
                      <a:pt x="75" y="3"/>
                    </a:cubicBezTo>
                    <a:cubicBezTo>
                      <a:pt x="75" y="1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3" name="Freeform 7"/>
              <p:cNvSpPr/>
              <p:nvPr/>
            </p:nvSpPr>
            <p:spPr bwMode="auto">
              <a:xfrm>
                <a:off x="2820" y="2190"/>
                <a:ext cx="181" cy="14"/>
              </a:xfrm>
              <a:custGeom>
                <a:avLst/>
                <a:gdLst>
                  <a:gd name="T0" fmla="*/ 73 w 75"/>
                  <a:gd name="T1" fmla="*/ 0 h 6"/>
                  <a:gd name="T2" fmla="*/ 2 w 75"/>
                  <a:gd name="T3" fmla="*/ 0 h 6"/>
                  <a:gd name="T4" fmla="*/ 0 w 75"/>
                  <a:gd name="T5" fmla="*/ 3 h 6"/>
                  <a:gd name="T6" fmla="*/ 2 w 75"/>
                  <a:gd name="T7" fmla="*/ 6 h 6"/>
                  <a:gd name="T8" fmla="*/ 73 w 75"/>
                  <a:gd name="T9" fmla="*/ 6 h 6"/>
                  <a:gd name="T10" fmla="*/ 75 w 75"/>
                  <a:gd name="T11" fmla="*/ 3 h 6"/>
                  <a:gd name="T12" fmla="*/ 73 w 75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6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5"/>
                      <a:pt x="1" y="6"/>
                      <a:pt x="2" y="6"/>
                    </a:cubicBezTo>
                    <a:cubicBezTo>
                      <a:pt x="73" y="6"/>
                      <a:pt x="73" y="6"/>
                      <a:pt x="73" y="6"/>
                    </a:cubicBezTo>
                    <a:cubicBezTo>
                      <a:pt x="74" y="6"/>
                      <a:pt x="75" y="5"/>
                      <a:pt x="75" y="3"/>
                    </a:cubicBezTo>
                    <a:cubicBezTo>
                      <a:pt x="75" y="2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4" name="Freeform 8"/>
              <p:cNvSpPr/>
              <p:nvPr/>
            </p:nvSpPr>
            <p:spPr bwMode="auto">
              <a:xfrm>
                <a:off x="2820" y="2111"/>
                <a:ext cx="181" cy="12"/>
              </a:xfrm>
              <a:custGeom>
                <a:avLst/>
                <a:gdLst>
                  <a:gd name="T0" fmla="*/ 73 w 75"/>
                  <a:gd name="T1" fmla="*/ 0 h 5"/>
                  <a:gd name="T2" fmla="*/ 2 w 75"/>
                  <a:gd name="T3" fmla="*/ 0 h 5"/>
                  <a:gd name="T4" fmla="*/ 0 w 75"/>
                  <a:gd name="T5" fmla="*/ 3 h 5"/>
                  <a:gd name="T6" fmla="*/ 2 w 75"/>
                  <a:gd name="T7" fmla="*/ 5 h 5"/>
                  <a:gd name="T8" fmla="*/ 73 w 75"/>
                  <a:gd name="T9" fmla="*/ 5 h 5"/>
                  <a:gd name="T10" fmla="*/ 75 w 75"/>
                  <a:gd name="T11" fmla="*/ 3 h 5"/>
                  <a:gd name="T12" fmla="*/ 73 w 75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5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4" y="5"/>
                      <a:pt x="75" y="4"/>
                      <a:pt x="75" y="3"/>
                    </a:cubicBezTo>
                    <a:cubicBezTo>
                      <a:pt x="75" y="1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5" name="Freeform 9"/>
              <p:cNvSpPr/>
              <p:nvPr/>
            </p:nvSpPr>
            <p:spPr bwMode="auto">
              <a:xfrm>
                <a:off x="2755" y="2096"/>
                <a:ext cx="41" cy="41"/>
              </a:xfrm>
              <a:custGeom>
                <a:avLst/>
                <a:gdLst>
                  <a:gd name="T0" fmla="*/ 15 w 17"/>
                  <a:gd name="T1" fmla="*/ 0 h 17"/>
                  <a:gd name="T2" fmla="*/ 3 w 17"/>
                  <a:gd name="T3" fmla="*/ 0 h 17"/>
                  <a:gd name="T4" fmla="*/ 0 w 17"/>
                  <a:gd name="T5" fmla="*/ 3 h 17"/>
                  <a:gd name="T6" fmla="*/ 0 w 17"/>
                  <a:gd name="T7" fmla="*/ 15 h 17"/>
                  <a:gd name="T8" fmla="*/ 3 w 17"/>
                  <a:gd name="T9" fmla="*/ 17 h 17"/>
                  <a:gd name="T10" fmla="*/ 15 w 17"/>
                  <a:gd name="T11" fmla="*/ 17 h 17"/>
                  <a:gd name="T12" fmla="*/ 17 w 17"/>
                  <a:gd name="T13" fmla="*/ 15 h 17"/>
                  <a:gd name="T14" fmla="*/ 17 w 17"/>
                  <a:gd name="T15" fmla="*/ 3 h 17"/>
                  <a:gd name="T16" fmla="*/ 15 w 17"/>
                  <a:gd name="T1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7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1" y="17"/>
                      <a:pt x="3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6" y="17"/>
                      <a:pt x="17" y="16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1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6" name="Freeform 10"/>
              <p:cNvSpPr/>
              <p:nvPr/>
            </p:nvSpPr>
            <p:spPr bwMode="auto">
              <a:xfrm>
                <a:off x="2755" y="2176"/>
                <a:ext cx="41" cy="43"/>
              </a:xfrm>
              <a:custGeom>
                <a:avLst/>
                <a:gdLst>
                  <a:gd name="T0" fmla="*/ 15 w 17"/>
                  <a:gd name="T1" fmla="*/ 0 h 18"/>
                  <a:gd name="T2" fmla="*/ 3 w 17"/>
                  <a:gd name="T3" fmla="*/ 0 h 18"/>
                  <a:gd name="T4" fmla="*/ 0 w 17"/>
                  <a:gd name="T5" fmla="*/ 3 h 18"/>
                  <a:gd name="T6" fmla="*/ 0 w 17"/>
                  <a:gd name="T7" fmla="*/ 15 h 18"/>
                  <a:gd name="T8" fmla="*/ 3 w 17"/>
                  <a:gd name="T9" fmla="*/ 18 h 18"/>
                  <a:gd name="T10" fmla="*/ 15 w 17"/>
                  <a:gd name="T11" fmla="*/ 18 h 18"/>
                  <a:gd name="T12" fmla="*/ 17 w 17"/>
                  <a:gd name="T13" fmla="*/ 15 h 18"/>
                  <a:gd name="T14" fmla="*/ 17 w 17"/>
                  <a:gd name="T15" fmla="*/ 3 h 18"/>
                  <a:gd name="T16" fmla="*/ 15 w 17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8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7"/>
                      <a:pt x="1" y="18"/>
                      <a:pt x="3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6" y="18"/>
                      <a:pt x="17" y="17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2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7" name="Freeform 11"/>
              <p:cNvSpPr/>
              <p:nvPr/>
            </p:nvSpPr>
            <p:spPr bwMode="auto">
              <a:xfrm>
                <a:off x="2755" y="2257"/>
                <a:ext cx="41" cy="41"/>
              </a:xfrm>
              <a:custGeom>
                <a:avLst/>
                <a:gdLst>
                  <a:gd name="T0" fmla="*/ 15 w 17"/>
                  <a:gd name="T1" fmla="*/ 0 h 17"/>
                  <a:gd name="T2" fmla="*/ 3 w 17"/>
                  <a:gd name="T3" fmla="*/ 0 h 17"/>
                  <a:gd name="T4" fmla="*/ 0 w 17"/>
                  <a:gd name="T5" fmla="*/ 3 h 17"/>
                  <a:gd name="T6" fmla="*/ 0 w 17"/>
                  <a:gd name="T7" fmla="*/ 15 h 17"/>
                  <a:gd name="T8" fmla="*/ 3 w 17"/>
                  <a:gd name="T9" fmla="*/ 17 h 17"/>
                  <a:gd name="T10" fmla="*/ 15 w 17"/>
                  <a:gd name="T11" fmla="*/ 17 h 17"/>
                  <a:gd name="T12" fmla="*/ 17 w 17"/>
                  <a:gd name="T13" fmla="*/ 15 h 17"/>
                  <a:gd name="T14" fmla="*/ 17 w 17"/>
                  <a:gd name="T15" fmla="*/ 3 h 17"/>
                  <a:gd name="T16" fmla="*/ 15 w 17"/>
                  <a:gd name="T1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7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1" y="17"/>
                      <a:pt x="3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6" y="17"/>
                      <a:pt x="17" y="16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1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38" name="组合 37"/>
          <p:cNvGrpSpPr/>
          <p:nvPr/>
        </p:nvGrpSpPr>
        <p:grpSpPr>
          <a:xfrm>
            <a:off x="9858482" y="2882545"/>
            <a:ext cx="999564" cy="1001763"/>
            <a:chOff x="3437020" y="5246272"/>
            <a:chExt cx="863676" cy="865576"/>
          </a:xfrm>
        </p:grpSpPr>
        <p:sp>
          <p:nvSpPr>
            <p:cNvPr id="39" name="椭圆 21"/>
            <p:cNvSpPr>
              <a:spLocks noChangeArrowheads="1"/>
            </p:cNvSpPr>
            <p:nvPr/>
          </p:nvSpPr>
          <p:spPr bwMode="auto">
            <a:xfrm>
              <a:off x="3437020" y="5246272"/>
              <a:ext cx="863676" cy="865576"/>
            </a:xfrm>
            <a:prstGeom prst="ellipse">
              <a:avLst/>
            </a:prstGeom>
            <a:solidFill>
              <a:srgbClr val="385D7F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defTabSz="457200">
                <a:spcBef>
                  <a:spcPct val="0"/>
                </a:spcBef>
                <a:buNone/>
              </a:pPr>
              <a:endParaRPr lang="zh-CN" altLang="zh-CN" sz="2400" dirty="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sp>
          <p:nvSpPr>
            <p:cNvPr id="40" name="Freeform 9"/>
            <p:cNvSpPr>
              <a:spLocks noEditPoints="1"/>
            </p:cNvSpPr>
            <p:nvPr/>
          </p:nvSpPr>
          <p:spPr bwMode="auto">
            <a:xfrm>
              <a:off x="3564624" y="5446833"/>
              <a:ext cx="605440" cy="464249"/>
            </a:xfrm>
            <a:custGeom>
              <a:avLst/>
              <a:gdLst>
                <a:gd name="T0" fmla="*/ 16 w 104"/>
                <a:gd name="T1" fmla="*/ 2 h 79"/>
                <a:gd name="T2" fmla="*/ 27 w 104"/>
                <a:gd name="T3" fmla="*/ 4 h 79"/>
                <a:gd name="T4" fmla="*/ 19 w 104"/>
                <a:gd name="T5" fmla="*/ 48 h 79"/>
                <a:gd name="T6" fmla="*/ 4 w 104"/>
                <a:gd name="T7" fmla="*/ 45 h 79"/>
                <a:gd name="T8" fmla="*/ 16 w 104"/>
                <a:gd name="T9" fmla="*/ 2 h 79"/>
                <a:gd name="T10" fmla="*/ 18 w 104"/>
                <a:gd name="T11" fmla="*/ 65 h 79"/>
                <a:gd name="T12" fmla="*/ 16 w 104"/>
                <a:gd name="T13" fmla="*/ 72 h 79"/>
                <a:gd name="T14" fmla="*/ 101 w 104"/>
                <a:gd name="T15" fmla="*/ 72 h 79"/>
                <a:gd name="T16" fmla="*/ 104 w 104"/>
                <a:gd name="T17" fmla="*/ 72 h 79"/>
                <a:gd name="T18" fmla="*/ 104 w 104"/>
                <a:gd name="T19" fmla="*/ 68 h 79"/>
                <a:gd name="T20" fmla="*/ 104 w 104"/>
                <a:gd name="T21" fmla="*/ 26 h 79"/>
                <a:gd name="T22" fmla="*/ 104 w 104"/>
                <a:gd name="T23" fmla="*/ 24 h 79"/>
                <a:gd name="T24" fmla="*/ 103 w 104"/>
                <a:gd name="T25" fmla="*/ 23 h 79"/>
                <a:gd name="T26" fmla="*/ 90 w 104"/>
                <a:gd name="T27" fmla="*/ 10 h 79"/>
                <a:gd name="T28" fmla="*/ 89 w 104"/>
                <a:gd name="T29" fmla="*/ 9 h 79"/>
                <a:gd name="T30" fmla="*/ 87 w 104"/>
                <a:gd name="T31" fmla="*/ 9 h 79"/>
                <a:gd name="T32" fmla="*/ 31 w 104"/>
                <a:gd name="T33" fmla="*/ 9 h 79"/>
                <a:gd name="T34" fmla="*/ 31 w 104"/>
                <a:gd name="T35" fmla="*/ 17 h 79"/>
                <a:gd name="T36" fmla="*/ 84 w 104"/>
                <a:gd name="T37" fmla="*/ 17 h 79"/>
                <a:gd name="T38" fmla="*/ 83 w 104"/>
                <a:gd name="T39" fmla="*/ 28 h 79"/>
                <a:gd name="T40" fmla="*/ 83 w 104"/>
                <a:gd name="T41" fmla="*/ 30 h 79"/>
                <a:gd name="T42" fmla="*/ 85 w 104"/>
                <a:gd name="T43" fmla="*/ 30 h 79"/>
                <a:gd name="T44" fmla="*/ 97 w 104"/>
                <a:gd name="T45" fmla="*/ 29 h 79"/>
                <a:gd name="T46" fmla="*/ 97 w 104"/>
                <a:gd name="T47" fmla="*/ 65 h 79"/>
                <a:gd name="T48" fmla="*/ 18 w 104"/>
                <a:gd name="T49" fmla="*/ 65 h 79"/>
                <a:gd name="T50" fmla="*/ 95 w 104"/>
                <a:gd name="T51" fmla="*/ 26 h 79"/>
                <a:gd name="T52" fmla="*/ 86 w 104"/>
                <a:gd name="T53" fmla="*/ 26 h 79"/>
                <a:gd name="T54" fmla="*/ 87 w 104"/>
                <a:gd name="T55" fmla="*/ 18 h 79"/>
                <a:gd name="T56" fmla="*/ 95 w 104"/>
                <a:gd name="T57" fmla="*/ 26 h 79"/>
                <a:gd name="T58" fmla="*/ 32 w 104"/>
                <a:gd name="T59" fmla="*/ 43 h 79"/>
                <a:gd name="T60" fmla="*/ 74 w 104"/>
                <a:gd name="T61" fmla="*/ 43 h 79"/>
                <a:gd name="T62" fmla="*/ 74 w 104"/>
                <a:gd name="T63" fmla="*/ 45 h 79"/>
                <a:gd name="T64" fmla="*/ 32 w 104"/>
                <a:gd name="T65" fmla="*/ 45 h 79"/>
                <a:gd name="T66" fmla="*/ 32 w 104"/>
                <a:gd name="T67" fmla="*/ 43 h 79"/>
                <a:gd name="T68" fmla="*/ 32 w 104"/>
                <a:gd name="T69" fmla="*/ 32 h 79"/>
                <a:gd name="T70" fmla="*/ 71 w 104"/>
                <a:gd name="T71" fmla="*/ 32 h 79"/>
                <a:gd name="T72" fmla="*/ 71 w 104"/>
                <a:gd name="T73" fmla="*/ 35 h 79"/>
                <a:gd name="T74" fmla="*/ 32 w 104"/>
                <a:gd name="T75" fmla="*/ 35 h 79"/>
                <a:gd name="T76" fmla="*/ 32 w 104"/>
                <a:gd name="T77" fmla="*/ 32 h 79"/>
                <a:gd name="T78" fmla="*/ 32 w 104"/>
                <a:gd name="T79" fmla="*/ 22 h 79"/>
                <a:gd name="T80" fmla="*/ 71 w 104"/>
                <a:gd name="T81" fmla="*/ 22 h 79"/>
                <a:gd name="T82" fmla="*/ 71 w 104"/>
                <a:gd name="T83" fmla="*/ 25 h 79"/>
                <a:gd name="T84" fmla="*/ 32 w 104"/>
                <a:gd name="T85" fmla="*/ 25 h 79"/>
                <a:gd name="T86" fmla="*/ 32 w 104"/>
                <a:gd name="T87" fmla="*/ 22 h 79"/>
                <a:gd name="T88" fmla="*/ 3 w 104"/>
                <a:gd name="T89" fmla="*/ 66 h 79"/>
                <a:gd name="T90" fmla="*/ 9 w 104"/>
                <a:gd name="T91" fmla="*/ 68 h 79"/>
                <a:gd name="T92" fmla="*/ 9 w 104"/>
                <a:gd name="T93" fmla="*/ 74 h 79"/>
                <a:gd name="T94" fmla="*/ 5 w 104"/>
                <a:gd name="T95" fmla="*/ 79 h 79"/>
                <a:gd name="T96" fmla="*/ 2 w 104"/>
                <a:gd name="T97" fmla="*/ 78 h 79"/>
                <a:gd name="T98" fmla="*/ 0 w 104"/>
                <a:gd name="T99" fmla="*/ 72 h 79"/>
                <a:gd name="T100" fmla="*/ 3 w 104"/>
                <a:gd name="T101" fmla="*/ 66 h 79"/>
                <a:gd name="T102" fmla="*/ 4 w 104"/>
                <a:gd name="T103" fmla="*/ 48 h 79"/>
                <a:gd name="T104" fmla="*/ 2 w 104"/>
                <a:gd name="T105" fmla="*/ 65 h 79"/>
                <a:gd name="T106" fmla="*/ 12 w 104"/>
                <a:gd name="T107" fmla="*/ 67 h 79"/>
                <a:gd name="T108" fmla="*/ 17 w 104"/>
                <a:gd name="T109" fmla="*/ 51 h 79"/>
                <a:gd name="T110" fmla="*/ 4 w 104"/>
                <a:gd name="T111" fmla="*/ 4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4" h="79">
                  <a:moveTo>
                    <a:pt x="16" y="2"/>
                  </a:moveTo>
                  <a:cubicBezTo>
                    <a:pt x="21" y="0"/>
                    <a:pt x="24" y="1"/>
                    <a:pt x="27" y="4"/>
                  </a:cubicBezTo>
                  <a:cubicBezTo>
                    <a:pt x="26" y="20"/>
                    <a:pt x="23" y="35"/>
                    <a:pt x="19" y="48"/>
                  </a:cubicBezTo>
                  <a:cubicBezTo>
                    <a:pt x="14" y="47"/>
                    <a:pt x="9" y="46"/>
                    <a:pt x="4" y="45"/>
                  </a:cubicBezTo>
                  <a:cubicBezTo>
                    <a:pt x="6" y="29"/>
                    <a:pt x="10" y="15"/>
                    <a:pt x="16" y="2"/>
                  </a:cubicBezTo>
                  <a:close/>
                  <a:moveTo>
                    <a:pt x="18" y="65"/>
                  </a:moveTo>
                  <a:cubicBezTo>
                    <a:pt x="16" y="72"/>
                    <a:pt x="16" y="72"/>
                    <a:pt x="16" y="72"/>
                  </a:cubicBezTo>
                  <a:cubicBezTo>
                    <a:pt x="69" y="72"/>
                    <a:pt x="74" y="72"/>
                    <a:pt x="101" y="72"/>
                  </a:cubicBezTo>
                  <a:cubicBezTo>
                    <a:pt x="104" y="72"/>
                    <a:pt x="104" y="72"/>
                    <a:pt x="104" y="72"/>
                  </a:cubicBezTo>
                  <a:cubicBezTo>
                    <a:pt x="104" y="68"/>
                    <a:pt x="104" y="68"/>
                    <a:pt x="104" y="68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89" y="9"/>
                    <a:pt x="89" y="9"/>
                    <a:pt x="89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1" y="12"/>
                    <a:pt x="31" y="14"/>
                    <a:pt x="31" y="17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83" y="28"/>
                    <a:pt x="83" y="28"/>
                    <a:pt x="83" y="28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97" y="65"/>
                    <a:pt x="97" y="65"/>
                    <a:pt x="97" y="65"/>
                  </a:cubicBezTo>
                  <a:cubicBezTo>
                    <a:pt x="79" y="65"/>
                    <a:pt x="57" y="65"/>
                    <a:pt x="18" y="65"/>
                  </a:cubicBezTo>
                  <a:close/>
                  <a:moveTo>
                    <a:pt x="95" y="26"/>
                  </a:moveTo>
                  <a:cubicBezTo>
                    <a:pt x="86" y="26"/>
                    <a:pt x="86" y="26"/>
                    <a:pt x="86" y="26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95" y="26"/>
                    <a:pt x="95" y="26"/>
                    <a:pt x="95" y="26"/>
                  </a:cubicBezTo>
                  <a:close/>
                  <a:moveTo>
                    <a:pt x="32" y="43"/>
                  </a:moveTo>
                  <a:cubicBezTo>
                    <a:pt x="74" y="43"/>
                    <a:pt x="74" y="43"/>
                    <a:pt x="74" y="43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2" y="43"/>
                    <a:pt x="32" y="43"/>
                    <a:pt x="32" y="43"/>
                  </a:cubicBezTo>
                  <a:close/>
                  <a:moveTo>
                    <a:pt x="32" y="32"/>
                  </a:moveTo>
                  <a:cubicBezTo>
                    <a:pt x="71" y="32"/>
                    <a:pt x="71" y="32"/>
                    <a:pt x="71" y="32"/>
                  </a:cubicBezTo>
                  <a:cubicBezTo>
                    <a:pt x="71" y="35"/>
                    <a:pt x="71" y="35"/>
                    <a:pt x="71" y="3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2"/>
                    <a:pt x="32" y="32"/>
                    <a:pt x="32" y="32"/>
                  </a:cubicBezTo>
                  <a:close/>
                  <a:moveTo>
                    <a:pt x="32" y="22"/>
                  </a:moveTo>
                  <a:cubicBezTo>
                    <a:pt x="71" y="22"/>
                    <a:pt x="71" y="22"/>
                    <a:pt x="71" y="22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" y="66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4" y="79"/>
                    <a:pt x="3" y="79"/>
                    <a:pt x="2" y="7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66"/>
                    <a:pt x="3" y="66"/>
                    <a:pt x="3" y="66"/>
                  </a:cubicBezTo>
                  <a:close/>
                  <a:moveTo>
                    <a:pt x="4" y="48"/>
                  </a:moveTo>
                  <a:cubicBezTo>
                    <a:pt x="3" y="53"/>
                    <a:pt x="3" y="59"/>
                    <a:pt x="2" y="65"/>
                  </a:cubicBezTo>
                  <a:cubicBezTo>
                    <a:pt x="5" y="65"/>
                    <a:pt x="9" y="66"/>
                    <a:pt x="12" y="67"/>
                  </a:cubicBezTo>
                  <a:cubicBezTo>
                    <a:pt x="14" y="61"/>
                    <a:pt x="15" y="56"/>
                    <a:pt x="17" y="51"/>
                  </a:cubicBezTo>
                  <a:cubicBezTo>
                    <a:pt x="13" y="50"/>
                    <a:pt x="9" y="49"/>
                    <a:pt x="4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defTabSz="457200"/>
              <a:endParaRPr lang="zh-CN" altLang="en-US" sz="1865">
                <a:solidFill>
                  <a:prstClr val="black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/>
      <p:bldP spid="11" grpId="0"/>
      <p:bldP spid="12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30"/>
          <p:cNvSpPr>
            <a:spLocks noChangeArrowheads="1"/>
          </p:cNvSpPr>
          <p:nvPr/>
        </p:nvSpPr>
        <p:spPr bwMode="auto">
          <a:xfrm>
            <a:off x="934587" y="322124"/>
            <a:ext cx="4065203" cy="492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457200">
              <a:spcBef>
                <a:spcPct val="0"/>
              </a:spcBef>
              <a:buNone/>
            </a:pPr>
            <a:r>
              <a:rPr lang="zh-CN" altLang="en-US" sz="2400" dirty="0">
                <a:solidFill>
                  <a:srgbClr val="325B7F"/>
                </a:solidFill>
                <a:latin typeface="迷你简菱心" panose="02010609000101010101" pitchFamily="49" charset="-122"/>
                <a:ea typeface="迷你简菱心" panose="02010609000101010101" pitchFamily="49" charset="-122"/>
                <a:sym typeface="微软雅黑" panose="020B0503020204020204" pitchFamily="34" charset="-122"/>
              </a:rPr>
              <a:t>添加论文第四部分内容标题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451502" y="345889"/>
            <a:ext cx="467216" cy="468244"/>
            <a:chOff x="3437020" y="4201727"/>
            <a:chExt cx="863676" cy="865576"/>
          </a:xfrm>
        </p:grpSpPr>
        <p:sp>
          <p:nvSpPr>
            <p:cNvPr id="30" name="椭圆 21"/>
            <p:cNvSpPr>
              <a:spLocks noChangeArrowheads="1"/>
            </p:cNvSpPr>
            <p:nvPr/>
          </p:nvSpPr>
          <p:spPr bwMode="auto">
            <a:xfrm>
              <a:off x="3437020" y="4201727"/>
              <a:ext cx="863676" cy="865576"/>
            </a:xfrm>
            <a:prstGeom prst="ellipse">
              <a:avLst/>
            </a:prstGeom>
            <a:solidFill>
              <a:srgbClr val="255580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defTabSz="457200">
                <a:spcBef>
                  <a:spcPct val="0"/>
                </a:spcBef>
                <a:buNone/>
              </a:pPr>
              <a:endParaRPr lang="zh-CN" altLang="zh-CN" sz="2400" dirty="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grpSp>
          <p:nvGrpSpPr>
            <p:cNvPr id="31" name="Group 4"/>
            <p:cNvGrpSpPr>
              <a:grpSpLocks noChangeAspect="1"/>
            </p:cNvGrpSpPr>
            <p:nvPr/>
          </p:nvGrpSpPr>
          <p:grpSpPr bwMode="auto">
            <a:xfrm>
              <a:off x="3626902" y="4339091"/>
              <a:ext cx="476560" cy="578496"/>
              <a:chOff x="2694" y="1931"/>
              <a:chExt cx="374" cy="454"/>
            </a:xfrm>
            <a:solidFill>
              <a:schemeClr val="bg1"/>
            </a:solidFill>
          </p:grpSpPr>
          <p:sp>
            <p:nvSpPr>
              <p:cNvPr id="32" name="Freeform 5"/>
              <p:cNvSpPr>
                <a:spLocks noEditPoints="1"/>
              </p:cNvSpPr>
              <p:nvPr/>
            </p:nvSpPr>
            <p:spPr bwMode="auto">
              <a:xfrm>
                <a:off x="2694" y="1931"/>
                <a:ext cx="374" cy="454"/>
              </a:xfrm>
              <a:custGeom>
                <a:avLst/>
                <a:gdLst>
                  <a:gd name="T0" fmla="*/ 127 w 155"/>
                  <a:gd name="T1" fmla="*/ 7 h 189"/>
                  <a:gd name="T2" fmla="*/ 124 w 155"/>
                  <a:gd name="T3" fmla="*/ 0 h 189"/>
                  <a:gd name="T4" fmla="*/ 122 w 155"/>
                  <a:gd name="T5" fmla="*/ 7 h 189"/>
                  <a:gd name="T6" fmla="*/ 96 w 155"/>
                  <a:gd name="T7" fmla="*/ 3 h 189"/>
                  <a:gd name="T8" fmla="*/ 90 w 155"/>
                  <a:gd name="T9" fmla="*/ 3 h 189"/>
                  <a:gd name="T10" fmla="*/ 64 w 155"/>
                  <a:gd name="T11" fmla="*/ 7 h 189"/>
                  <a:gd name="T12" fmla="*/ 62 w 155"/>
                  <a:gd name="T13" fmla="*/ 0 h 189"/>
                  <a:gd name="T14" fmla="*/ 59 w 155"/>
                  <a:gd name="T15" fmla="*/ 7 h 189"/>
                  <a:gd name="T16" fmla="*/ 33 w 155"/>
                  <a:gd name="T17" fmla="*/ 3 h 189"/>
                  <a:gd name="T18" fmla="*/ 27 w 155"/>
                  <a:gd name="T19" fmla="*/ 3 h 189"/>
                  <a:gd name="T20" fmla="*/ 7 w 155"/>
                  <a:gd name="T21" fmla="*/ 7 h 189"/>
                  <a:gd name="T22" fmla="*/ 0 w 155"/>
                  <a:gd name="T23" fmla="*/ 182 h 189"/>
                  <a:gd name="T24" fmla="*/ 148 w 155"/>
                  <a:gd name="T25" fmla="*/ 189 h 189"/>
                  <a:gd name="T26" fmla="*/ 155 w 155"/>
                  <a:gd name="T27" fmla="*/ 13 h 189"/>
                  <a:gd name="T28" fmla="*/ 124 w 155"/>
                  <a:gd name="T29" fmla="*/ 40 h 189"/>
                  <a:gd name="T30" fmla="*/ 127 w 155"/>
                  <a:gd name="T31" fmla="*/ 31 h 189"/>
                  <a:gd name="T32" fmla="*/ 124 w 155"/>
                  <a:gd name="T33" fmla="*/ 44 h 189"/>
                  <a:gd name="T34" fmla="*/ 122 w 155"/>
                  <a:gd name="T35" fmla="*/ 31 h 189"/>
                  <a:gd name="T36" fmla="*/ 124 w 155"/>
                  <a:gd name="T37" fmla="*/ 40 h 189"/>
                  <a:gd name="T38" fmla="*/ 96 w 155"/>
                  <a:gd name="T39" fmla="*/ 37 h 189"/>
                  <a:gd name="T40" fmla="*/ 100 w 155"/>
                  <a:gd name="T41" fmla="*/ 37 h 189"/>
                  <a:gd name="T42" fmla="*/ 86 w 155"/>
                  <a:gd name="T43" fmla="*/ 37 h 189"/>
                  <a:gd name="T44" fmla="*/ 90 w 155"/>
                  <a:gd name="T45" fmla="*/ 37 h 189"/>
                  <a:gd name="T46" fmla="*/ 62 w 155"/>
                  <a:gd name="T47" fmla="*/ 40 h 189"/>
                  <a:gd name="T48" fmla="*/ 64 w 155"/>
                  <a:gd name="T49" fmla="*/ 31 h 189"/>
                  <a:gd name="T50" fmla="*/ 62 w 155"/>
                  <a:gd name="T51" fmla="*/ 44 h 189"/>
                  <a:gd name="T52" fmla="*/ 59 w 155"/>
                  <a:gd name="T53" fmla="*/ 31 h 189"/>
                  <a:gd name="T54" fmla="*/ 62 w 155"/>
                  <a:gd name="T55" fmla="*/ 40 h 189"/>
                  <a:gd name="T56" fmla="*/ 33 w 155"/>
                  <a:gd name="T57" fmla="*/ 37 h 189"/>
                  <a:gd name="T58" fmla="*/ 37 w 155"/>
                  <a:gd name="T59" fmla="*/ 37 h 189"/>
                  <a:gd name="T60" fmla="*/ 23 w 155"/>
                  <a:gd name="T61" fmla="*/ 37 h 189"/>
                  <a:gd name="T62" fmla="*/ 27 w 155"/>
                  <a:gd name="T63" fmla="*/ 37 h 189"/>
                  <a:gd name="T64" fmla="*/ 141 w 155"/>
                  <a:gd name="T65" fmla="*/ 175 h 189"/>
                  <a:gd name="T66" fmla="*/ 14 w 155"/>
                  <a:gd name="T67" fmla="*/ 20 h 189"/>
                  <a:gd name="T68" fmla="*/ 27 w 155"/>
                  <a:gd name="T69" fmla="*/ 25 h 189"/>
                  <a:gd name="T70" fmla="*/ 30 w 155"/>
                  <a:gd name="T71" fmla="*/ 50 h 189"/>
                  <a:gd name="T72" fmla="*/ 33 w 155"/>
                  <a:gd name="T73" fmla="*/ 25 h 189"/>
                  <a:gd name="T74" fmla="*/ 59 w 155"/>
                  <a:gd name="T75" fmla="*/ 20 h 189"/>
                  <a:gd name="T76" fmla="*/ 49 w 155"/>
                  <a:gd name="T77" fmla="*/ 37 h 189"/>
                  <a:gd name="T78" fmla="*/ 74 w 155"/>
                  <a:gd name="T79" fmla="*/ 37 h 189"/>
                  <a:gd name="T80" fmla="*/ 64 w 155"/>
                  <a:gd name="T81" fmla="*/ 20 h 189"/>
                  <a:gd name="T82" fmla="*/ 90 w 155"/>
                  <a:gd name="T83" fmla="*/ 25 h 189"/>
                  <a:gd name="T84" fmla="*/ 93 w 155"/>
                  <a:gd name="T85" fmla="*/ 50 h 189"/>
                  <a:gd name="T86" fmla="*/ 96 w 155"/>
                  <a:gd name="T87" fmla="*/ 25 h 189"/>
                  <a:gd name="T88" fmla="*/ 122 w 155"/>
                  <a:gd name="T89" fmla="*/ 20 h 189"/>
                  <a:gd name="T90" fmla="*/ 112 w 155"/>
                  <a:gd name="T91" fmla="*/ 37 h 189"/>
                  <a:gd name="T92" fmla="*/ 137 w 155"/>
                  <a:gd name="T93" fmla="*/ 37 h 189"/>
                  <a:gd name="T94" fmla="*/ 127 w 155"/>
                  <a:gd name="T95" fmla="*/ 20 h 189"/>
                  <a:gd name="T96" fmla="*/ 141 w 155"/>
                  <a:gd name="T97" fmla="*/ 17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5" h="189">
                    <a:moveTo>
                      <a:pt x="148" y="7"/>
                    </a:moveTo>
                    <a:cubicBezTo>
                      <a:pt x="127" y="7"/>
                      <a:pt x="127" y="7"/>
                      <a:pt x="127" y="7"/>
                    </a:cubicBezTo>
                    <a:cubicBezTo>
                      <a:pt x="127" y="3"/>
                      <a:pt x="127" y="3"/>
                      <a:pt x="127" y="3"/>
                    </a:cubicBezTo>
                    <a:cubicBezTo>
                      <a:pt x="127" y="1"/>
                      <a:pt x="126" y="0"/>
                      <a:pt x="124" y="0"/>
                    </a:cubicBezTo>
                    <a:cubicBezTo>
                      <a:pt x="123" y="0"/>
                      <a:pt x="122" y="1"/>
                      <a:pt x="122" y="3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96" y="7"/>
                      <a:pt x="96" y="7"/>
                      <a:pt x="96" y="7"/>
                    </a:cubicBezTo>
                    <a:cubicBezTo>
                      <a:pt x="96" y="3"/>
                      <a:pt x="96" y="3"/>
                      <a:pt x="96" y="3"/>
                    </a:cubicBezTo>
                    <a:cubicBezTo>
                      <a:pt x="96" y="1"/>
                      <a:pt x="94" y="0"/>
                      <a:pt x="93" y="0"/>
                    </a:cubicBezTo>
                    <a:cubicBezTo>
                      <a:pt x="91" y="0"/>
                      <a:pt x="90" y="1"/>
                      <a:pt x="90" y="3"/>
                    </a:cubicBezTo>
                    <a:cubicBezTo>
                      <a:pt x="90" y="7"/>
                      <a:pt x="90" y="7"/>
                      <a:pt x="90" y="7"/>
                    </a:cubicBezTo>
                    <a:cubicBezTo>
                      <a:pt x="64" y="7"/>
                      <a:pt x="64" y="7"/>
                      <a:pt x="64" y="7"/>
                    </a:cubicBezTo>
                    <a:cubicBezTo>
                      <a:pt x="64" y="3"/>
                      <a:pt x="64" y="3"/>
                      <a:pt x="64" y="3"/>
                    </a:cubicBezTo>
                    <a:cubicBezTo>
                      <a:pt x="64" y="1"/>
                      <a:pt x="63" y="0"/>
                      <a:pt x="62" y="0"/>
                    </a:cubicBezTo>
                    <a:cubicBezTo>
                      <a:pt x="60" y="0"/>
                      <a:pt x="59" y="1"/>
                      <a:pt x="59" y="3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3" y="1"/>
                      <a:pt x="32" y="0"/>
                      <a:pt x="30" y="0"/>
                    </a:cubicBezTo>
                    <a:cubicBezTo>
                      <a:pt x="29" y="0"/>
                      <a:pt x="27" y="1"/>
                      <a:pt x="27" y="3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3" y="7"/>
                      <a:pt x="0" y="10"/>
                      <a:pt x="0" y="13"/>
                    </a:cubicBezTo>
                    <a:cubicBezTo>
                      <a:pt x="0" y="182"/>
                      <a:pt x="0" y="182"/>
                      <a:pt x="0" y="182"/>
                    </a:cubicBezTo>
                    <a:cubicBezTo>
                      <a:pt x="0" y="186"/>
                      <a:pt x="3" y="189"/>
                      <a:pt x="7" y="189"/>
                    </a:cubicBezTo>
                    <a:cubicBezTo>
                      <a:pt x="148" y="189"/>
                      <a:pt x="148" y="189"/>
                      <a:pt x="148" y="189"/>
                    </a:cubicBezTo>
                    <a:cubicBezTo>
                      <a:pt x="152" y="189"/>
                      <a:pt x="155" y="186"/>
                      <a:pt x="155" y="182"/>
                    </a:cubicBezTo>
                    <a:cubicBezTo>
                      <a:pt x="155" y="13"/>
                      <a:pt x="155" y="13"/>
                      <a:pt x="155" y="13"/>
                    </a:cubicBezTo>
                    <a:cubicBezTo>
                      <a:pt x="155" y="10"/>
                      <a:pt x="152" y="7"/>
                      <a:pt x="148" y="7"/>
                    </a:cubicBezTo>
                    <a:close/>
                    <a:moveTo>
                      <a:pt x="124" y="40"/>
                    </a:moveTo>
                    <a:cubicBezTo>
                      <a:pt x="126" y="40"/>
                      <a:pt x="127" y="39"/>
                      <a:pt x="127" y="37"/>
                    </a:cubicBezTo>
                    <a:cubicBezTo>
                      <a:pt x="127" y="31"/>
                      <a:pt x="127" y="31"/>
                      <a:pt x="127" y="31"/>
                    </a:cubicBezTo>
                    <a:cubicBezTo>
                      <a:pt x="130" y="32"/>
                      <a:pt x="131" y="35"/>
                      <a:pt x="131" y="37"/>
                    </a:cubicBezTo>
                    <a:cubicBezTo>
                      <a:pt x="131" y="41"/>
                      <a:pt x="128" y="44"/>
                      <a:pt x="124" y="44"/>
                    </a:cubicBezTo>
                    <a:cubicBezTo>
                      <a:pt x="120" y="44"/>
                      <a:pt x="117" y="41"/>
                      <a:pt x="117" y="37"/>
                    </a:cubicBezTo>
                    <a:cubicBezTo>
                      <a:pt x="117" y="34"/>
                      <a:pt x="119" y="32"/>
                      <a:pt x="122" y="31"/>
                    </a:cubicBezTo>
                    <a:cubicBezTo>
                      <a:pt x="122" y="37"/>
                      <a:pt x="122" y="37"/>
                      <a:pt x="122" y="37"/>
                    </a:cubicBezTo>
                    <a:cubicBezTo>
                      <a:pt x="122" y="39"/>
                      <a:pt x="123" y="40"/>
                      <a:pt x="124" y="40"/>
                    </a:cubicBezTo>
                    <a:close/>
                    <a:moveTo>
                      <a:pt x="93" y="40"/>
                    </a:moveTo>
                    <a:cubicBezTo>
                      <a:pt x="94" y="40"/>
                      <a:pt x="96" y="39"/>
                      <a:pt x="96" y="37"/>
                    </a:cubicBezTo>
                    <a:cubicBezTo>
                      <a:pt x="96" y="31"/>
                      <a:pt x="96" y="31"/>
                      <a:pt x="96" y="31"/>
                    </a:cubicBezTo>
                    <a:cubicBezTo>
                      <a:pt x="98" y="32"/>
                      <a:pt x="100" y="35"/>
                      <a:pt x="100" y="37"/>
                    </a:cubicBezTo>
                    <a:cubicBezTo>
                      <a:pt x="100" y="41"/>
                      <a:pt x="97" y="44"/>
                      <a:pt x="93" y="44"/>
                    </a:cubicBezTo>
                    <a:cubicBezTo>
                      <a:pt x="89" y="44"/>
                      <a:pt x="86" y="41"/>
                      <a:pt x="86" y="37"/>
                    </a:cubicBezTo>
                    <a:cubicBezTo>
                      <a:pt x="86" y="34"/>
                      <a:pt x="88" y="32"/>
                      <a:pt x="90" y="31"/>
                    </a:cubicBezTo>
                    <a:cubicBezTo>
                      <a:pt x="90" y="37"/>
                      <a:pt x="90" y="37"/>
                      <a:pt x="90" y="37"/>
                    </a:cubicBezTo>
                    <a:cubicBezTo>
                      <a:pt x="90" y="39"/>
                      <a:pt x="91" y="40"/>
                      <a:pt x="93" y="40"/>
                    </a:cubicBezTo>
                    <a:close/>
                    <a:moveTo>
                      <a:pt x="62" y="40"/>
                    </a:moveTo>
                    <a:cubicBezTo>
                      <a:pt x="63" y="40"/>
                      <a:pt x="64" y="39"/>
                      <a:pt x="64" y="37"/>
                    </a:cubicBezTo>
                    <a:cubicBezTo>
                      <a:pt x="64" y="31"/>
                      <a:pt x="64" y="31"/>
                      <a:pt x="64" y="31"/>
                    </a:cubicBezTo>
                    <a:cubicBezTo>
                      <a:pt x="67" y="32"/>
                      <a:pt x="69" y="35"/>
                      <a:pt x="69" y="37"/>
                    </a:cubicBezTo>
                    <a:cubicBezTo>
                      <a:pt x="69" y="41"/>
                      <a:pt x="65" y="44"/>
                      <a:pt x="62" y="44"/>
                    </a:cubicBezTo>
                    <a:cubicBezTo>
                      <a:pt x="58" y="44"/>
                      <a:pt x="54" y="41"/>
                      <a:pt x="54" y="37"/>
                    </a:cubicBezTo>
                    <a:cubicBezTo>
                      <a:pt x="54" y="34"/>
                      <a:pt x="56" y="32"/>
                      <a:pt x="59" y="31"/>
                    </a:cubicBezTo>
                    <a:cubicBezTo>
                      <a:pt x="59" y="37"/>
                      <a:pt x="59" y="37"/>
                      <a:pt x="59" y="37"/>
                    </a:cubicBezTo>
                    <a:cubicBezTo>
                      <a:pt x="59" y="39"/>
                      <a:pt x="60" y="40"/>
                      <a:pt x="62" y="40"/>
                    </a:cubicBezTo>
                    <a:close/>
                    <a:moveTo>
                      <a:pt x="30" y="40"/>
                    </a:moveTo>
                    <a:cubicBezTo>
                      <a:pt x="32" y="40"/>
                      <a:pt x="33" y="39"/>
                      <a:pt x="33" y="37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5" y="32"/>
                      <a:pt x="37" y="35"/>
                      <a:pt x="37" y="37"/>
                    </a:cubicBezTo>
                    <a:cubicBezTo>
                      <a:pt x="37" y="41"/>
                      <a:pt x="34" y="44"/>
                      <a:pt x="30" y="44"/>
                    </a:cubicBezTo>
                    <a:cubicBezTo>
                      <a:pt x="26" y="44"/>
                      <a:pt x="23" y="41"/>
                      <a:pt x="23" y="37"/>
                    </a:cubicBezTo>
                    <a:cubicBezTo>
                      <a:pt x="23" y="34"/>
                      <a:pt x="25" y="32"/>
                      <a:pt x="27" y="31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9"/>
                      <a:pt x="29" y="40"/>
                      <a:pt x="30" y="40"/>
                    </a:cubicBezTo>
                    <a:close/>
                    <a:moveTo>
                      <a:pt x="141" y="175"/>
                    </a:moveTo>
                    <a:cubicBezTo>
                      <a:pt x="14" y="175"/>
                      <a:pt x="14" y="175"/>
                      <a:pt x="14" y="175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27" y="20"/>
                      <a:pt x="27" y="20"/>
                      <a:pt x="27" y="20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2" y="26"/>
                      <a:pt x="18" y="31"/>
                      <a:pt x="18" y="37"/>
                    </a:cubicBezTo>
                    <a:cubicBezTo>
                      <a:pt x="18" y="44"/>
                      <a:pt x="23" y="50"/>
                      <a:pt x="30" y="50"/>
                    </a:cubicBezTo>
                    <a:cubicBezTo>
                      <a:pt x="37" y="50"/>
                      <a:pt x="43" y="44"/>
                      <a:pt x="43" y="37"/>
                    </a:cubicBezTo>
                    <a:cubicBezTo>
                      <a:pt x="43" y="31"/>
                      <a:pt x="39" y="26"/>
                      <a:pt x="33" y="25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59" y="20"/>
                      <a:pt x="59" y="20"/>
                      <a:pt x="59" y="20"/>
                    </a:cubicBezTo>
                    <a:cubicBezTo>
                      <a:pt x="59" y="25"/>
                      <a:pt x="59" y="25"/>
                      <a:pt x="59" y="25"/>
                    </a:cubicBezTo>
                    <a:cubicBezTo>
                      <a:pt x="53" y="26"/>
                      <a:pt x="49" y="31"/>
                      <a:pt x="49" y="37"/>
                    </a:cubicBezTo>
                    <a:cubicBezTo>
                      <a:pt x="49" y="44"/>
                      <a:pt x="55" y="50"/>
                      <a:pt x="62" y="50"/>
                    </a:cubicBezTo>
                    <a:cubicBezTo>
                      <a:pt x="68" y="50"/>
                      <a:pt x="74" y="44"/>
                      <a:pt x="74" y="37"/>
                    </a:cubicBezTo>
                    <a:cubicBezTo>
                      <a:pt x="74" y="31"/>
                      <a:pt x="70" y="26"/>
                      <a:pt x="64" y="25"/>
                    </a:cubicBezTo>
                    <a:cubicBezTo>
                      <a:pt x="64" y="20"/>
                      <a:pt x="64" y="20"/>
                      <a:pt x="64" y="20"/>
                    </a:cubicBezTo>
                    <a:cubicBezTo>
                      <a:pt x="90" y="20"/>
                      <a:pt x="90" y="20"/>
                      <a:pt x="90" y="20"/>
                    </a:cubicBezTo>
                    <a:cubicBezTo>
                      <a:pt x="90" y="25"/>
                      <a:pt x="90" y="25"/>
                      <a:pt x="90" y="25"/>
                    </a:cubicBezTo>
                    <a:cubicBezTo>
                      <a:pt x="85" y="26"/>
                      <a:pt x="80" y="31"/>
                      <a:pt x="80" y="37"/>
                    </a:cubicBezTo>
                    <a:cubicBezTo>
                      <a:pt x="80" y="44"/>
                      <a:pt x="86" y="50"/>
                      <a:pt x="93" y="50"/>
                    </a:cubicBezTo>
                    <a:cubicBezTo>
                      <a:pt x="100" y="50"/>
                      <a:pt x="105" y="44"/>
                      <a:pt x="105" y="37"/>
                    </a:cubicBezTo>
                    <a:cubicBezTo>
                      <a:pt x="105" y="31"/>
                      <a:pt x="101" y="26"/>
                      <a:pt x="96" y="25"/>
                    </a:cubicBezTo>
                    <a:cubicBezTo>
                      <a:pt x="96" y="20"/>
                      <a:pt x="96" y="20"/>
                      <a:pt x="96" y="20"/>
                    </a:cubicBezTo>
                    <a:cubicBezTo>
                      <a:pt x="122" y="20"/>
                      <a:pt x="122" y="20"/>
                      <a:pt x="122" y="20"/>
                    </a:cubicBezTo>
                    <a:cubicBezTo>
                      <a:pt x="122" y="25"/>
                      <a:pt x="122" y="25"/>
                      <a:pt x="122" y="25"/>
                    </a:cubicBezTo>
                    <a:cubicBezTo>
                      <a:pt x="116" y="26"/>
                      <a:pt x="112" y="31"/>
                      <a:pt x="112" y="37"/>
                    </a:cubicBezTo>
                    <a:cubicBezTo>
                      <a:pt x="112" y="44"/>
                      <a:pt x="117" y="50"/>
                      <a:pt x="124" y="50"/>
                    </a:cubicBezTo>
                    <a:cubicBezTo>
                      <a:pt x="131" y="50"/>
                      <a:pt x="137" y="44"/>
                      <a:pt x="137" y="37"/>
                    </a:cubicBezTo>
                    <a:cubicBezTo>
                      <a:pt x="137" y="31"/>
                      <a:pt x="133" y="26"/>
                      <a:pt x="127" y="25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1" y="20"/>
                      <a:pt x="141" y="20"/>
                      <a:pt x="141" y="20"/>
                    </a:cubicBezTo>
                    <a:lnTo>
                      <a:pt x="141" y="1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3" name="Freeform 6"/>
              <p:cNvSpPr/>
              <p:nvPr/>
            </p:nvSpPr>
            <p:spPr bwMode="auto">
              <a:xfrm>
                <a:off x="2820" y="2272"/>
                <a:ext cx="181" cy="12"/>
              </a:xfrm>
              <a:custGeom>
                <a:avLst/>
                <a:gdLst>
                  <a:gd name="T0" fmla="*/ 73 w 75"/>
                  <a:gd name="T1" fmla="*/ 0 h 5"/>
                  <a:gd name="T2" fmla="*/ 2 w 75"/>
                  <a:gd name="T3" fmla="*/ 0 h 5"/>
                  <a:gd name="T4" fmla="*/ 0 w 75"/>
                  <a:gd name="T5" fmla="*/ 3 h 5"/>
                  <a:gd name="T6" fmla="*/ 2 w 75"/>
                  <a:gd name="T7" fmla="*/ 5 h 5"/>
                  <a:gd name="T8" fmla="*/ 73 w 75"/>
                  <a:gd name="T9" fmla="*/ 5 h 5"/>
                  <a:gd name="T10" fmla="*/ 75 w 75"/>
                  <a:gd name="T11" fmla="*/ 3 h 5"/>
                  <a:gd name="T12" fmla="*/ 73 w 75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5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4" y="5"/>
                      <a:pt x="75" y="4"/>
                      <a:pt x="75" y="3"/>
                    </a:cubicBezTo>
                    <a:cubicBezTo>
                      <a:pt x="75" y="1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4" name="Freeform 7"/>
              <p:cNvSpPr/>
              <p:nvPr/>
            </p:nvSpPr>
            <p:spPr bwMode="auto">
              <a:xfrm>
                <a:off x="2820" y="2190"/>
                <a:ext cx="181" cy="14"/>
              </a:xfrm>
              <a:custGeom>
                <a:avLst/>
                <a:gdLst>
                  <a:gd name="T0" fmla="*/ 73 w 75"/>
                  <a:gd name="T1" fmla="*/ 0 h 6"/>
                  <a:gd name="T2" fmla="*/ 2 w 75"/>
                  <a:gd name="T3" fmla="*/ 0 h 6"/>
                  <a:gd name="T4" fmla="*/ 0 w 75"/>
                  <a:gd name="T5" fmla="*/ 3 h 6"/>
                  <a:gd name="T6" fmla="*/ 2 w 75"/>
                  <a:gd name="T7" fmla="*/ 6 h 6"/>
                  <a:gd name="T8" fmla="*/ 73 w 75"/>
                  <a:gd name="T9" fmla="*/ 6 h 6"/>
                  <a:gd name="T10" fmla="*/ 75 w 75"/>
                  <a:gd name="T11" fmla="*/ 3 h 6"/>
                  <a:gd name="T12" fmla="*/ 73 w 75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6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5"/>
                      <a:pt x="1" y="6"/>
                      <a:pt x="2" y="6"/>
                    </a:cubicBezTo>
                    <a:cubicBezTo>
                      <a:pt x="73" y="6"/>
                      <a:pt x="73" y="6"/>
                      <a:pt x="73" y="6"/>
                    </a:cubicBezTo>
                    <a:cubicBezTo>
                      <a:pt x="74" y="6"/>
                      <a:pt x="75" y="5"/>
                      <a:pt x="75" y="3"/>
                    </a:cubicBezTo>
                    <a:cubicBezTo>
                      <a:pt x="75" y="2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5" name="Freeform 8"/>
              <p:cNvSpPr/>
              <p:nvPr/>
            </p:nvSpPr>
            <p:spPr bwMode="auto">
              <a:xfrm>
                <a:off x="2820" y="2111"/>
                <a:ext cx="181" cy="12"/>
              </a:xfrm>
              <a:custGeom>
                <a:avLst/>
                <a:gdLst>
                  <a:gd name="T0" fmla="*/ 73 w 75"/>
                  <a:gd name="T1" fmla="*/ 0 h 5"/>
                  <a:gd name="T2" fmla="*/ 2 w 75"/>
                  <a:gd name="T3" fmla="*/ 0 h 5"/>
                  <a:gd name="T4" fmla="*/ 0 w 75"/>
                  <a:gd name="T5" fmla="*/ 3 h 5"/>
                  <a:gd name="T6" fmla="*/ 2 w 75"/>
                  <a:gd name="T7" fmla="*/ 5 h 5"/>
                  <a:gd name="T8" fmla="*/ 73 w 75"/>
                  <a:gd name="T9" fmla="*/ 5 h 5"/>
                  <a:gd name="T10" fmla="*/ 75 w 75"/>
                  <a:gd name="T11" fmla="*/ 3 h 5"/>
                  <a:gd name="T12" fmla="*/ 73 w 75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5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4" y="5"/>
                      <a:pt x="75" y="4"/>
                      <a:pt x="75" y="3"/>
                    </a:cubicBezTo>
                    <a:cubicBezTo>
                      <a:pt x="75" y="1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6" name="Freeform 9"/>
              <p:cNvSpPr/>
              <p:nvPr/>
            </p:nvSpPr>
            <p:spPr bwMode="auto">
              <a:xfrm>
                <a:off x="2755" y="2096"/>
                <a:ext cx="41" cy="41"/>
              </a:xfrm>
              <a:custGeom>
                <a:avLst/>
                <a:gdLst>
                  <a:gd name="T0" fmla="*/ 15 w 17"/>
                  <a:gd name="T1" fmla="*/ 0 h 17"/>
                  <a:gd name="T2" fmla="*/ 3 w 17"/>
                  <a:gd name="T3" fmla="*/ 0 h 17"/>
                  <a:gd name="T4" fmla="*/ 0 w 17"/>
                  <a:gd name="T5" fmla="*/ 3 h 17"/>
                  <a:gd name="T6" fmla="*/ 0 w 17"/>
                  <a:gd name="T7" fmla="*/ 15 h 17"/>
                  <a:gd name="T8" fmla="*/ 3 w 17"/>
                  <a:gd name="T9" fmla="*/ 17 h 17"/>
                  <a:gd name="T10" fmla="*/ 15 w 17"/>
                  <a:gd name="T11" fmla="*/ 17 h 17"/>
                  <a:gd name="T12" fmla="*/ 17 w 17"/>
                  <a:gd name="T13" fmla="*/ 15 h 17"/>
                  <a:gd name="T14" fmla="*/ 17 w 17"/>
                  <a:gd name="T15" fmla="*/ 3 h 17"/>
                  <a:gd name="T16" fmla="*/ 15 w 17"/>
                  <a:gd name="T1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7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1" y="17"/>
                      <a:pt x="3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6" y="17"/>
                      <a:pt x="17" y="16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1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7" name="Freeform 10"/>
              <p:cNvSpPr/>
              <p:nvPr/>
            </p:nvSpPr>
            <p:spPr bwMode="auto">
              <a:xfrm>
                <a:off x="2755" y="2176"/>
                <a:ext cx="41" cy="43"/>
              </a:xfrm>
              <a:custGeom>
                <a:avLst/>
                <a:gdLst>
                  <a:gd name="T0" fmla="*/ 15 w 17"/>
                  <a:gd name="T1" fmla="*/ 0 h 18"/>
                  <a:gd name="T2" fmla="*/ 3 w 17"/>
                  <a:gd name="T3" fmla="*/ 0 h 18"/>
                  <a:gd name="T4" fmla="*/ 0 w 17"/>
                  <a:gd name="T5" fmla="*/ 3 h 18"/>
                  <a:gd name="T6" fmla="*/ 0 w 17"/>
                  <a:gd name="T7" fmla="*/ 15 h 18"/>
                  <a:gd name="T8" fmla="*/ 3 w 17"/>
                  <a:gd name="T9" fmla="*/ 18 h 18"/>
                  <a:gd name="T10" fmla="*/ 15 w 17"/>
                  <a:gd name="T11" fmla="*/ 18 h 18"/>
                  <a:gd name="T12" fmla="*/ 17 w 17"/>
                  <a:gd name="T13" fmla="*/ 15 h 18"/>
                  <a:gd name="T14" fmla="*/ 17 w 17"/>
                  <a:gd name="T15" fmla="*/ 3 h 18"/>
                  <a:gd name="T16" fmla="*/ 15 w 17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8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7"/>
                      <a:pt x="1" y="18"/>
                      <a:pt x="3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6" y="18"/>
                      <a:pt x="17" y="17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2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8" name="Freeform 11"/>
              <p:cNvSpPr/>
              <p:nvPr/>
            </p:nvSpPr>
            <p:spPr bwMode="auto">
              <a:xfrm>
                <a:off x="2755" y="2257"/>
                <a:ext cx="41" cy="41"/>
              </a:xfrm>
              <a:custGeom>
                <a:avLst/>
                <a:gdLst>
                  <a:gd name="T0" fmla="*/ 15 w 17"/>
                  <a:gd name="T1" fmla="*/ 0 h 17"/>
                  <a:gd name="T2" fmla="*/ 3 w 17"/>
                  <a:gd name="T3" fmla="*/ 0 h 17"/>
                  <a:gd name="T4" fmla="*/ 0 w 17"/>
                  <a:gd name="T5" fmla="*/ 3 h 17"/>
                  <a:gd name="T6" fmla="*/ 0 w 17"/>
                  <a:gd name="T7" fmla="*/ 15 h 17"/>
                  <a:gd name="T8" fmla="*/ 3 w 17"/>
                  <a:gd name="T9" fmla="*/ 17 h 17"/>
                  <a:gd name="T10" fmla="*/ 15 w 17"/>
                  <a:gd name="T11" fmla="*/ 17 h 17"/>
                  <a:gd name="T12" fmla="*/ 17 w 17"/>
                  <a:gd name="T13" fmla="*/ 15 h 17"/>
                  <a:gd name="T14" fmla="*/ 17 w 17"/>
                  <a:gd name="T15" fmla="*/ 3 h 17"/>
                  <a:gd name="T16" fmla="*/ 15 w 17"/>
                  <a:gd name="T1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7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1" y="17"/>
                      <a:pt x="3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6" y="17"/>
                      <a:pt x="17" y="16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1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13" name="TextBox 17"/>
          <p:cNvSpPr txBox="1"/>
          <p:nvPr/>
        </p:nvSpPr>
        <p:spPr>
          <a:xfrm>
            <a:off x="5471931" y="3122895"/>
            <a:ext cx="1248139" cy="13133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sz="4265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应用前景</a:t>
            </a:r>
            <a:endParaRPr lang="zh-CN" altLang="en-US" sz="4265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TextBox 18"/>
          <p:cNvSpPr txBox="1"/>
          <p:nvPr/>
        </p:nvSpPr>
        <p:spPr>
          <a:xfrm>
            <a:off x="1295467" y="1850375"/>
            <a:ext cx="2743861" cy="12545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请在这里添加相应的文字内容，请在这里添加相应的文字内容。请在这里添加相应的文字内容，请在这里添加相应的文字内容。</a:t>
            </a:r>
            <a:endParaRPr lang="en-US" altLang="zh-CN" sz="1335" dirty="0"/>
          </a:p>
        </p:txBody>
      </p:sp>
      <p:sp>
        <p:nvSpPr>
          <p:cNvPr id="15" name="TextBox 19"/>
          <p:cNvSpPr txBox="1"/>
          <p:nvPr/>
        </p:nvSpPr>
        <p:spPr>
          <a:xfrm>
            <a:off x="8112224" y="1850375"/>
            <a:ext cx="2743861" cy="12545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请在这里添加相应的文字内容，请在这里添加相应的文字内容。请在这里添加相应的文字内容，请在这里添加相应的文字内容。</a:t>
            </a:r>
            <a:endParaRPr lang="en-US" altLang="zh-CN" sz="1335" dirty="0"/>
          </a:p>
        </p:txBody>
      </p:sp>
      <p:sp>
        <p:nvSpPr>
          <p:cNvPr id="16" name="TextBox 20"/>
          <p:cNvSpPr txBox="1"/>
          <p:nvPr/>
        </p:nvSpPr>
        <p:spPr>
          <a:xfrm>
            <a:off x="1295467" y="4699209"/>
            <a:ext cx="2743861" cy="12545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请在这里添加相应的文字内容，请在这里添加相应的文字内容。请在这里添加相应的文字内容，请在这里添加相应的文字内容。</a:t>
            </a:r>
            <a:endParaRPr lang="en-US" altLang="zh-CN" sz="1335" dirty="0"/>
          </a:p>
        </p:txBody>
      </p:sp>
      <p:sp>
        <p:nvSpPr>
          <p:cNvPr id="17" name="TextBox 21"/>
          <p:cNvSpPr txBox="1"/>
          <p:nvPr/>
        </p:nvSpPr>
        <p:spPr>
          <a:xfrm>
            <a:off x="8112224" y="4699209"/>
            <a:ext cx="2743861" cy="12545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请在这里添加相应的文字内容，请在这里添加相应的文字内容。请在这里添加相应的文字内容，请在这里添加相应的文字内容。</a:t>
            </a:r>
            <a:endParaRPr lang="en-US" altLang="zh-CN" sz="1335" dirty="0"/>
          </a:p>
        </p:txBody>
      </p:sp>
      <p:grpSp>
        <p:nvGrpSpPr>
          <p:cNvPr id="18" name="组合 17"/>
          <p:cNvGrpSpPr/>
          <p:nvPr/>
        </p:nvGrpSpPr>
        <p:grpSpPr>
          <a:xfrm>
            <a:off x="4434418" y="2111551"/>
            <a:ext cx="3323167" cy="3335868"/>
            <a:chOff x="3325813" y="1973262"/>
            <a:chExt cx="2492375" cy="2501901"/>
          </a:xfrm>
        </p:grpSpPr>
        <p:sp>
          <p:nvSpPr>
            <p:cNvPr id="19" name="Freeform 5"/>
            <p:cNvSpPr/>
            <p:nvPr/>
          </p:nvSpPr>
          <p:spPr bwMode="auto">
            <a:xfrm>
              <a:off x="3325813" y="3276600"/>
              <a:ext cx="1193800" cy="1198563"/>
            </a:xfrm>
            <a:custGeom>
              <a:avLst/>
              <a:gdLst>
                <a:gd name="T0" fmla="*/ 1809 w 4497"/>
                <a:gd name="T1" fmla="*/ 3511 h 4497"/>
                <a:gd name="T2" fmla="*/ 986 w 4497"/>
                <a:gd name="T3" fmla="*/ 3511 h 4497"/>
                <a:gd name="T4" fmla="*/ 986 w 4497"/>
                <a:gd name="T5" fmla="*/ 2687 h 4497"/>
                <a:gd name="T6" fmla="*/ 0 w 4497"/>
                <a:gd name="T7" fmla="*/ 0 h 4497"/>
                <a:gd name="T8" fmla="*/ 1873 w 4497"/>
                <a:gd name="T9" fmla="*/ 0 h 4497"/>
                <a:gd name="T10" fmla="*/ 2721 w 4497"/>
                <a:gd name="T11" fmla="*/ 1776 h 4497"/>
                <a:gd name="T12" fmla="*/ 4497 w 4497"/>
                <a:gd name="T13" fmla="*/ 2624 h 4497"/>
                <a:gd name="T14" fmla="*/ 4497 w 4497"/>
                <a:gd name="T15" fmla="*/ 4497 h 4497"/>
                <a:gd name="T16" fmla="*/ 1809 w 4497"/>
                <a:gd name="T17" fmla="*/ 3511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7" h="4497">
                  <a:moveTo>
                    <a:pt x="1809" y="3511"/>
                  </a:moveTo>
                  <a:lnTo>
                    <a:pt x="986" y="3511"/>
                  </a:lnTo>
                  <a:lnTo>
                    <a:pt x="986" y="2687"/>
                  </a:lnTo>
                  <a:cubicBezTo>
                    <a:pt x="369" y="1896"/>
                    <a:pt x="40" y="953"/>
                    <a:pt x="0" y="0"/>
                  </a:cubicBezTo>
                  <a:lnTo>
                    <a:pt x="1873" y="0"/>
                  </a:lnTo>
                  <a:cubicBezTo>
                    <a:pt x="1938" y="644"/>
                    <a:pt x="2222" y="1276"/>
                    <a:pt x="2721" y="1776"/>
                  </a:cubicBezTo>
                  <a:cubicBezTo>
                    <a:pt x="3221" y="2275"/>
                    <a:pt x="3853" y="2558"/>
                    <a:pt x="4497" y="2624"/>
                  </a:cubicBezTo>
                  <a:lnTo>
                    <a:pt x="4497" y="4497"/>
                  </a:lnTo>
                  <a:cubicBezTo>
                    <a:pt x="3544" y="4457"/>
                    <a:pt x="2601" y="4128"/>
                    <a:pt x="1809" y="3511"/>
                  </a:cubicBezTo>
                  <a:close/>
                </a:path>
              </a:pathLst>
            </a:custGeom>
            <a:solidFill>
              <a:srgbClr val="335C8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0" name="Freeform 6"/>
            <p:cNvSpPr/>
            <p:nvPr/>
          </p:nvSpPr>
          <p:spPr bwMode="auto">
            <a:xfrm>
              <a:off x="3325813" y="1973262"/>
              <a:ext cx="1193800" cy="1196975"/>
            </a:xfrm>
            <a:custGeom>
              <a:avLst/>
              <a:gdLst>
                <a:gd name="T0" fmla="*/ 986 w 4497"/>
                <a:gd name="T1" fmla="*/ 1809 h 4497"/>
                <a:gd name="T2" fmla="*/ 986 w 4497"/>
                <a:gd name="T3" fmla="*/ 986 h 4497"/>
                <a:gd name="T4" fmla="*/ 1809 w 4497"/>
                <a:gd name="T5" fmla="*/ 986 h 4497"/>
                <a:gd name="T6" fmla="*/ 4497 w 4497"/>
                <a:gd name="T7" fmla="*/ 0 h 4497"/>
                <a:gd name="T8" fmla="*/ 4497 w 4497"/>
                <a:gd name="T9" fmla="*/ 1861 h 4497"/>
                <a:gd name="T10" fmla="*/ 2659 w 4497"/>
                <a:gd name="T11" fmla="*/ 2659 h 4497"/>
                <a:gd name="T12" fmla="*/ 1861 w 4497"/>
                <a:gd name="T13" fmla="*/ 4497 h 4497"/>
                <a:gd name="T14" fmla="*/ 0 w 4497"/>
                <a:gd name="T15" fmla="*/ 4497 h 4497"/>
                <a:gd name="T16" fmla="*/ 986 w 4497"/>
                <a:gd name="T17" fmla="*/ 1809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7" h="4497">
                  <a:moveTo>
                    <a:pt x="986" y="1809"/>
                  </a:moveTo>
                  <a:lnTo>
                    <a:pt x="986" y="986"/>
                  </a:lnTo>
                  <a:lnTo>
                    <a:pt x="1809" y="986"/>
                  </a:lnTo>
                  <a:cubicBezTo>
                    <a:pt x="2601" y="369"/>
                    <a:pt x="3544" y="40"/>
                    <a:pt x="4497" y="0"/>
                  </a:cubicBezTo>
                  <a:lnTo>
                    <a:pt x="4497" y="1861"/>
                  </a:lnTo>
                  <a:cubicBezTo>
                    <a:pt x="3824" y="1887"/>
                    <a:pt x="3165" y="2152"/>
                    <a:pt x="2659" y="2659"/>
                  </a:cubicBezTo>
                  <a:cubicBezTo>
                    <a:pt x="2152" y="3165"/>
                    <a:pt x="1887" y="3824"/>
                    <a:pt x="1861" y="4497"/>
                  </a:cubicBezTo>
                  <a:lnTo>
                    <a:pt x="0" y="4497"/>
                  </a:lnTo>
                  <a:cubicBezTo>
                    <a:pt x="40" y="3544"/>
                    <a:pt x="369" y="2601"/>
                    <a:pt x="986" y="180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1" name="Freeform 7"/>
            <p:cNvSpPr/>
            <p:nvPr/>
          </p:nvSpPr>
          <p:spPr bwMode="auto">
            <a:xfrm>
              <a:off x="4624388" y="3276600"/>
              <a:ext cx="1193800" cy="1198563"/>
            </a:xfrm>
            <a:custGeom>
              <a:avLst/>
              <a:gdLst>
                <a:gd name="T0" fmla="*/ 3511 w 4497"/>
                <a:gd name="T1" fmla="*/ 3511 h 4497"/>
                <a:gd name="T2" fmla="*/ 2687 w 4497"/>
                <a:gd name="T3" fmla="*/ 3511 h 4497"/>
                <a:gd name="T4" fmla="*/ 0 w 4497"/>
                <a:gd name="T5" fmla="*/ 4497 h 4497"/>
                <a:gd name="T6" fmla="*/ 0 w 4497"/>
                <a:gd name="T7" fmla="*/ 2636 h 4497"/>
                <a:gd name="T8" fmla="*/ 1838 w 4497"/>
                <a:gd name="T9" fmla="*/ 1838 h 4497"/>
                <a:gd name="T10" fmla="*/ 2636 w 4497"/>
                <a:gd name="T11" fmla="*/ 0 h 4497"/>
                <a:gd name="T12" fmla="*/ 4497 w 4497"/>
                <a:gd name="T13" fmla="*/ 0 h 4497"/>
                <a:gd name="T14" fmla="*/ 3511 w 4497"/>
                <a:gd name="T15" fmla="*/ 2687 h 4497"/>
                <a:gd name="T16" fmla="*/ 3511 w 4497"/>
                <a:gd name="T17" fmla="*/ 3511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7" h="4497">
                  <a:moveTo>
                    <a:pt x="3511" y="3511"/>
                  </a:moveTo>
                  <a:lnTo>
                    <a:pt x="2687" y="3511"/>
                  </a:lnTo>
                  <a:cubicBezTo>
                    <a:pt x="1896" y="4128"/>
                    <a:pt x="953" y="4457"/>
                    <a:pt x="0" y="4497"/>
                  </a:cubicBezTo>
                  <a:lnTo>
                    <a:pt x="0" y="2636"/>
                  </a:lnTo>
                  <a:cubicBezTo>
                    <a:pt x="673" y="2610"/>
                    <a:pt x="1332" y="2345"/>
                    <a:pt x="1838" y="1838"/>
                  </a:cubicBezTo>
                  <a:cubicBezTo>
                    <a:pt x="2345" y="1332"/>
                    <a:pt x="2610" y="673"/>
                    <a:pt x="2636" y="0"/>
                  </a:cubicBezTo>
                  <a:lnTo>
                    <a:pt x="4497" y="0"/>
                  </a:lnTo>
                  <a:cubicBezTo>
                    <a:pt x="4457" y="953"/>
                    <a:pt x="4128" y="1896"/>
                    <a:pt x="3511" y="2687"/>
                  </a:cubicBezTo>
                  <a:lnTo>
                    <a:pt x="3511" y="351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2" name="Freeform 8"/>
            <p:cNvSpPr/>
            <p:nvPr/>
          </p:nvSpPr>
          <p:spPr bwMode="auto">
            <a:xfrm>
              <a:off x="4624388" y="1973262"/>
              <a:ext cx="1193800" cy="1196975"/>
            </a:xfrm>
            <a:custGeom>
              <a:avLst/>
              <a:gdLst>
                <a:gd name="T0" fmla="*/ 3511 w 4497"/>
                <a:gd name="T1" fmla="*/ 1809 h 4497"/>
                <a:gd name="T2" fmla="*/ 4497 w 4497"/>
                <a:gd name="T3" fmla="*/ 4497 h 4497"/>
                <a:gd name="T4" fmla="*/ 2624 w 4497"/>
                <a:gd name="T5" fmla="*/ 4497 h 4497"/>
                <a:gd name="T6" fmla="*/ 1776 w 4497"/>
                <a:gd name="T7" fmla="*/ 2721 h 4497"/>
                <a:gd name="T8" fmla="*/ 0 w 4497"/>
                <a:gd name="T9" fmla="*/ 1873 h 4497"/>
                <a:gd name="T10" fmla="*/ 0 w 4497"/>
                <a:gd name="T11" fmla="*/ 0 h 4497"/>
                <a:gd name="T12" fmla="*/ 2687 w 4497"/>
                <a:gd name="T13" fmla="*/ 986 h 4497"/>
                <a:gd name="T14" fmla="*/ 3511 w 4497"/>
                <a:gd name="T15" fmla="*/ 986 h 4497"/>
                <a:gd name="T16" fmla="*/ 3511 w 4497"/>
                <a:gd name="T17" fmla="*/ 1809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7" h="4497">
                  <a:moveTo>
                    <a:pt x="3511" y="1809"/>
                  </a:moveTo>
                  <a:cubicBezTo>
                    <a:pt x="4128" y="2601"/>
                    <a:pt x="4457" y="3544"/>
                    <a:pt x="4497" y="4497"/>
                  </a:cubicBezTo>
                  <a:lnTo>
                    <a:pt x="2624" y="4497"/>
                  </a:lnTo>
                  <a:cubicBezTo>
                    <a:pt x="2558" y="3853"/>
                    <a:pt x="2275" y="3221"/>
                    <a:pt x="1776" y="2721"/>
                  </a:cubicBezTo>
                  <a:cubicBezTo>
                    <a:pt x="1276" y="2222"/>
                    <a:pt x="644" y="1938"/>
                    <a:pt x="0" y="1873"/>
                  </a:cubicBezTo>
                  <a:lnTo>
                    <a:pt x="0" y="0"/>
                  </a:lnTo>
                  <a:cubicBezTo>
                    <a:pt x="953" y="40"/>
                    <a:pt x="1896" y="369"/>
                    <a:pt x="2687" y="986"/>
                  </a:cubicBezTo>
                  <a:lnTo>
                    <a:pt x="3511" y="986"/>
                  </a:lnTo>
                  <a:lnTo>
                    <a:pt x="3511" y="1809"/>
                  </a:lnTo>
                  <a:close/>
                </a:path>
              </a:pathLst>
            </a:custGeom>
            <a:solidFill>
              <a:srgbClr val="335C8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3" name="TextBox 50"/>
            <p:cNvSpPr txBox="1"/>
            <p:nvPr/>
          </p:nvSpPr>
          <p:spPr>
            <a:xfrm>
              <a:off x="3786883" y="2348629"/>
              <a:ext cx="144016" cy="33850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2935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293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TextBox 36"/>
            <p:cNvSpPr txBox="1"/>
            <p:nvPr/>
          </p:nvSpPr>
          <p:spPr>
            <a:xfrm>
              <a:off x="5251579" y="2348629"/>
              <a:ext cx="144016" cy="33850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2935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93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TextBox 34"/>
            <p:cNvSpPr txBox="1"/>
            <p:nvPr/>
          </p:nvSpPr>
          <p:spPr>
            <a:xfrm>
              <a:off x="3786883" y="3767794"/>
              <a:ext cx="144016" cy="33850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2935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93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TextBox 32"/>
            <p:cNvSpPr txBox="1"/>
            <p:nvPr/>
          </p:nvSpPr>
          <p:spPr>
            <a:xfrm>
              <a:off x="5251579" y="3767794"/>
              <a:ext cx="144016" cy="33850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2935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93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/>
      <p:bldP spid="15" grpId="0"/>
      <p:bldP spid="16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621367" y="2562194"/>
            <a:ext cx="8949266" cy="2568309"/>
            <a:chOff x="1621369" y="2739812"/>
            <a:chExt cx="8949266" cy="2568309"/>
          </a:xfrm>
        </p:grpSpPr>
        <p:sp>
          <p:nvSpPr>
            <p:cNvPr id="73" name="Freeform 9"/>
            <p:cNvSpPr/>
            <p:nvPr/>
          </p:nvSpPr>
          <p:spPr bwMode="auto">
            <a:xfrm>
              <a:off x="3331634" y="4025027"/>
              <a:ext cx="2110317" cy="1056541"/>
            </a:xfrm>
            <a:custGeom>
              <a:avLst/>
              <a:gdLst>
                <a:gd name="T0" fmla="*/ 228 w 457"/>
                <a:gd name="T1" fmla="*/ 142 h 229"/>
                <a:gd name="T2" fmla="*/ 87 w 457"/>
                <a:gd name="T3" fmla="*/ 0 h 229"/>
                <a:gd name="T4" fmla="*/ 0 w 457"/>
                <a:gd name="T5" fmla="*/ 0 h 229"/>
                <a:gd name="T6" fmla="*/ 228 w 457"/>
                <a:gd name="T7" fmla="*/ 229 h 229"/>
                <a:gd name="T8" fmla="*/ 457 w 457"/>
                <a:gd name="T9" fmla="*/ 0 h 229"/>
                <a:gd name="T10" fmla="*/ 370 w 457"/>
                <a:gd name="T11" fmla="*/ 0 h 229"/>
                <a:gd name="T12" fmla="*/ 228 w 457"/>
                <a:gd name="T13" fmla="*/ 142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7" h="229">
                  <a:moveTo>
                    <a:pt x="228" y="142"/>
                  </a:moveTo>
                  <a:cubicBezTo>
                    <a:pt x="150" y="142"/>
                    <a:pt x="87" y="78"/>
                    <a:pt x="8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6"/>
                    <a:pt x="102" y="229"/>
                    <a:pt x="228" y="229"/>
                  </a:cubicBezTo>
                  <a:cubicBezTo>
                    <a:pt x="355" y="229"/>
                    <a:pt x="457" y="126"/>
                    <a:pt x="457" y="0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70" y="78"/>
                    <a:pt x="307" y="142"/>
                    <a:pt x="228" y="14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74" name="Freeform 10"/>
            <p:cNvSpPr/>
            <p:nvPr/>
          </p:nvSpPr>
          <p:spPr bwMode="auto">
            <a:xfrm>
              <a:off x="5039786" y="2968485"/>
              <a:ext cx="2112433" cy="1056543"/>
            </a:xfrm>
            <a:custGeom>
              <a:avLst/>
              <a:gdLst>
                <a:gd name="T0" fmla="*/ 229 w 458"/>
                <a:gd name="T1" fmla="*/ 87 h 229"/>
                <a:gd name="T2" fmla="*/ 371 w 458"/>
                <a:gd name="T3" fmla="*/ 229 h 229"/>
                <a:gd name="T4" fmla="*/ 458 w 458"/>
                <a:gd name="T5" fmla="*/ 229 h 229"/>
                <a:gd name="T6" fmla="*/ 229 w 458"/>
                <a:gd name="T7" fmla="*/ 0 h 229"/>
                <a:gd name="T8" fmla="*/ 0 w 458"/>
                <a:gd name="T9" fmla="*/ 229 h 229"/>
                <a:gd name="T10" fmla="*/ 87 w 458"/>
                <a:gd name="T11" fmla="*/ 229 h 229"/>
                <a:gd name="T12" fmla="*/ 229 w 458"/>
                <a:gd name="T13" fmla="*/ 87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229">
                  <a:moveTo>
                    <a:pt x="229" y="87"/>
                  </a:moveTo>
                  <a:cubicBezTo>
                    <a:pt x="307" y="87"/>
                    <a:pt x="371" y="151"/>
                    <a:pt x="371" y="229"/>
                  </a:cubicBezTo>
                  <a:cubicBezTo>
                    <a:pt x="458" y="229"/>
                    <a:pt x="458" y="229"/>
                    <a:pt x="458" y="229"/>
                  </a:cubicBezTo>
                  <a:cubicBezTo>
                    <a:pt x="458" y="103"/>
                    <a:pt x="355" y="0"/>
                    <a:pt x="229" y="0"/>
                  </a:cubicBezTo>
                  <a:cubicBezTo>
                    <a:pt x="103" y="0"/>
                    <a:pt x="0" y="103"/>
                    <a:pt x="0" y="229"/>
                  </a:cubicBezTo>
                  <a:cubicBezTo>
                    <a:pt x="87" y="229"/>
                    <a:pt x="87" y="229"/>
                    <a:pt x="87" y="229"/>
                  </a:cubicBezTo>
                  <a:cubicBezTo>
                    <a:pt x="87" y="151"/>
                    <a:pt x="151" y="87"/>
                    <a:pt x="229" y="87"/>
                  </a:cubicBezTo>
                  <a:close/>
                </a:path>
              </a:pathLst>
            </a:custGeom>
            <a:solidFill>
              <a:srgbClr val="325B7F"/>
            </a:solidFill>
            <a:ln>
              <a:noFill/>
            </a:ln>
          </p:spPr>
          <p:txBody>
            <a:bodyPr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75" name="Freeform 11"/>
            <p:cNvSpPr/>
            <p:nvPr/>
          </p:nvSpPr>
          <p:spPr bwMode="auto">
            <a:xfrm>
              <a:off x="6750053" y="4025027"/>
              <a:ext cx="2110316" cy="1056541"/>
            </a:xfrm>
            <a:custGeom>
              <a:avLst/>
              <a:gdLst>
                <a:gd name="T0" fmla="*/ 228 w 457"/>
                <a:gd name="T1" fmla="*/ 142 h 229"/>
                <a:gd name="T2" fmla="*/ 86 w 457"/>
                <a:gd name="T3" fmla="*/ 0 h 229"/>
                <a:gd name="T4" fmla="*/ 0 w 457"/>
                <a:gd name="T5" fmla="*/ 0 h 229"/>
                <a:gd name="T6" fmla="*/ 228 w 457"/>
                <a:gd name="T7" fmla="*/ 229 h 229"/>
                <a:gd name="T8" fmla="*/ 457 w 457"/>
                <a:gd name="T9" fmla="*/ 0 h 229"/>
                <a:gd name="T10" fmla="*/ 370 w 457"/>
                <a:gd name="T11" fmla="*/ 0 h 229"/>
                <a:gd name="T12" fmla="*/ 228 w 457"/>
                <a:gd name="T13" fmla="*/ 142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7" h="229">
                  <a:moveTo>
                    <a:pt x="228" y="142"/>
                  </a:moveTo>
                  <a:cubicBezTo>
                    <a:pt x="150" y="142"/>
                    <a:pt x="86" y="78"/>
                    <a:pt x="8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6"/>
                    <a:pt x="102" y="229"/>
                    <a:pt x="228" y="229"/>
                  </a:cubicBezTo>
                  <a:cubicBezTo>
                    <a:pt x="355" y="229"/>
                    <a:pt x="457" y="126"/>
                    <a:pt x="457" y="0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70" y="78"/>
                    <a:pt x="307" y="142"/>
                    <a:pt x="228" y="14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76" name="Freeform 12"/>
            <p:cNvSpPr/>
            <p:nvPr/>
          </p:nvSpPr>
          <p:spPr bwMode="auto">
            <a:xfrm>
              <a:off x="1621369" y="2968483"/>
              <a:ext cx="2112433" cy="1255572"/>
            </a:xfrm>
            <a:custGeom>
              <a:avLst/>
              <a:gdLst>
                <a:gd name="T0" fmla="*/ 229 w 458"/>
                <a:gd name="T1" fmla="*/ 0 h 272"/>
                <a:gd name="T2" fmla="*/ 0 w 458"/>
                <a:gd name="T3" fmla="*/ 229 h 272"/>
                <a:gd name="T4" fmla="*/ 44 w 458"/>
                <a:gd name="T5" fmla="*/ 272 h 272"/>
                <a:gd name="T6" fmla="*/ 87 w 458"/>
                <a:gd name="T7" fmla="*/ 229 h 272"/>
                <a:gd name="T8" fmla="*/ 229 w 458"/>
                <a:gd name="T9" fmla="*/ 87 h 272"/>
                <a:gd name="T10" fmla="*/ 371 w 458"/>
                <a:gd name="T11" fmla="*/ 229 h 272"/>
                <a:gd name="T12" fmla="*/ 458 w 458"/>
                <a:gd name="T13" fmla="*/ 229 h 272"/>
                <a:gd name="T14" fmla="*/ 229 w 458"/>
                <a:gd name="T1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8" h="272">
                  <a:moveTo>
                    <a:pt x="229" y="0"/>
                  </a:moveTo>
                  <a:cubicBezTo>
                    <a:pt x="103" y="0"/>
                    <a:pt x="0" y="103"/>
                    <a:pt x="0" y="229"/>
                  </a:cubicBezTo>
                  <a:cubicBezTo>
                    <a:pt x="0" y="253"/>
                    <a:pt x="20" y="272"/>
                    <a:pt x="44" y="272"/>
                  </a:cubicBezTo>
                  <a:cubicBezTo>
                    <a:pt x="68" y="272"/>
                    <a:pt x="87" y="253"/>
                    <a:pt x="87" y="229"/>
                  </a:cubicBezTo>
                  <a:cubicBezTo>
                    <a:pt x="87" y="151"/>
                    <a:pt x="151" y="87"/>
                    <a:pt x="229" y="87"/>
                  </a:cubicBezTo>
                  <a:cubicBezTo>
                    <a:pt x="307" y="87"/>
                    <a:pt x="371" y="151"/>
                    <a:pt x="371" y="229"/>
                  </a:cubicBezTo>
                  <a:cubicBezTo>
                    <a:pt x="458" y="229"/>
                    <a:pt x="458" y="229"/>
                    <a:pt x="458" y="229"/>
                  </a:cubicBezTo>
                  <a:cubicBezTo>
                    <a:pt x="458" y="103"/>
                    <a:pt x="355" y="0"/>
                    <a:pt x="229" y="0"/>
                  </a:cubicBezTo>
                  <a:close/>
                </a:path>
              </a:pathLst>
            </a:custGeom>
            <a:solidFill>
              <a:srgbClr val="325B7F"/>
            </a:solidFill>
            <a:ln>
              <a:noFill/>
            </a:ln>
          </p:spPr>
          <p:txBody>
            <a:bodyPr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77" name="Freeform 13"/>
            <p:cNvSpPr/>
            <p:nvPr/>
          </p:nvSpPr>
          <p:spPr bwMode="auto">
            <a:xfrm>
              <a:off x="8458202" y="2968483"/>
              <a:ext cx="2112433" cy="1255572"/>
            </a:xfrm>
            <a:custGeom>
              <a:avLst/>
              <a:gdLst>
                <a:gd name="T0" fmla="*/ 229 w 458"/>
                <a:gd name="T1" fmla="*/ 0 h 272"/>
                <a:gd name="T2" fmla="*/ 0 w 458"/>
                <a:gd name="T3" fmla="*/ 229 h 272"/>
                <a:gd name="T4" fmla="*/ 87 w 458"/>
                <a:gd name="T5" fmla="*/ 229 h 272"/>
                <a:gd name="T6" fmla="*/ 229 w 458"/>
                <a:gd name="T7" fmla="*/ 87 h 272"/>
                <a:gd name="T8" fmla="*/ 371 w 458"/>
                <a:gd name="T9" fmla="*/ 229 h 272"/>
                <a:gd name="T10" fmla="*/ 414 w 458"/>
                <a:gd name="T11" fmla="*/ 272 h 272"/>
                <a:gd name="T12" fmla="*/ 458 w 458"/>
                <a:gd name="T13" fmla="*/ 229 h 272"/>
                <a:gd name="T14" fmla="*/ 229 w 458"/>
                <a:gd name="T1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8" h="272">
                  <a:moveTo>
                    <a:pt x="229" y="0"/>
                  </a:moveTo>
                  <a:cubicBezTo>
                    <a:pt x="103" y="0"/>
                    <a:pt x="0" y="103"/>
                    <a:pt x="0" y="229"/>
                  </a:cubicBezTo>
                  <a:cubicBezTo>
                    <a:pt x="87" y="229"/>
                    <a:pt x="87" y="229"/>
                    <a:pt x="87" y="229"/>
                  </a:cubicBezTo>
                  <a:cubicBezTo>
                    <a:pt x="87" y="151"/>
                    <a:pt x="151" y="87"/>
                    <a:pt x="229" y="87"/>
                  </a:cubicBezTo>
                  <a:cubicBezTo>
                    <a:pt x="307" y="87"/>
                    <a:pt x="371" y="151"/>
                    <a:pt x="371" y="229"/>
                  </a:cubicBezTo>
                  <a:cubicBezTo>
                    <a:pt x="371" y="253"/>
                    <a:pt x="390" y="272"/>
                    <a:pt x="414" y="272"/>
                  </a:cubicBezTo>
                  <a:cubicBezTo>
                    <a:pt x="438" y="272"/>
                    <a:pt x="458" y="253"/>
                    <a:pt x="458" y="229"/>
                  </a:cubicBezTo>
                  <a:cubicBezTo>
                    <a:pt x="458" y="103"/>
                    <a:pt x="355" y="0"/>
                    <a:pt x="229" y="0"/>
                  </a:cubicBezTo>
                  <a:close/>
                </a:path>
              </a:pathLst>
            </a:custGeom>
            <a:solidFill>
              <a:srgbClr val="325B7F"/>
            </a:solidFill>
            <a:ln>
              <a:noFill/>
            </a:ln>
          </p:spPr>
          <p:txBody>
            <a:bodyPr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grpSp>
          <p:nvGrpSpPr>
            <p:cNvPr id="78" name="Group 14"/>
            <p:cNvGrpSpPr/>
            <p:nvPr/>
          </p:nvGrpSpPr>
          <p:grpSpPr bwMode="auto">
            <a:xfrm>
              <a:off x="2482851" y="3775181"/>
              <a:ext cx="389467" cy="499688"/>
              <a:chOff x="0" y="0"/>
              <a:chExt cx="184" cy="236"/>
            </a:xfrm>
            <a:solidFill>
              <a:srgbClr val="325B7F"/>
            </a:solidFill>
          </p:grpSpPr>
          <p:sp>
            <p:nvSpPr>
              <p:cNvPr id="79" name="Freeform 15"/>
              <p:cNvSpPr/>
              <p:nvPr/>
            </p:nvSpPr>
            <p:spPr bwMode="auto">
              <a:xfrm>
                <a:off x="0" y="0"/>
                <a:ext cx="184" cy="236"/>
              </a:xfrm>
              <a:custGeom>
                <a:avLst/>
                <a:gdLst>
                  <a:gd name="T0" fmla="*/ 19 w 84"/>
                  <a:gd name="T1" fmla="*/ 98 h 108"/>
                  <a:gd name="T2" fmla="*/ 10 w 84"/>
                  <a:gd name="T3" fmla="*/ 98 h 108"/>
                  <a:gd name="T4" fmla="*/ 10 w 84"/>
                  <a:gd name="T5" fmla="*/ 9 h 108"/>
                  <a:gd name="T6" fmla="*/ 79 w 84"/>
                  <a:gd name="T7" fmla="*/ 9 h 108"/>
                  <a:gd name="T8" fmla="*/ 84 w 84"/>
                  <a:gd name="T9" fmla="*/ 5 h 108"/>
                  <a:gd name="T10" fmla="*/ 79 w 84"/>
                  <a:gd name="T11" fmla="*/ 0 h 108"/>
                  <a:gd name="T12" fmla="*/ 5 w 84"/>
                  <a:gd name="T13" fmla="*/ 0 h 108"/>
                  <a:gd name="T14" fmla="*/ 0 w 84"/>
                  <a:gd name="T15" fmla="*/ 5 h 108"/>
                  <a:gd name="T16" fmla="*/ 0 w 84"/>
                  <a:gd name="T17" fmla="*/ 103 h 108"/>
                  <a:gd name="T18" fmla="*/ 5 w 84"/>
                  <a:gd name="T19" fmla="*/ 108 h 108"/>
                  <a:gd name="T20" fmla="*/ 19 w 84"/>
                  <a:gd name="T21" fmla="*/ 108 h 108"/>
                  <a:gd name="T22" fmla="*/ 23 w 84"/>
                  <a:gd name="T23" fmla="*/ 103 h 108"/>
                  <a:gd name="T24" fmla="*/ 19 w 84"/>
                  <a:gd name="T25" fmla="*/ 9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4" h="108">
                    <a:moveTo>
                      <a:pt x="19" y="98"/>
                    </a:moveTo>
                    <a:cubicBezTo>
                      <a:pt x="10" y="98"/>
                      <a:pt x="10" y="98"/>
                      <a:pt x="10" y="98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79" y="9"/>
                      <a:pt x="79" y="9"/>
                      <a:pt x="79" y="9"/>
                    </a:cubicBezTo>
                    <a:cubicBezTo>
                      <a:pt x="82" y="9"/>
                      <a:pt x="84" y="7"/>
                      <a:pt x="84" y="5"/>
                    </a:cubicBezTo>
                    <a:cubicBezTo>
                      <a:pt x="84" y="2"/>
                      <a:pt x="82" y="0"/>
                      <a:pt x="79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0" y="2"/>
                      <a:pt x="0" y="5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106"/>
                      <a:pt x="3" y="108"/>
                      <a:pt x="5" y="108"/>
                    </a:cubicBezTo>
                    <a:cubicBezTo>
                      <a:pt x="19" y="108"/>
                      <a:pt x="19" y="108"/>
                      <a:pt x="19" y="108"/>
                    </a:cubicBezTo>
                    <a:cubicBezTo>
                      <a:pt x="21" y="108"/>
                      <a:pt x="23" y="106"/>
                      <a:pt x="23" y="103"/>
                    </a:cubicBezTo>
                    <a:cubicBezTo>
                      <a:pt x="23" y="100"/>
                      <a:pt x="21" y="98"/>
                      <a:pt x="19" y="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Freeform 16"/>
              <p:cNvSpPr/>
              <p:nvPr/>
            </p:nvSpPr>
            <p:spPr bwMode="auto">
              <a:xfrm>
                <a:off x="116" y="138"/>
                <a:ext cx="68" cy="98"/>
              </a:xfrm>
              <a:custGeom>
                <a:avLst/>
                <a:gdLst>
                  <a:gd name="T0" fmla="*/ 26 w 31"/>
                  <a:gd name="T1" fmla="*/ 0 h 45"/>
                  <a:gd name="T2" fmla="*/ 21 w 31"/>
                  <a:gd name="T3" fmla="*/ 5 h 45"/>
                  <a:gd name="T4" fmla="*/ 21 w 31"/>
                  <a:gd name="T5" fmla="*/ 35 h 45"/>
                  <a:gd name="T6" fmla="*/ 4 w 31"/>
                  <a:gd name="T7" fmla="*/ 35 h 45"/>
                  <a:gd name="T8" fmla="*/ 0 w 31"/>
                  <a:gd name="T9" fmla="*/ 40 h 45"/>
                  <a:gd name="T10" fmla="*/ 4 w 31"/>
                  <a:gd name="T11" fmla="*/ 45 h 45"/>
                  <a:gd name="T12" fmla="*/ 26 w 31"/>
                  <a:gd name="T13" fmla="*/ 45 h 45"/>
                  <a:gd name="T14" fmla="*/ 29 w 31"/>
                  <a:gd name="T15" fmla="*/ 43 h 45"/>
                  <a:gd name="T16" fmla="*/ 31 w 31"/>
                  <a:gd name="T17" fmla="*/ 40 h 45"/>
                  <a:gd name="T18" fmla="*/ 31 w 31"/>
                  <a:gd name="T19" fmla="*/ 5 h 45"/>
                  <a:gd name="T20" fmla="*/ 26 w 31"/>
                  <a:gd name="T2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1" h="45">
                    <a:moveTo>
                      <a:pt x="26" y="0"/>
                    </a:moveTo>
                    <a:cubicBezTo>
                      <a:pt x="23" y="0"/>
                      <a:pt x="21" y="2"/>
                      <a:pt x="21" y="5"/>
                    </a:cubicBezTo>
                    <a:cubicBezTo>
                      <a:pt x="21" y="35"/>
                      <a:pt x="21" y="35"/>
                      <a:pt x="21" y="35"/>
                    </a:cubicBezTo>
                    <a:cubicBezTo>
                      <a:pt x="4" y="35"/>
                      <a:pt x="4" y="35"/>
                      <a:pt x="4" y="35"/>
                    </a:cubicBezTo>
                    <a:cubicBezTo>
                      <a:pt x="2" y="35"/>
                      <a:pt x="0" y="37"/>
                      <a:pt x="0" y="40"/>
                    </a:cubicBezTo>
                    <a:cubicBezTo>
                      <a:pt x="0" y="43"/>
                      <a:pt x="2" y="45"/>
                      <a:pt x="4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7" y="45"/>
                      <a:pt x="28" y="44"/>
                      <a:pt x="29" y="43"/>
                    </a:cubicBezTo>
                    <a:cubicBezTo>
                      <a:pt x="30" y="42"/>
                      <a:pt x="31" y="41"/>
                      <a:pt x="31" y="40"/>
                    </a:cubicBezTo>
                    <a:cubicBezTo>
                      <a:pt x="31" y="5"/>
                      <a:pt x="31" y="5"/>
                      <a:pt x="31" y="5"/>
                    </a:cubicBezTo>
                    <a:cubicBezTo>
                      <a:pt x="31" y="2"/>
                      <a:pt x="29" y="0"/>
                      <a:pt x="2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81" name="Freeform 17"/>
              <p:cNvSpPr>
                <a:spLocks noEditPoints="1"/>
              </p:cNvSpPr>
              <p:nvPr/>
            </p:nvSpPr>
            <p:spPr bwMode="auto">
              <a:xfrm>
                <a:off x="66" y="51"/>
                <a:ext cx="113" cy="163"/>
              </a:xfrm>
              <a:custGeom>
                <a:avLst/>
                <a:gdLst>
                  <a:gd name="T0" fmla="*/ 45 w 52"/>
                  <a:gd name="T1" fmla="*/ 1 h 75"/>
                  <a:gd name="T2" fmla="*/ 40 w 52"/>
                  <a:gd name="T3" fmla="*/ 0 h 75"/>
                  <a:gd name="T4" fmla="*/ 30 w 52"/>
                  <a:gd name="T5" fmla="*/ 5 h 75"/>
                  <a:gd name="T6" fmla="*/ 1 w 52"/>
                  <a:gd name="T7" fmla="*/ 57 h 75"/>
                  <a:gd name="T8" fmla="*/ 0 w 52"/>
                  <a:gd name="T9" fmla="*/ 59 h 75"/>
                  <a:gd name="T10" fmla="*/ 0 w 52"/>
                  <a:gd name="T11" fmla="*/ 71 h 75"/>
                  <a:gd name="T12" fmla="*/ 3 w 52"/>
                  <a:gd name="T13" fmla="*/ 75 h 75"/>
                  <a:gd name="T14" fmla="*/ 5 w 52"/>
                  <a:gd name="T15" fmla="*/ 75 h 75"/>
                  <a:gd name="T16" fmla="*/ 7 w 52"/>
                  <a:gd name="T17" fmla="*/ 75 h 75"/>
                  <a:gd name="T18" fmla="*/ 18 w 52"/>
                  <a:gd name="T19" fmla="*/ 69 h 75"/>
                  <a:gd name="T20" fmla="*/ 19 w 52"/>
                  <a:gd name="T21" fmla="*/ 67 h 75"/>
                  <a:gd name="T22" fmla="*/ 49 w 52"/>
                  <a:gd name="T23" fmla="*/ 16 h 75"/>
                  <a:gd name="T24" fmla="*/ 45 w 52"/>
                  <a:gd name="T25" fmla="*/ 1 h 75"/>
                  <a:gd name="T26" fmla="*/ 41 w 52"/>
                  <a:gd name="T27" fmla="*/ 11 h 75"/>
                  <a:gd name="T28" fmla="*/ 12 w 52"/>
                  <a:gd name="T29" fmla="*/ 62 h 75"/>
                  <a:gd name="T30" fmla="*/ 9 w 52"/>
                  <a:gd name="T31" fmla="*/ 63 h 75"/>
                  <a:gd name="T32" fmla="*/ 9 w 52"/>
                  <a:gd name="T33" fmla="*/ 60 h 75"/>
                  <a:gd name="T34" fmla="*/ 38 w 52"/>
                  <a:gd name="T35" fmla="*/ 10 h 75"/>
                  <a:gd name="T36" fmla="*/ 41 w 52"/>
                  <a:gd name="T37" fmla="*/ 9 h 75"/>
                  <a:gd name="T38" fmla="*/ 41 w 52"/>
                  <a:gd name="T39" fmla="*/ 11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2" h="75">
                    <a:moveTo>
                      <a:pt x="45" y="1"/>
                    </a:moveTo>
                    <a:cubicBezTo>
                      <a:pt x="44" y="0"/>
                      <a:pt x="42" y="0"/>
                      <a:pt x="40" y="0"/>
                    </a:cubicBezTo>
                    <a:cubicBezTo>
                      <a:pt x="36" y="0"/>
                      <a:pt x="32" y="2"/>
                      <a:pt x="30" y="5"/>
                    </a:cubicBezTo>
                    <a:cubicBezTo>
                      <a:pt x="1" y="57"/>
                      <a:pt x="1" y="57"/>
                      <a:pt x="1" y="57"/>
                    </a:cubicBezTo>
                    <a:cubicBezTo>
                      <a:pt x="0" y="57"/>
                      <a:pt x="0" y="58"/>
                      <a:pt x="0" y="59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1" y="72"/>
                      <a:pt x="1" y="74"/>
                      <a:pt x="3" y="75"/>
                    </a:cubicBezTo>
                    <a:cubicBezTo>
                      <a:pt x="3" y="75"/>
                      <a:pt x="4" y="75"/>
                      <a:pt x="5" y="75"/>
                    </a:cubicBezTo>
                    <a:cubicBezTo>
                      <a:pt x="6" y="75"/>
                      <a:pt x="7" y="75"/>
                      <a:pt x="7" y="75"/>
                    </a:cubicBezTo>
                    <a:cubicBezTo>
                      <a:pt x="18" y="69"/>
                      <a:pt x="18" y="69"/>
                      <a:pt x="18" y="69"/>
                    </a:cubicBezTo>
                    <a:cubicBezTo>
                      <a:pt x="18" y="69"/>
                      <a:pt x="19" y="68"/>
                      <a:pt x="19" y="67"/>
                    </a:cubicBezTo>
                    <a:cubicBezTo>
                      <a:pt x="49" y="16"/>
                      <a:pt x="49" y="16"/>
                      <a:pt x="49" y="16"/>
                    </a:cubicBezTo>
                    <a:cubicBezTo>
                      <a:pt x="52" y="11"/>
                      <a:pt x="50" y="4"/>
                      <a:pt x="45" y="1"/>
                    </a:cubicBezTo>
                    <a:close/>
                    <a:moveTo>
                      <a:pt x="41" y="11"/>
                    </a:moveTo>
                    <a:cubicBezTo>
                      <a:pt x="12" y="62"/>
                      <a:pt x="12" y="62"/>
                      <a:pt x="12" y="62"/>
                    </a:cubicBezTo>
                    <a:cubicBezTo>
                      <a:pt x="9" y="63"/>
                      <a:pt x="9" y="63"/>
                      <a:pt x="9" y="63"/>
                    </a:cubicBezTo>
                    <a:cubicBezTo>
                      <a:pt x="9" y="60"/>
                      <a:pt x="9" y="60"/>
                      <a:pt x="9" y="60"/>
                    </a:cubicBezTo>
                    <a:cubicBezTo>
                      <a:pt x="38" y="10"/>
                      <a:pt x="38" y="10"/>
                      <a:pt x="38" y="10"/>
                    </a:cubicBezTo>
                    <a:cubicBezTo>
                      <a:pt x="39" y="9"/>
                      <a:pt x="40" y="9"/>
                      <a:pt x="41" y="9"/>
                    </a:cubicBezTo>
                    <a:cubicBezTo>
                      <a:pt x="41" y="10"/>
                      <a:pt x="42" y="11"/>
                      <a:pt x="4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82" name="Freeform 18"/>
              <p:cNvSpPr/>
              <p:nvPr/>
            </p:nvSpPr>
            <p:spPr bwMode="auto">
              <a:xfrm>
                <a:off x="35" y="68"/>
                <a:ext cx="70" cy="20"/>
              </a:xfrm>
              <a:custGeom>
                <a:avLst/>
                <a:gdLst>
                  <a:gd name="T0" fmla="*/ 32 w 32"/>
                  <a:gd name="T1" fmla="*/ 4 h 9"/>
                  <a:gd name="T2" fmla="*/ 28 w 32"/>
                  <a:gd name="T3" fmla="*/ 0 h 9"/>
                  <a:gd name="T4" fmla="*/ 4 w 32"/>
                  <a:gd name="T5" fmla="*/ 0 h 9"/>
                  <a:gd name="T6" fmla="*/ 0 w 32"/>
                  <a:gd name="T7" fmla="*/ 4 h 9"/>
                  <a:gd name="T8" fmla="*/ 4 w 32"/>
                  <a:gd name="T9" fmla="*/ 9 h 9"/>
                  <a:gd name="T10" fmla="*/ 28 w 32"/>
                  <a:gd name="T11" fmla="*/ 9 h 9"/>
                  <a:gd name="T12" fmla="*/ 32 w 32"/>
                  <a:gd name="T13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9">
                    <a:moveTo>
                      <a:pt x="32" y="4"/>
                    </a:moveTo>
                    <a:cubicBezTo>
                      <a:pt x="32" y="2"/>
                      <a:pt x="30" y="0"/>
                      <a:pt x="28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7"/>
                      <a:pt x="2" y="9"/>
                      <a:pt x="4" y="9"/>
                    </a:cubicBezTo>
                    <a:cubicBezTo>
                      <a:pt x="28" y="9"/>
                      <a:pt x="28" y="9"/>
                      <a:pt x="28" y="9"/>
                    </a:cubicBezTo>
                    <a:cubicBezTo>
                      <a:pt x="30" y="9"/>
                      <a:pt x="32" y="7"/>
                      <a:pt x="3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83" name="Freeform 19"/>
              <p:cNvSpPr/>
              <p:nvPr/>
            </p:nvSpPr>
            <p:spPr bwMode="auto">
              <a:xfrm>
                <a:off x="35" y="107"/>
                <a:ext cx="46" cy="20"/>
              </a:xfrm>
              <a:custGeom>
                <a:avLst/>
                <a:gdLst>
                  <a:gd name="T0" fmla="*/ 4 w 21"/>
                  <a:gd name="T1" fmla="*/ 0 h 9"/>
                  <a:gd name="T2" fmla="*/ 0 w 21"/>
                  <a:gd name="T3" fmla="*/ 4 h 9"/>
                  <a:gd name="T4" fmla="*/ 4 w 21"/>
                  <a:gd name="T5" fmla="*/ 9 h 9"/>
                  <a:gd name="T6" fmla="*/ 16 w 21"/>
                  <a:gd name="T7" fmla="*/ 9 h 9"/>
                  <a:gd name="T8" fmla="*/ 21 w 21"/>
                  <a:gd name="T9" fmla="*/ 4 h 9"/>
                  <a:gd name="T10" fmla="*/ 16 w 21"/>
                  <a:gd name="T11" fmla="*/ 0 h 9"/>
                  <a:gd name="T12" fmla="*/ 4 w 21"/>
                  <a:gd name="T1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9">
                    <a:moveTo>
                      <a:pt x="4" y="0"/>
                    </a:moveTo>
                    <a:cubicBezTo>
                      <a:pt x="2" y="0"/>
                      <a:pt x="0" y="2"/>
                      <a:pt x="0" y="4"/>
                    </a:cubicBezTo>
                    <a:cubicBezTo>
                      <a:pt x="0" y="7"/>
                      <a:pt x="2" y="9"/>
                      <a:pt x="4" y="9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9" y="9"/>
                      <a:pt x="21" y="7"/>
                      <a:pt x="21" y="4"/>
                    </a:cubicBezTo>
                    <a:cubicBezTo>
                      <a:pt x="21" y="2"/>
                      <a:pt x="19" y="0"/>
                      <a:pt x="16" y="0"/>
                    </a:cubicBezTo>
                    <a:lnTo>
                      <a:pt x="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4" name="Group 20"/>
            <p:cNvGrpSpPr/>
            <p:nvPr/>
          </p:nvGrpSpPr>
          <p:grpSpPr bwMode="auto">
            <a:xfrm>
              <a:off x="7558619" y="3775181"/>
              <a:ext cx="493183" cy="499688"/>
              <a:chOff x="0" y="0"/>
              <a:chExt cx="233" cy="236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85" name="Freeform 21"/>
              <p:cNvSpPr>
                <a:spLocks noEditPoints="1"/>
              </p:cNvSpPr>
              <p:nvPr/>
            </p:nvSpPr>
            <p:spPr bwMode="auto">
              <a:xfrm>
                <a:off x="0" y="0"/>
                <a:ext cx="233" cy="236"/>
              </a:xfrm>
              <a:custGeom>
                <a:avLst/>
                <a:gdLst>
                  <a:gd name="T0" fmla="*/ 103 w 107"/>
                  <a:gd name="T1" fmla="*/ 42 h 108"/>
                  <a:gd name="T2" fmla="*/ 93 w 107"/>
                  <a:gd name="T3" fmla="*/ 35 h 108"/>
                  <a:gd name="T4" fmla="*/ 97 w 107"/>
                  <a:gd name="T5" fmla="*/ 22 h 108"/>
                  <a:gd name="T6" fmla="*/ 80 w 107"/>
                  <a:gd name="T7" fmla="*/ 10 h 108"/>
                  <a:gd name="T8" fmla="*/ 68 w 107"/>
                  <a:gd name="T9" fmla="*/ 12 h 108"/>
                  <a:gd name="T10" fmla="*/ 62 w 107"/>
                  <a:gd name="T11" fmla="*/ 1 h 108"/>
                  <a:gd name="T12" fmla="*/ 42 w 107"/>
                  <a:gd name="T13" fmla="*/ 4 h 108"/>
                  <a:gd name="T14" fmla="*/ 34 w 107"/>
                  <a:gd name="T15" fmla="*/ 14 h 108"/>
                  <a:gd name="T16" fmla="*/ 22 w 107"/>
                  <a:gd name="T17" fmla="*/ 11 h 108"/>
                  <a:gd name="T18" fmla="*/ 10 w 107"/>
                  <a:gd name="T19" fmla="*/ 27 h 108"/>
                  <a:gd name="T20" fmla="*/ 12 w 107"/>
                  <a:gd name="T21" fmla="*/ 39 h 108"/>
                  <a:gd name="T22" fmla="*/ 0 w 107"/>
                  <a:gd name="T23" fmla="*/ 46 h 108"/>
                  <a:gd name="T24" fmla="*/ 0 w 107"/>
                  <a:gd name="T25" fmla="*/ 62 h 108"/>
                  <a:gd name="T26" fmla="*/ 12 w 107"/>
                  <a:gd name="T27" fmla="*/ 69 h 108"/>
                  <a:gd name="T28" fmla="*/ 10 w 107"/>
                  <a:gd name="T29" fmla="*/ 81 h 108"/>
                  <a:gd name="T30" fmla="*/ 22 w 107"/>
                  <a:gd name="T31" fmla="*/ 97 h 108"/>
                  <a:gd name="T32" fmla="*/ 34 w 107"/>
                  <a:gd name="T33" fmla="*/ 94 h 108"/>
                  <a:gd name="T34" fmla="*/ 42 w 107"/>
                  <a:gd name="T35" fmla="*/ 104 h 108"/>
                  <a:gd name="T36" fmla="*/ 53 w 107"/>
                  <a:gd name="T37" fmla="*/ 108 h 108"/>
                  <a:gd name="T38" fmla="*/ 65 w 107"/>
                  <a:gd name="T39" fmla="*/ 104 h 108"/>
                  <a:gd name="T40" fmla="*/ 72 w 107"/>
                  <a:gd name="T41" fmla="*/ 94 h 108"/>
                  <a:gd name="T42" fmla="*/ 85 w 107"/>
                  <a:gd name="T43" fmla="*/ 97 h 108"/>
                  <a:gd name="T44" fmla="*/ 97 w 107"/>
                  <a:gd name="T45" fmla="*/ 81 h 108"/>
                  <a:gd name="T46" fmla="*/ 95 w 107"/>
                  <a:gd name="T47" fmla="*/ 69 h 108"/>
                  <a:gd name="T48" fmla="*/ 106 w 107"/>
                  <a:gd name="T49" fmla="*/ 62 h 108"/>
                  <a:gd name="T50" fmla="*/ 106 w 107"/>
                  <a:gd name="T51" fmla="*/ 46 h 108"/>
                  <a:gd name="T52" fmla="*/ 90 w 107"/>
                  <a:gd name="T53" fmla="*/ 61 h 108"/>
                  <a:gd name="T54" fmla="*/ 84 w 107"/>
                  <a:gd name="T55" fmla="*/ 71 h 108"/>
                  <a:gd name="T56" fmla="*/ 88 w 107"/>
                  <a:gd name="T57" fmla="*/ 82 h 108"/>
                  <a:gd name="T58" fmla="*/ 74 w 107"/>
                  <a:gd name="T59" fmla="*/ 84 h 108"/>
                  <a:gd name="T60" fmla="*/ 63 w 107"/>
                  <a:gd name="T61" fmla="*/ 87 h 108"/>
                  <a:gd name="T62" fmla="*/ 57 w 107"/>
                  <a:gd name="T63" fmla="*/ 98 h 108"/>
                  <a:gd name="T64" fmla="*/ 47 w 107"/>
                  <a:gd name="T65" fmla="*/ 90 h 108"/>
                  <a:gd name="T66" fmla="*/ 37 w 107"/>
                  <a:gd name="T67" fmla="*/ 85 h 108"/>
                  <a:gd name="T68" fmla="*/ 25 w 107"/>
                  <a:gd name="T69" fmla="*/ 88 h 108"/>
                  <a:gd name="T70" fmla="*/ 23 w 107"/>
                  <a:gd name="T71" fmla="*/ 75 h 108"/>
                  <a:gd name="T72" fmla="*/ 20 w 107"/>
                  <a:gd name="T73" fmla="*/ 64 h 108"/>
                  <a:gd name="T74" fmla="*/ 9 w 107"/>
                  <a:gd name="T75" fmla="*/ 58 h 108"/>
                  <a:gd name="T76" fmla="*/ 9 w 107"/>
                  <a:gd name="T77" fmla="*/ 50 h 108"/>
                  <a:gd name="T78" fmla="*/ 20 w 107"/>
                  <a:gd name="T79" fmla="*/ 44 h 108"/>
                  <a:gd name="T80" fmla="*/ 23 w 107"/>
                  <a:gd name="T81" fmla="*/ 33 h 108"/>
                  <a:gd name="T82" fmla="*/ 25 w 107"/>
                  <a:gd name="T83" fmla="*/ 20 h 108"/>
                  <a:gd name="T84" fmla="*/ 37 w 107"/>
                  <a:gd name="T85" fmla="*/ 23 h 108"/>
                  <a:gd name="T86" fmla="*/ 47 w 107"/>
                  <a:gd name="T87" fmla="*/ 18 h 108"/>
                  <a:gd name="T88" fmla="*/ 57 w 107"/>
                  <a:gd name="T89" fmla="*/ 10 h 108"/>
                  <a:gd name="T90" fmla="*/ 63 w 107"/>
                  <a:gd name="T91" fmla="*/ 21 h 108"/>
                  <a:gd name="T92" fmla="*/ 74 w 107"/>
                  <a:gd name="T93" fmla="*/ 23 h 108"/>
                  <a:gd name="T94" fmla="*/ 88 w 107"/>
                  <a:gd name="T95" fmla="*/ 26 h 108"/>
                  <a:gd name="T96" fmla="*/ 84 w 107"/>
                  <a:gd name="T97" fmla="*/ 37 h 108"/>
                  <a:gd name="T98" fmla="*/ 90 w 107"/>
                  <a:gd name="T99" fmla="*/ 47 h 108"/>
                  <a:gd name="T100" fmla="*/ 98 w 107"/>
                  <a:gd name="T101" fmla="*/ 54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07" h="108">
                    <a:moveTo>
                      <a:pt x="106" y="46"/>
                    </a:moveTo>
                    <a:cubicBezTo>
                      <a:pt x="106" y="44"/>
                      <a:pt x="105" y="43"/>
                      <a:pt x="103" y="42"/>
                    </a:cubicBezTo>
                    <a:cubicBezTo>
                      <a:pt x="95" y="39"/>
                      <a:pt x="95" y="39"/>
                      <a:pt x="95" y="39"/>
                    </a:cubicBezTo>
                    <a:cubicBezTo>
                      <a:pt x="94" y="38"/>
                      <a:pt x="94" y="36"/>
                      <a:pt x="93" y="35"/>
                    </a:cubicBezTo>
                    <a:cubicBezTo>
                      <a:pt x="97" y="27"/>
                      <a:pt x="97" y="27"/>
                      <a:pt x="97" y="27"/>
                    </a:cubicBezTo>
                    <a:cubicBezTo>
                      <a:pt x="98" y="25"/>
                      <a:pt x="98" y="24"/>
                      <a:pt x="97" y="22"/>
                    </a:cubicBezTo>
                    <a:cubicBezTo>
                      <a:pt x="93" y="18"/>
                      <a:pt x="89" y="14"/>
                      <a:pt x="85" y="11"/>
                    </a:cubicBezTo>
                    <a:cubicBezTo>
                      <a:pt x="84" y="10"/>
                      <a:pt x="82" y="10"/>
                      <a:pt x="80" y="10"/>
                    </a:cubicBezTo>
                    <a:cubicBezTo>
                      <a:pt x="72" y="14"/>
                      <a:pt x="72" y="14"/>
                      <a:pt x="72" y="14"/>
                    </a:cubicBezTo>
                    <a:cubicBezTo>
                      <a:pt x="71" y="14"/>
                      <a:pt x="70" y="13"/>
                      <a:pt x="68" y="12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2"/>
                      <a:pt x="63" y="1"/>
                      <a:pt x="62" y="1"/>
                    </a:cubicBezTo>
                    <a:cubicBezTo>
                      <a:pt x="56" y="0"/>
                      <a:pt x="51" y="0"/>
                      <a:pt x="45" y="1"/>
                    </a:cubicBezTo>
                    <a:cubicBezTo>
                      <a:pt x="44" y="1"/>
                      <a:pt x="42" y="2"/>
                      <a:pt x="42" y="4"/>
                    </a:cubicBezTo>
                    <a:cubicBezTo>
                      <a:pt x="39" y="12"/>
                      <a:pt x="39" y="12"/>
                      <a:pt x="39" y="12"/>
                    </a:cubicBezTo>
                    <a:cubicBezTo>
                      <a:pt x="37" y="13"/>
                      <a:pt x="36" y="14"/>
                      <a:pt x="34" y="14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5" y="10"/>
                      <a:pt x="23" y="10"/>
                      <a:pt x="22" y="11"/>
                    </a:cubicBezTo>
                    <a:cubicBezTo>
                      <a:pt x="17" y="14"/>
                      <a:pt x="13" y="18"/>
                      <a:pt x="10" y="22"/>
                    </a:cubicBezTo>
                    <a:cubicBezTo>
                      <a:pt x="9" y="24"/>
                      <a:pt x="9" y="25"/>
                      <a:pt x="10" y="27"/>
                    </a:cubicBezTo>
                    <a:cubicBezTo>
                      <a:pt x="14" y="35"/>
                      <a:pt x="14" y="35"/>
                      <a:pt x="14" y="35"/>
                    </a:cubicBezTo>
                    <a:cubicBezTo>
                      <a:pt x="13" y="36"/>
                      <a:pt x="12" y="38"/>
                      <a:pt x="12" y="39"/>
                    </a:cubicBezTo>
                    <a:cubicBezTo>
                      <a:pt x="3" y="42"/>
                      <a:pt x="3" y="42"/>
                      <a:pt x="3" y="42"/>
                    </a:cubicBezTo>
                    <a:cubicBezTo>
                      <a:pt x="2" y="43"/>
                      <a:pt x="1" y="44"/>
                      <a:pt x="0" y="46"/>
                    </a:cubicBezTo>
                    <a:cubicBezTo>
                      <a:pt x="0" y="49"/>
                      <a:pt x="0" y="51"/>
                      <a:pt x="0" y="54"/>
                    </a:cubicBezTo>
                    <a:cubicBezTo>
                      <a:pt x="0" y="56"/>
                      <a:pt x="0" y="59"/>
                      <a:pt x="0" y="62"/>
                    </a:cubicBezTo>
                    <a:cubicBezTo>
                      <a:pt x="1" y="64"/>
                      <a:pt x="2" y="65"/>
                      <a:pt x="3" y="66"/>
                    </a:cubicBezTo>
                    <a:cubicBezTo>
                      <a:pt x="12" y="69"/>
                      <a:pt x="12" y="69"/>
                      <a:pt x="12" y="69"/>
                    </a:cubicBezTo>
                    <a:cubicBezTo>
                      <a:pt x="12" y="70"/>
                      <a:pt x="13" y="72"/>
                      <a:pt x="14" y="73"/>
                    </a:cubicBezTo>
                    <a:cubicBezTo>
                      <a:pt x="10" y="81"/>
                      <a:pt x="10" y="81"/>
                      <a:pt x="10" y="81"/>
                    </a:cubicBezTo>
                    <a:cubicBezTo>
                      <a:pt x="9" y="82"/>
                      <a:pt x="9" y="84"/>
                      <a:pt x="10" y="86"/>
                    </a:cubicBezTo>
                    <a:cubicBezTo>
                      <a:pt x="13" y="90"/>
                      <a:pt x="17" y="94"/>
                      <a:pt x="22" y="97"/>
                    </a:cubicBezTo>
                    <a:cubicBezTo>
                      <a:pt x="23" y="98"/>
                      <a:pt x="25" y="98"/>
                      <a:pt x="26" y="98"/>
                    </a:cubicBezTo>
                    <a:cubicBezTo>
                      <a:pt x="34" y="94"/>
                      <a:pt x="34" y="94"/>
                      <a:pt x="34" y="94"/>
                    </a:cubicBezTo>
                    <a:cubicBezTo>
                      <a:pt x="36" y="94"/>
                      <a:pt x="37" y="95"/>
                      <a:pt x="39" y="95"/>
                    </a:cubicBezTo>
                    <a:cubicBezTo>
                      <a:pt x="42" y="104"/>
                      <a:pt x="42" y="104"/>
                      <a:pt x="42" y="104"/>
                    </a:cubicBezTo>
                    <a:cubicBezTo>
                      <a:pt x="42" y="106"/>
                      <a:pt x="44" y="107"/>
                      <a:pt x="45" y="107"/>
                    </a:cubicBezTo>
                    <a:cubicBezTo>
                      <a:pt x="48" y="107"/>
                      <a:pt x="51" y="108"/>
                      <a:pt x="53" y="108"/>
                    </a:cubicBezTo>
                    <a:cubicBezTo>
                      <a:pt x="56" y="108"/>
                      <a:pt x="59" y="107"/>
                      <a:pt x="62" y="107"/>
                    </a:cubicBezTo>
                    <a:cubicBezTo>
                      <a:pt x="63" y="107"/>
                      <a:pt x="65" y="106"/>
                      <a:pt x="65" y="104"/>
                    </a:cubicBezTo>
                    <a:cubicBezTo>
                      <a:pt x="68" y="95"/>
                      <a:pt x="68" y="95"/>
                      <a:pt x="68" y="95"/>
                    </a:cubicBezTo>
                    <a:cubicBezTo>
                      <a:pt x="70" y="95"/>
                      <a:pt x="71" y="94"/>
                      <a:pt x="72" y="94"/>
                    </a:cubicBezTo>
                    <a:cubicBezTo>
                      <a:pt x="80" y="98"/>
                      <a:pt x="80" y="98"/>
                      <a:pt x="80" y="98"/>
                    </a:cubicBezTo>
                    <a:cubicBezTo>
                      <a:pt x="82" y="98"/>
                      <a:pt x="84" y="98"/>
                      <a:pt x="85" y="97"/>
                    </a:cubicBezTo>
                    <a:cubicBezTo>
                      <a:pt x="89" y="94"/>
                      <a:pt x="93" y="90"/>
                      <a:pt x="97" y="86"/>
                    </a:cubicBezTo>
                    <a:cubicBezTo>
                      <a:pt x="98" y="84"/>
                      <a:pt x="98" y="82"/>
                      <a:pt x="97" y="81"/>
                    </a:cubicBezTo>
                    <a:cubicBezTo>
                      <a:pt x="93" y="73"/>
                      <a:pt x="93" y="73"/>
                      <a:pt x="93" y="73"/>
                    </a:cubicBezTo>
                    <a:cubicBezTo>
                      <a:pt x="94" y="72"/>
                      <a:pt x="94" y="70"/>
                      <a:pt x="95" y="69"/>
                    </a:cubicBezTo>
                    <a:cubicBezTo>
                      <a:pt x="103" y="66"/>
                      <a:pt x="103" y="66"/>
                      <a:pt x="103" y="66"/>
                    </a:cubicBezTo>
                    <a:cubicBezTo>
                      <a:pt x="105" y="65"/>
                      <a:pt x="106" y="64"/>
                      <a:pt x="106" y="62"/>
                    </a:cubicBezTo>
                    <a:cubicBezTo>
                      <a:pt x="107" y="59"/>
                      <a:pt x="107" y="56"/>
                      <a:pt x="107" y="54"/>
                    </a:cubicBezTo>
                    <a:cubicBezTo>
                      <a:pt x="107" y="51"/>
                      <a:pt x="107" y="49"/>
                      <a:pt x="106" y="46"/>
                    </a:cubicBezTo>
                    <a:close/>
                    <a:moveTo>
                      <a:pt x="98" y="58"/>
                    </a:moveTo>
                    <a:cubicBezTo>
                      <a:pt x="90" y="61"/>
                      <a:pt x="90" y="61"/>
                      <a:pt x="90" y="61"/>
                    </a:cubicBezTo>
                    <a:cubicBezTo>
                      <a:pt x="88" y="61"/>
                      <a:pt x="87" y="62"/>
                      <a:pt x="87" y="64"/>
                    </a:cubicBezTo>
                    <a:cubicBezTo>
                      <a:pt x="86" y="66"/>
                      <a:pt x="85" y="69"/>
                      <a:pt x="84" y="71"/>
                    </a:cubicBezTo>
                    <a:cubicBezTo>
                      <a:pt x="83" y="72"/>
                      <a:pt x="83" y="73"/>
                      <a:pt x="84" y="75"/>
                    </a:cubicBezTo>
                    <a:cubicBezTo>
                      <a:pt x="88" y="82"/>
                      <a:pt x="88" y="82"/>
                      <a:pt x="88" y="82"/>
                    </a:cubicBezTo>
                    <a:cubicBezTo>
                      <a:pt x="86" y="84"/>
                      <a:pt x="84" y="86"/>
                      <a:pt x="82" y="88"/>
                    </a:cubicBezTo>
                    <a:cubicBezTo>
                      <a:pt x="74" y="84"/>
                      <a:pt x="74" y="84"/>
                      <a:pt x="74" y="84"/>
                    </a:cubicBezTo>
                    <a:cubicBezTo>
                      <a:pt x="73" y="84"/>
                      <a:pt x="71" y="84"/>
                      <a:pt x="70" y="85"/>
                    </a:cubicBezTo>
                    <a:cubicBezTo>
                      <a:pt x="68" y="86"/>
                      <a:pt x="66" y="87"/>
                      <a:pt x="63" y="87"/>
                    </a:cubicBezTo>
                    <a:cubicBezTo>
                      <a:pt x="62" y="88"/>
                      <a:pt x="61" y="89"/>
                      <a:pt x="60" y="90"/>
                    </a:cubicBezTo>
                    <a:cubicBezTo>
                      <a:pt x="57" y="98"/>
                      <a:pt x="57" y="98"/>
                      <a:pt x="57" y="98"/>
                    </a:cubicBezTo>
                    <a:cubicBezTo>
                      <a:pt x="55" y="98"/>
                      <a:pt x="52" y="98"/>
                      <a:pt x="49" y="98"/>
                    </a:cubicBezTo>
                    <a:cubicBezTo>
                      <a:pt x="47" y="90"/>
                      <a:pt x="47" y="90"/>
                      <a:pt x="47" y="90"/>
                    </a:cubicBezTo>
                    <a:cubicBezTo>
                      <a:pt x="46" y="89"/>
                      <a:pt x="45" y="88"/>
                      <a:pt x="43" y="87"/>
                    </a:cubicBezTo>
                    <a:cubicBezTo>
                      <a:pt x="41" y="87"/>
                      <a:pt x="39" y="86"/>
                      <a:pt x="37" y="85"/>
                    </a:cubicBezTo>
                    <a:cubicBezTo>
                      <a:pt x="35" y="84"/>
                      <a:pt x="34" y="84"/>
                      <a:pt x="33" y="84"/>
                    </a:cubicBezTo>
                    <a:cubicBezTo>
                      <a:pt x="25" y="88"/>
                      <a:pt x="25" y="88"/>
                      <a:pt x="25" y="88"/>
                    </a:cubicBezTo>
                    <a:cubicBezTo>
                      <a:pt x="23" y="86"/>
                      <a:pt x="21" y="84"/>
                      <a:pt x="19" y="82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3"/>
                      <a:pt x="23" y="72"/>
                      <a:pt x="23" y="71"/>
                    </a:cubicBezTo>
                    <a:cubicBezTo>
                      <a:pt x="22" y="69"/>
                      <a:pt x="21" y="66"/>
                      <a:pt x="20" y="64"/>
                    </a:cubicBezTo>
                    <a:cubicBezTo>
                      <a:pt x="20" y="62"/>
                      <a:pt x="18" y="61"/>
                      <a:pt x="17" y="61"/>
                    </a:cubicBezTo>
                    <a:cubicBezTo>
                      <a:pt x="9" y="58"/>
                      <a:pt x="9" y="58"/>
                      <a:pt x="9" y="58"/>
                    </a:cubicBezTo>
                    <a:cubicBezTo>
                      <a:pt x="9" y="57"/>
                      <a:pt x="9" y="55"/>
                      <a:pt x="9" y="54"/>
                    </a:cubicBezTo>
                    <a:cubicBezTo>
                      <a:pt x="9" y="53"/>
                      <a:pt x="9" y="51"/>
                      <a:pt x="9" y="50"/>
                    </a:cubicBezTo>
                    <a:cubicBezTo>
                      <a:pt x="17" y="47"/>
                      <a:pt x="17" y="47"/>
                      <a:pt x="17" y="47"/>
                    </a:cubicBezTo>
                    <a:cubicBezTo>
                      <a:pt x="18" y="47"/>
                      <a:pt x="20" y="45"/>
                      <a:pt x="20" y="44"/>
                    </a:cubicBezTo>
                    <a:cubicBezTo>
                      <a:pt x="21" y="42"/>
                      <a:pt x="22" y="39"/>
                      <a:pt x="23" y="37"/>
                    </a:cubicBezTo>
                    <a:cubicBezTo>
                      <a:pt x="23" y="36"/>
                      <a:pt x="23" y="34"/>
                      <a:pt x="23" y="33"/>
                    </a:cubicBezTo>
                    <a:cubicBezTo>
                      <a:pt x="19" y="26"/>
                      <a:pt x="19" y="26"/>
                      <a:pt x="19" y="26"/>
                    </a:cubicBezTo>
                    <a:cubicBezTo>
                      <a:pt x="21" y="23"/>
                      <a:pt x="23" y="22"/>
                      <a:pt x="25" y="20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4" y="24"/>
                      <a:pt x="35" y="24"/>
                      <a:pt x="37" y="23"/>
                    </a:cubicBezTo>
                    <a:cubicBezTo>
                      <a:pt x="39" y="22"/>
                      <a:pt x="41" y="21"/>
                      <a:pt x="43" y="21"/>
                    </a:cubicBezTo>
                    <a:cubicBezTo>
                      <a:pt x="45" y="20"/>
                      <a:pt x="46" y="19"/>
                      <a:pt x="47" y="18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52" y="9"/>
                      <a:pt x="55" y="9"/>
                      <a:pt x="57" y="10"/>
                    </a:cubicBezTo>
                    <a:cubicBezTo>
                      <a:pt x="60" y="18"/>
                      <a:pt x="60" y="18"/>
                      <a:pt x="60" y="18"/>
                    </a:cubicBezTo>
                    <a:cubicBezTo>
                      <a:pt x="61" y="19"/>
                      <a:pt x="62" y="20"/>
                      <a:pt x="63" y="21"/>
                    </a:cubicBezTo>
                    <a:cubicBezTo>
                      <a:pt x="66" y="21"/>
                      <a:pt x="68" y="22"/>
                      <a:pt x="70" y="23"/>
                    </a:cubicBezTo>
                    <a:cubicBezTo>
                      <a:pt x="71" y="24"/>
                      <a:pt x="73" y="24"/>
                      <a:pt x="74" y="23"/>
                    </a:cubicBezTo>
                    <a:cubicBezTo>
                      <a:pt x="82" y="20"/>
                      <a:pt x="82" y="20"/>
                      <a:pt x="82" y="20"/>
                    </a:cubicBezTo>
                    <a:cubicBezTo>
                      <a:pt x="84" y="22"/>
                      <a:pt x="86" y="23"/>
                      <a:pt x="88" y="26"/>
                    </a:cubicBezTo>
                    <a:cubicBezTo>
                      <a:pt x="84" y="33"/>
                      <a:pt x="84" y="33"/>
                      <a:pt x="84" y="33"/>
                    </a:cubicBezTo>
                    <a:cubicBezTo>
                      <a:pt x="83" y="34"/>
                      <a:pt x="83" y="36"/>
                      <a:pt x="84" y="37"/>
                    </a:cubicBezTo>
                    <a:cubicBezTo>
                      <a:pt x="85" y="39"/>
                      <a:pt x="86" y="42"/>
                      <a:pt x="87" y="44"/>
                    </a:cubicBezTo>
                    <a:cubicBezTo>
                      <a:pt x="87" y="45"/>
                      <a:pt x="88" y="47"/>
                      <a:pt x="90" y="47"/>
                    </a:cubicBezTo>
                    <a:cubicBezTo>
                      <a:pt x="98" y="50"/>
                      <a:pt x="98" y="50"/>
                      <a:pt x="98" y="50"/>
                    </a:cubicBezTo>
                    <a:cubicBezTo>
                      <a:pt x="98" y="51"/>
                      <a:pt x="98" y="53"/>
                      <a:pt x="98" y="54"/>
                    </a:cubicBezTo>
                    <a:cubicBezTo>
                      <a:pt x="98" y="55"/>
                      <a:pt x="98" y="57"/>
                      <a:pt x="98" y="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86" name="Freeform 22"/>
              <p:cNvSpPr>
                <a:spLocks noEditPoints="1"/>
              </p:cNvSpPr>
              <p:nvPr/>
            </p:nvSpPr>
            <p:spPr bwMode="auto">
              <a:xfrm>
                <a:off x="70" y="70"/>
                <a:ext cx="93" cy="92"/>
              </a:xfrm>
              <a:custGeom>
                <a:avLst/>
                <a:gdLst>
                  <a:gd name="T0" fmla="*/ 21 w 43"/>
                  <a:gd name="T1" fmla="*/ 0 h 42"/>
                  <a:gd name="T2" fmla="*/ 0 w 43"/>
                  <a:gd name="T3" fmla="*/ 21 h 42"/>
                  <a:gd name="T4" fmla="*/ 21 w 43"/>
                  <a:gd name="T5" fmla="*/ 42 h 42"/>
                  <a:gd name="T6" fmla="*/ 43 w 43"/>
                  <a:gd name="T7" fmla="*/ 21 h 42"/>
                  <a:gd name="T8" fmla="*/ 21 w 43"/>
                  <a:gd name="T9" fmla="*/ 0 h 42"/>
                  <a:gd name="T10" fmla="*/ 21 w 43"/>
                  <a:gd name="T11" fmla="*/ 33 h 42"/>
                  <a:gd name="T12" fmla="*/ 9 w 43"/>
                  <a:gd name="T13" fmla="*/ 21 h 42"/>
                  <a:gd name="T14" fmla="*/ 21 w 43"/>
                  <a:gd name="T15" fmla="*/ 9 h 42"/>
                  <a:gd name="T16" fmla="*/ 33 w 43"/>
                  <a:gd name="T17" fmla="*/ 21 h 42"/>
                  <a:gd name="T18" fmla="*/ 21 w 43"/>
                  <a:gd name="T19" fmla="*/ 33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42">
                    <a:moveTo>
                      <a:pt x="21" y="0"/>
                    </a:moveTo>
                    <a:cubicBezTo>
                      <a:pt x="10" y="0"/>
                      <a:pt x="0" y="9"/>
                      <a:pt x="0" y="21"/>
                    </a:cubicBezTo>
                    <a:cubicBezTo>
                      <a:pt x="0" y="33"/>
                      <a:pt x="10" y="42"/>
                      <a:pt x="21" y="42"/>
                    </a:cubicBezTo>
                    <a:cubicBezTo>
                      <a:pt x="33" y="42"/>
                      <a:pt x="43" y="33"/>
                      <a:pt x="43" y="21"/>
                    </a:cubicBezTo>
                    <a:cubicBezTo>
                      <a:pt x="43" y="9"/>
                      <a:pt x="33" y="0"/>
                      <a:pt x="21" y="0"/>
                    </a:cubicBezTo>
                    <a:close/>
                    <a:moveTo>
                      <a:pt x="21" y="33"/>
                    </a:moveTo>
                    <a:cubicBezTo>
                      <a:pt x="15" y="33"/>
                      <a:pt x="9" y="28"/>
                      <a:pt x="9" y="21"/>
                    </a:cubicBezTo>
                    <a:cubicBezTo>
                      <a:pt x="9" y="14"/>
                      <a:pt x="15" y="9"/>
                      <a:pt x="21" y="9"/>
                    </a:cubicBezTo>
                    <a:cubicBezTo>
                      <a:pt x="28" y="9"/>
                      <a:pt x="33" y="14"/>
                      <a:pt x="33" y="21"/>
                    </a:cubicBezTo>
                    <a:cubicBezTo>
                      <a:pt x="33" y="28"/>
                      <a:pt x="28" y="33"/>
                      <a:pt x="21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7" name="Group 23"/>
            <p:cNvGrpSpPr/>
            <p:nvPr/>
          </p:nvGrpSpPr>
          <p:grpSpPr bwMode="auto">
            <a:xfrm>
              <a:off x="5850467" y="3775181"/>
              <a:ext cx="491067" cy="499688"/>
              <a:chOff x="0" y="0"/>
              <a:chExt cx="232" cy="236"/>
            </a:xfrm>
            <a:solidFill>
              <a:srgbClr val="325B7F"/>
            </a:solidFill>
          </p:grpSpPr>
          <p:sp>
            <p:nvSpPr>
              <p:cNvPr id="88" name="Freeform 24"/>
              <p:cNvSpPr/>
              <p:nvPr/>
            </p:nvSpPr>
            <p:spPr bwMode="auto">
              <a:xfrm>
                <a:off x="0" y="0"/>
                <a:ext cx="232" cy="168"/>
              </a:xfrm>
              <a:custGeom>
                <a:avLst/>
                <a:gdLst>
                  <a:gd name="T0" fmla="*/ 82 w 106"/>
                  <a:gd name="T1" fmla="*/ 28 h 77"/>
                  <a:gd name="T2" fmla="*/ 77 w 106"/>
                  <a:gd name="T3" fmla="*/ 29 h 77"/>
                  <a:gd name="T4" fmla="*/ 77 w 106"/>
                  <a:gd name="T5" fmla="*/ 27 h 77"/>
                  <a:gd name="T6" fmla="*/ 50 w 106"/>
                  <a:gd name="T7" fmla="*/ 0 h 77"/>
                  <a:gd name="T8" fmla="*/ 25 w 106"/>
                  <a:gd name="T9" fmla="*/ 22 h 77"/>
                  <a:gd name="T10" fmla="*/ 17 w 106"/>
                  <a:gd name="T11" fmla="*/ 23 h 77"/>
                  <a:gd name="T12" fmla="*/ 17 w 106"/>
                  <a:gd name="T13" fmla="*/ 23 h 77"/>
                  <a:gd name="T14" fmla="*/ 6 w 106"/>
                  <a:gd name="T15" fmla="*/ 39 h 77"/>
                  <a:gd name="T16" fmla="*/ 8 w 106"/>
                  <a:gd name="T17" fmla="*/ 46 h 77"/>
                  <a:gd name="T18" fmla="*/ 0 w 106"/>
                  <a:gd name="T19" fmla="*/ 60 h 77"/>
                  <a:gd name="T20" fmla="*/ 17 w 106"/>
                  <a:gd name="T21" fmla="*/ 77 h 77"/>
                  <a:gd name="T22" fmla="*/ 35 w 106"/>
                  <a:gd name="T23" fmla="*/ 77 h 77"/>
                  <a:gd name="T24" fmla="*/ 39 w 106"/>
                  <a:gd name="T25" fmla="*/ 73 h 77"/>
                  <a:gd name="T26" fmla="*/ 35 w 106"/>
                  <a:gd name="T27" fmla="*/ 68 h 77"/>
                  <a:gd name="T28" fmla="*/ 17 w 106"/>
                  <a:gd name="T29" fmla="*/ 68 h 77"/>
                  <a:gd name="T30" fmla="*/ 9 w 106"/>
                  <a:gd name="T31" fmla="*/ 60 h 77"/>
                  <a:gd name="T32" fmla="*/ 16 w 106"/>
                  <a:gd name="T33" fmla="*/ 53 h 77"/>
                  <a:gd name="T34" fmla="*/ 20 w 106"/>
                  <a:gd name="T35" fmla="*/ 50 h 77"/>
                  <a:gd name="T36" fmla="*/ 18 w 106"/>
                  <a:gd name="T37" fmla="*/ 45 h 77"/>
                  <a:gd name="T38" fmla="*/ 15 w 106"/>
                  <a:gd name="T39" fmla="*/ 39 h 77"/>
                  <a:gd name="T40" fmla="*/ 20 w 106"/>
                  <a:gd name="T41" fmla="*/ 32 h 77"/>
                  <a:gd name="T42" fmla="*/ 20 w 106"/>
                  <a:gd name="T43" fmla="*/ 32 h 77"/>
                  <a:gd name="T44" fmla="*/ 27 w 106"/>
                  <a:gd name="T45" fmla="*/ 32 h 77"/>
                  <a:gd name="T46" fmla="*/ 31 w 106"/>
                  <a:gd name="T47" fmla="*/ 32 h 77"/>
                  <a:gd name="T48" fmla="*/ 34 w 106"/>
                  <a:gd name="T49" fmla="*/ 28 h 77"/>
                  <a:gd name="T50" fmla="*/ 33 w 106"/>
                  <a:gd name="T51" fmla="*/ 27 h 77"/>
                  <a:gd name="T52" fmla="*/ 33 w 106"/>
                  <a:gd name="T53" fmla="*/ 27 h 77"/>
                  <a:gd name="T54" fmla="*/ 50 w 106"/>
                  <a:gd name="T55" fmla="*/ 9 h 77"/>
                  <a:gd name="T56" fmla="*/ 67 w 106"/>
                  <a:gd name="T57" fmla="*/ 27 h 77"/>
                  <a:gd name="T58" fmla="*/ 65 w 106"/>
                  <a:gd name="T59" fmla="*/ 35 h 77"/>
                  <a:gd name="T60" fmla="*/ 66 w 106"/>
                  <a:gd name="T61" fmla="*/ 41 h 77"/>
                  <a:gd name="T62" fmla="*/ 72 w 106"/>
                  <a:gd name="T63" fmla="*/ 41 h 77"/>
                  <a:gd name="T64" fmla="*/ 82 w 106"/>
                  <a:gd name="T65" fmla="*/ 38 h 77"/>
                  <a:gd name="T66" fmla="*/ 97 w 106"/>
                  <a:gd name="T67" fmla="*/ 53 h 77"/>
                  <a:gd name="T68" fmla="*/ 82 w 106"/>
                  <a:gd name="T69" fmla="*/ 68 h 77"/>
                  <a:gd name="T70" fmla="*/ 71 w 106"/>
                  <a:gd name="T71" fmla="*/ 68 h 77"/>
                  <a:gd name="T72" fmla="*/ 67 w 106"/>
                  <a:gd name="T73" fmla="*/ 73 h 77"/>
                  <a:gd name="T74" fmla="*/ 71 w 106"/>
                  <a:gd name="T75" fmla="*/ 77 h 77"/>
                  <a:gd name="T76" fmla="*/ 82 w 106"/>
                  <a:gd name="T77" fmla="*/ 77 h 77"/>
                  <a:gd name="T78" fmla="*/ 106 w 106"/>
                  <a:gd name="T79" fmla="*/ 53 h 77"/>
                  <a:gd name="T80" fmla="*/ 82 w 106"/>
                  <a:gd name="T81" fmla="*/ 28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6" h="77">
                    <a:moveTo>
                      <a:pt x="82" y="28"/>
                    </a:moveTo>
                    <a:cubicBezTo>
                      <a:pt x="80" y="28"/>
                      <a:pt x="78" y="29"/>
                      <a:pt x="77" y="29"/>
                    </a:cubicBezTo>
                    <a:cubicBezTo>
                      <a:pt x="77" y="28"/>
                      <a:pt x="77" y="27"/>
                      <a:pt x="77" y="27"/>
                    </a:cubicBezTo>
                    <a:cubicBezTo>
                      <a:pt x="77" y="12"/>
                      <a:pt x="65" y="0"/>
                      <a:pt x="50" y="0"/>
                    </a:cubicBezTo>
                    <a:cubicBezTo>
                      <a:pt x="37" y="0"/>
                      <a:pt x="27" y="10"/>
                      <a:pt x="25" y="22"/>
                    </a:cubicBezTo>
                    <a:cubicBezTo>
                      <a:pt x="22" y="22"/>
                      <a:pt x="19" y="22"/>
                      <a:pt x="17" y="23"/>
                    </a:cubicBezTo>
                    <a:cubicBezTo>
                      <a:pt x="17" y="23"/>
                      <a:pt x="17" y="23"/>
                      <a:pt x="17" y="23"/>
                    </a:cubicBezTo>
                    <a:cubicBezTo>
                      <a:pt x="10" y="26"/>
                      <a:pt x="6" y="32"/>
                      <a:pt x="6" y="39"/>
                    </a:cubicBezTo>
                    <a:cubicBezTo>
                      <a:pt x="6" y="41"/>
                      <a:pt x="7" y="44"/>
                      <a:pt x="8" y="46"/>
                    </a:cubicBezTo>
                    <a:cubicBezTo>
                      <a:pt x="3" y="49"/>
                      <a:pt x="0" y="55"/>
                      <a:pt x="0" y="60"/>
                    </a:cubicBezTo>
                    <a:cubicBezTo>
                      <a:pt x="0" y="70"/>
                      <a:pt x="8" y="77"/>
                      <a:pt x="17" y="77"/>
                    </a:cubicBezTo>
                    <a:cubicBezTo>
                      <a:pt x="35" y="77"/>
                      <a:pt x="35" y="77"/>
                      <a:pt x="35" y="77"/>
                    </a:cubicBezTo>
                    <a:cubicBezTo>
                      <a:pt x="37" y="77"/>
                      <a:pt x="39" y="75"/>
                      <a:pt x="39" y="73"/>
                    </a:cubicBezTo>
                    <a:cubicBezTo>
                      <a:pt x="39" y="70"/>
                      <a:pt x="37" y="68"/>
                      <a:pt x="35" y="68"/>
                    </a:cubicBezTo>
                    <a:cubicBezTo>
                      <a:pt x="17" y="68"/>
                      <a:pt x="17" y="68"/>
                      <a:pt x="17" y="68"/>
                    </a:cubicBezTo>
                    <a:cubicBezTo>
                      <a:pt x="13" y="68"/>
                      <a:pt x="9" y="65"/>
                      <a:pt x="9" y="60"/>
                    </a:cubicBezTo>
                    <a:cubicBezTo>
                      <a:pt x="9" y="57"/>
                      <a:pt x="12" y="53"/>
                      <a:pt x="16" y="53"/>
                    </a:cubicBezTo>
                    <a:cubicBezTo>
                      <a:pt x="18" y="53"/>
                      <a:pt x="19" y="51"/>
                      <a:pt x="20" y="50"/>
                    </a:cubicBezTo>
                    <a:cubicBezTo>
                      <a:pt x="20" y="48"/>
                      <a:pt x="20" y="46"/>
                      <a:pt x="18" y="45"/>
                    </a:cubicBezTo>
                    <a:cubicBezTo>
                      <a:pt x="16" y="43"/>
                      <a:pt x="15" y="41"/>
                      <a:pt x="15" y="39"/>
                    </a:cubicBezTo>
                    <a:cubicBezTo>
                      <a:pt x="15" y="36"/>
                      <a:pt x="17" y="33"/>
                      <a:pt x="20" y="32"/>
                    </a:cubicBezTo>
                    <a:cubicBezTo>
                      <a:pt x="20" y="32"/>
                      <a:pt x="20" y="32"/>
                      <a:pt x="20" y="32"/>
                    </a:cubicBezTo>
                    <a:cubicBezTo>
                      <a:pt x="22" y="31"/>
                      <a:pt x="25" y="31"/>
                      <a:pt x="27" y="32"/>
                    </a:cubicBezTo>
                    <a:cubicBezTo>
                      <a:pt x="28" y="33"/>
                      <a:pt x="30" y="33"/>
                      <a:pt x="31" y="32"/>
                    </a:cubicBezTo>
                    <a:cubicBezTo>
                      <a:pt x="33" y="31"/>
                      <a:pt x="34" y="30"/>
                      <a:pt x="34" y="28"/>
                    </a:cubicBezTo>
                    <a:cubicBezTo>
                      <a:pt x="33" y="28"/>
                      <a:pt x="33" y="27"/>
                      <a:pt x="33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3" y="17"/>
                      <a:pt x="41" y="9"/>
                      <a:pt x="50" y="9"/>
                    </a:cubicBezTo>
                    <a:cubicBezTo>
                      <a:pt x="60" y="9"/>
                      <a:pt x="67" y="17"/>
                      <a:pt x="67" y="27"/>
                    </a:cubicBezTo>
                    <a:cubicBezTo>
                      <a:pt x="67" y="30"/>
                      <a:pt x="67" y="33"/>
                      <a:pt x="65" y="35"/>
                    </a:cubicBezTo>
                    <a:cubicBezTo>
                      <a:pt x="64" y="37"/>
                      <a:pt x="64" y="40"/>
                      <a:pt x="66" y="41"/>
                    </a:cubicBezTo>
                    <a:cubicBezTo>
                      <a:pt x="68" y="43"/>
                      <a:pt x="70" y="43"/>
                      <a:pt x="72" y="41"/>
                    </a:cubicBezTo>
                    <a:cubicBezTo>
                      <a:pt x="74" y="40"/>
                      <a:pt x="77" y="38"/>
                      <a:pt x="82" y="38"/>
                    </a:cubicBezTo>
                    <a:cubicBezTo>
                      <a:pt x="90" y="38"/>
                      <a:pt x="97" y="44"/>
                      <a:pt x="97" y="53"/>
                    </a:cubicBezTo>
                    <a:cubicBezTo>
                      <a:pt x="97" y="61"/>
                      <a:pt x="90" y="68"/>
                      <a:pt x="82" y="68"/>
                    </a:cubicBezTo>
                    <a:cubicBezTo>
                      <a:pt x="71" y="68"/>
                      <a:pt x="71" y="68"/>
                      <a:pt x="71" y="68"/>
                    </a:cubicBezTo>
                    <a:cubicBezTo>
                      <a:pt x="69" y="68"/>
                      <a:pt x="67" y="70"/>
                      <a:pt x="67" y="73"/>
                    </a:cubicBezTo>
                    <a:cubicBezTo>
                      <a:pt x="67" y="75"/>
                      <a:pt x="69" y="77"/>
                      <a:pt x="71" y="77"/>
                    </a:cubicBezTo>
                    <a:cubicBezTo>
                      <a:pt x="82" y="77"/>
                      <a:pt x="82" y="77"/>
                      <a:pt x="82" y="77"/>
                    </a:cubicBezTo>
                    <a:cubicBezTo>
                      <a:pt x="95" y="77"/>
                      <a:pt x="106" y="66"/>
                      <a:pt x="106" y="53"/>
                    </a:cubicBezTo>
                    <a:cubicBezTo>
                      <a:pt x="106" y="39"/>
                      <a:pt x="95" y="28"/>
                      <a:pt x="82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89" name="Freeform 25"/>
              <p:cNvSpPr/>
              <p:nvPr/>
            </p:nvSpPr>
            <p:spPr bwMode="auto">
              <a:xfrm>
                <a:off x="70" y="94"/>
                <a:ext cx="92" cy="142"/>
              </a:xfrm>
              <a:custGeom>
                <a:avLst/>
                <a:gdLst>
                  <a:gd name="T0" fmla="*/ 33 w 42"/>
                  <a:gd name="T1" fmla="*/ 41 h 65"/>
                  <a:gd name="T2" fmla="*/ 26 w 42"/>
                  <a:gd name="T3" fmla="*/ 49 h 65"/>
                  <a:gd name="T4" fmla="*/ 26 w 42"/>
                  <a:gd name="T5" fmla="*/ 5 h 65"/>
                  <a:gd name="T6" fmla="*/ 21 w 42"/>
                  <a:gd name="T7" fmla="*/ 0 h 65"/>
                  <a:gd name="T8" fmla="*/ 16 w 42"/>
                  <a:gd name="T9" fmla="*/ 5 h 65"/>
                  <a:gd name="T10" fmla="*/ 16 w 42"/>
                  <a:gd name="T11" fmla="*/ 49 h 65"/>
                  <a:gd name="T12" fmla="*/ 9 w 42"/>
                  <a:gd name="T13" fmla="*/ 41 h 65"/>
                  <a:gd name="T14" fmla="*/ 2 w 42"/>
                  <a:gd name="T15" fmla="*/ 41 h 65"/>
                  <a:gd name="T16" fmla="*/ 2 w 42"/>
                  <a:gd name="T17" fmla="*/ 48 h 65"/>
                  <a:gd name="T18" fmla="*/ 18 w 42"/>
                  <a:gd name="T19" fmla="*/ 63 h 65"/>
                  <a:gd name="T20" fmla="*/ 21 w 42"/>
                  <a:gd name="T21" fmla="*/ 65 h 65"/>
                  <a:gd name="T22" fmla="*/ 24 w 42"/>
                  <a:gd name="T23" fmla="*/ 63 h 65"/>
                  <a:gd name="T24" fmla="*/ 40 w 42"/>
                  <a:gd name="T25" fmla="*/ 48 h 65"/>
                  <a:gd name="T26" fmla="*/ 40 w 42"/>
                  <a:gd name="T27" fmla="*/ 41 h 65"/>
                  <a:gd name="T28" fmla="*/ 33 w 42"/>
                  <a:gd name="T29" fmla="*/ 41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2" h="65">
                    <a:moveTo>
                      <a:pt x="33" y="41"/>
                    </a:moveTo>
                    <a:cubicBezTo>
                      <a:pt x="26" y="49"/>
                      <a:pt x="26" y="49"/>
                      <a:pt x="26" y="49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26" y="3"/>
                      <a:pt x="24" y="0"/>
                      <a:pt x="21" y="0"/>
                    </a:cubicBezTo>
                    <a:cubicBezTo>
                      <a:pt x="18" y="0"/>
                      <a:pt x="16" y="3"/>
                      <a:pt x="16" y="5"/>
                    </a:cubicBezTo>
                    <a:cubicBezTo>
                      <a:pt x="16" y="49"/>
                      <a:pt x="16" y="49"/>
                      <a:pt x="16" y="49"/>
                    </a:cubicBezTo>
                    <a:cubicBezTo>
                      <a:pt x="9" y="41"/>
                      <a:pt x="9" y="41"/>
                      <a:pt x="9" y="41"/>
                    </a:cubicBezTo>
                    <a:cubicBezTo>
                      <a:pt x="7" y="39"/>
                      <a:pt x="4" y="39"/>
                      <a:pt x="2" y="41"/>
                    </a:cubicBezTo>
                    <a:cubicBezTo>
                      <a:pt x="0" y="43"/>
                      <a:pt x="0" y="46"/>
                      <a:pt x="2" y="48"/>
                    </a:cubicBezTo>
                    <a:cubicBezTo>
                      <a:pt x="18" y="63"/>
                      <a:pt x="18" y="63"/>
                      <a:pt x="18" y="63"/>
                    </a:cubicBezTo>
                    <a:cubicBezTo>
                      <a:pt x="19" y="64"/>
                      <a:pt x="20" y="65"/>
                      <a:pt x="21" y="65"/>
                    </a:cubicBezTo>
                    <a:cubicBezTo>
                      <a:pt x="22" y="65"/>
                      <a:pt x="23" y="64"/>
                      <a:pt x="24" y="63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2" y="46"/>
                      <a:pt x="42" y="43"/>
                      <a:pt x="40" y="41"/>
                    </a:cubicBezTo>
                    <a:cubicBezTo>
                      <a:pt x="38" y="39"/>
                      <a:pt x="35" y="39"/>
                      <a:pt x="33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90" name="Group 26"/>
            <p:cNvGrpSpPr/>
            <p:nvPr/>
          </p:nvGrpSpPr>
          <p:grpSpPr bwMode="auto">
            <a:xfrm>
              <a:off x="4159251" y="3813293"/>
              <a:ext cx="497416" cy="423464"/>
              <a:chOff x="0" y="0"/>
              <a:chExt cx="235" cy="200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91" name="Freeform 27"/>
              <p:cNvSpPr>
                <a:spLocks noEditPoints="1"/>
              </p:cNvSpPr>
              <p:nvPr/>
            </p:nvSpPr>
            <p:spPr bwMode="auto">
              <a:xfrm>
                <a:off x="0" y="0"/>
                <a:ext cx="235" cy="200"/>
              </a:xfrm>
              <a:custGeom>
                <a:avLst/>
                <a:gdLst>
                  <a:gd name="T0" fmla="*/ 94 w 108"/>
                  <a:gd name="T1" fmla="*/ 15 h 92"/>
                  <a:gd name="T2" fmla="*/ 77 w 108"/>
                  <a:gd name="T3" fmla="*/ 15 h 92"/>
                  <a:gd name="T4" fmla="*/ 77 w 108"/>
                  <a:gd name="T5" fmla="*/ 14 h 92"/>
                  <a:gd name="T6" fmla="*/ 77 w 108"/>
                  <a:gd name="T7" fmla="*/ 11 h 92"/>
                  <a:gd name="T8" fmla="*/ 66 w 108"/>
                  <a:gd name="T9" fmla="*/ 0 h 92"/>
                  <a:gd name="T10" fmla="*/ 54 w 108"/>
                  <a:gd name="T11" fmla="*/ 0 h 92"/>
                  <a:gd name="T12" fmla="*/ 43 w 108"/>
                  <a:gd name="T13" fmla="*/ 11 h 92"/>
                  <a:gd name="T14" fmla="*/ 43 w 108"/>
                  <a:gd name="T15" fmla="*/ 15 h 92"/>
                  <a:gd name="T16" fmla="*/ 14 w 108"/>
                  <a:gd name="T17" fmla="*/ 15 h 92"/>
                  <a:gd name="T18" fmla="*/ 0 w 108"/>
                  <a:gd name="T19" fmla="*/ 29 h 92"/>
                  <a:gd name="T20" fmla="*/ 0 w 108"/>
                  <a:gd name="T21" fmla="*/ 78 h 92"/>
                  <a:gd name="T22" fmla="*/ 14 w 108"/>
                  <a:gd name="T23" fmla="*/ 92 h 92"/>
                  <a:gd name="T24" fmla="*/ 94 w 108"/>
                  <a:gd name="T25" fmla="*/ 92 h 92"/>
                  <a:gd name="T26" fmla="*/ 108 w 108"/>
                  <a:gd name="T27" fmla="*/ 78 h 92"/>
                  <a:gd name="T28" fmla="*/ 108 w 108"/>
                  <a:gd name="T29" fmla="*/ 29 h 92"/>
                  <a:gd name="T30" fmla="*/ 94 w 108"/>
                  <a:gd name="T31" fmla="*/ 15 h 92"/>
                  <a:gd name="T32" fmla="*/ 10 w 108"/>
                  <a:gd name="T33" fmla="*/ 78 h 92"/>
                  <a:gd name="T34" fmla="*/ 10 w 108"/>
                  <a:gd name="T35" fmla="*/ 29 h 92"/>
                  <a:gd name="T36" fmla="*/ 14 w 108"/>
                  <a:gd name="T37" fmla="*/ 24 h 92"/>
                  <a:gd name="T38" fmla="*/ 26 w 108"/>
                  <a:gd name="T39" fmla="*/ 24 h 92"/>
                  <a:gd name="T40" fmla="*/ 26 w 108"/>
                  <a:gd name="T41" fmla="*/ 83 h 92"/>
                  <a:gd name="T42" fmla="*/ 14 w 108"/>
                  <a:gd name="T43" fmla="*/ 83 h 92"/>
                  <a:gd name="T44" fmla="*/ 10 w 108"/>
                  <a:gd name="T45" fmla="*/ 78 h 92"/>
                  <a:gd name="T46" fmla="*/ 99 w 108"/>
                  <a:gd name="T47" fmla="*/ 78 h 92"/>
                  <a:gd name="T48" fmla="*/ 94 w 108"/>
                  <a:gd name="T49" fmla="*/ 83 h 92"/>
                  <a:gd name="T50" fmla="*/ 35 w 108"/>
                  <a:gd name="T51" fmla="*/ 83 h 92"/>
                  <a:gd name="T52" fmla="*/ 35 w 108"/>
                  <a:gd name="T53" fmla="*/ 24 h 92"/>
                  <a:gd name="T54" fmla="*/ 43 w 108"/>
                  <a:gd name="T55" fmla="*/ 24 h 92"/>
                  <a:gd name="T56" fmla="*/ 77 w 108"/>
                  <a:gd name="T57" fmla="*/ 24 h 92"/>
                  <a:gd name="T58" fmla="*/ 94 w 108"/>
                  <a:gd name="T59" fmla="*/ 24 h 92"/>
                  <a:gd name="T60" fmla="*/ 99 w 108"/>
                  <a:gd name="T61" fmla="*/ 29 h 92"/>
                  <a:gd name="T62" fmla="*/ 99 w 108"/>
                  <a:gd name="T63" fmla="*/ 7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08" h="92">
                    <a:moveTo>
                      <a:pt x="94" y="15"/>
                    </a:moveTo>
                    <a:cubicBezTo>
                      <a:pt x="77" y="15"/>
                      <a:pt x="77" y="15"/>
                      <a:pt x="77" y="15"/>
                    </a:cubicBezTo>
                    <a:cubicBezTo>
                      <a:pt x="77" y="14"/>
                      <a:pt x="77" y="14"/>
                      <a:pt x="77" y="14"/>
                    </a:cubicBezTo>
                    <a:cubicBezTo>
                      <a:pt x="77" y="11"/>
                      <a:pt x="77" y="11"/>
                      <a:pt x="77" y="11"/>
                    </a:cubicBezTo>
                    <a:cubicBezTo>
                      <a:pt x="77" y="5"/>
                      <a:pt x="72" y="0"/>
                      <a:pt x="66" y="0"/>
                    </a:cubicBezTo>
                    <a:cubicBezTo>
                      <a:pt x="54" y="0"/>
                      <a:pt x="54" y="0"/>
                      <a:pt x="54" y="0"/>
                    </a:cubicBezTo>
                    <a:cubicBezTo>
                      <a:pt x="48" y="0"/>
                      <a:pt x="43" y="5"/>
                      <a:pt x="43" y="11"/>
                    </a:cubicBezTo>
                    <a:cubicBezTo>
                      <a:pt x="43" y="15"/>
                      <a:pt x="43" y="15"/>
                      <a:pt x="43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7" y="15"/>
                      <a:pt x="0" y="21"/>
                      <a:pt x="0" y="29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86"/>
                      <a:pt x="6" y="92"/>
                      <a:pt x="14" y="92"/>
                    </a:cubicBezTo>
                    <a:cubicBezTo>
                      <a:pt x="94" y="92"/>
                      <a:pt x="94" y="92"/>
                      <a:pt x="94" y="92"/>
                    </a:cubicBezTo>
                    <a:cubicBezTo>
                      <a:pt x="101" y="92"/>
                      <a:pt x="108" y="86"/>
                      <a:pt x="108" y="78"/>
                    </a:cubicBezTo>
                    <a:cubicBezTo>
                      <a:pt x="108" y="29"/>
                      <a:pt x="108" y="29"/>
                      <a:pt x="108" y="29"/>
                    </a:cubicBezTo>
                    <a:cubicBezTo>
                      <a:pt x="108" y="21"/>
                      <a:pt x="101" y="15"/>
                      <a:pt x="94" y="15"/>
                    </a:cubicBezTo>
                    <a:close/>
                    <a:moveTo>
                      <a:pt x="10" y="78"/>
                    </a:moveTo>
                    <a:cubicBezTo>
                      <a:pt x="10" y="29"/>
                      <a:pt x="10" y="29"/>
                      <a:pt x="10" y="29"/>
                    </a:cubicBezTo>
                    <a:cubicBezTo>
                      <a:pt x="10" y="27"/>
                      <a:pt x="12" y="24"/>
                      <a:pt x="14" y="24"/>
                    </a:cubicBezTo>
                    <a:cubicBezTo>
                      <a:pt x="26" y="24"/>
                      <a:pt x="26" y="24"/>
                      <a:pt x="26" y="24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14" y="83"/>
                      <a:pt x="14" y="83"/>
                      <a:pt x="14" y="83"/>
                    </a:cubicBezTo>
                    <a:cubicBezTo>
                      <a:pt x="11" y="83"/>
                      <a:pt x="10" y="80"/>
                      <a:pt x="10" y="78"/>
                    </a:cubicBezTo>
                    <a:close/>
                    <a:moveTo>
                      <a:pt x="99" y="78"/>
                    </a:moveTo>
                    <a:cubicBezTo>
                      <a:pt x="99" y="80"/>
                      <a:pt x="96" y="83"/>
                      <a:pt x="94" y="83"/>
                    </a:cubicBezTo>
                    <a:cubicBezTo>
                      <a:pt x="35" y="83"/>
                      <a:pt x="35" y="83"/>
                      <a:pt x="35" y="83"/>
                    </a:cubicBezTo>
                    <a:cubicBezTo>
                      <a:pt x="35" y="24"/>
                      <a:pt x="35" y="24"/>
                      <a:pt x="35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77" y="24"/>
                      <a:pt x="77" y="24"/>
                      <a:pt x="77" y="24"/>
                    </a:cubicBezTo>
                    <a:cubicBezTo>
                      <a:pt x="94" y="24"/>
                      <a:pt x="94" y="24"/>
                      <a:pt x="94" y="24"/>
                    </a:cubicBezTo>
                    <a:cubicBezTo>
                      <a:pt x="96" y="24"/>
                      <a:pt x="99" y="27"/>
                      <a:pt x="99" y="29"/>
                    </a:cubicBezTo>
                    <a:lnTo>
                      <a:pt x="99" y="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92" name="Freeform 28"/>
              <p:cNvSpPr>
                <a:spLocks noEditPoints="1"/>
              </p:cNvSpPr>
              <p:nvPr/>
            </p:nvSpPr>
            <p:spPr bwMode="auto">
              <a:xfrm>
                <a:off x="93" y="83"/>
                <a:ext cx="74" cy="74"/>
              </a:xfrm>
              <a:custGeom>
                <a:avLst/>
                <a:gdLst>
                  <a:gd name="T0" fmla="*/ 17 w 34"/>
                  <a:gd name="T1" fmla="*/ 0 h 34"/>
                  <a:gd name="T2" fmla="*/ 0 w 34"/>
                  <a:gd name="T3" fmla="*/ 17 h 34"/>
                  <a:gd name="T4" fmla="*/ 17 w 34"/>
                  <a:gd name="T5" fmla="*/ 34 h 34"/>
                  <a:gd name="T6" fmla="*/ 34 w 34"/>
                  <a:gd name="T7" fmla="*/ 17 h 34"/>
                  <a:gd name="T8" fmla="*/ 17 w 34"/>
                  <a:gd name="T9" fmla="*/ 0 h 34"/>
                  <a:gd name="T10" fmla="*/ 17 w 34"/>
                  <a:gd name="T11" fmla="*/ 25 h 34"/>
                  <a:gd name="T12" fmla="*/ 9 w 34"/>
                  <a:gd name="T13" fmla="*/ 17 h 34"/>
                  <a:gd name="T14" fmla="*/ 17 w 34"/>
                  <a:gd name="T15" fmla="*/ 10 h 34"/>
                  <a:gd name="T16" fmla="*/ 25 w 34"/>
                  <a:gd name="T17" fmla="*/ 17 h 34"/>
                  <a:gd name="T18" fmla="*/ 17 w 34"/>
                  <a:gd name="T19" fmla="*/ 2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34">
                    <a:moveTo>
                      <a:pt x="17" y="0"/>
                    </a:moveTo>
                    <a:cubicBezTo>
                      <a:pt x="8" y="0"/>
                      <a:pt x="0" y="8"/>
                      <a:pt x="0" y="17"/>
                    </a:cubicBezTo>
                    <a:cubicBezTo>
                      <a:pt x="0" y="27"/>
                      <a:pt x="8" y="34"/>
                      <a:pt x="17" y="34"/>
                    </a:cubicBezTo>
                    <a:cubicBezTo>
                      <a:pt x="26" y="34"/>
                      <a:pt x="34" y="27"/>
                      <a:pt x="34" y="17"/>
                    </a:cubicBezTo>
                    <a:cubicBezTo>
                      <a:pt x="34" y="8"/>
                      <a:pt x="26" y="0"/>
                      <a:pt x="17" y="0"/>
                    </a:cubicBezTo>
                    <a:close/>
                    <a:moveTo>
                      <a:pt x="17" y="25"/>
                    </a:moveTo>
                    <a:cubicBezTo>
                      <a:pt x="13" y="25"/>
                      <a:pt x="9" y="21"/>
                      <a:pt x="9" y="17"/>
                    </a:cubicBezTo>
                    <a:cubicBezTo>
                      <a:pt x="9" y="13"/>
                      <a:pt x="13" y="10"/>
                      <a:pt x="17" y="10"/>
                    </a:cubicBezTo>
                    <a:cubicBezTo>
                      <a:pt x="21" y="10"/>
                      <a:pt x="25" y="13"/>
                      <a:pt x="25" y="17"/>
                    </a:cubicBezTo>
                    <a:cubicBezTo>
                      <a:pt x="25" y="21"/>
                      <a:pt x="21" y="25"/>
                      <a:pt x="17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93" name="Group 29"/>
            <p:cNvGrpSpPr/>
            <p:nvPr/>
          </p:nvGrpSpPr>
          <p:grpSpPr bwMode="auto">
            <a:xfrm>
              <a:off x="9271002" y="3781533"/>
              <a:ext cx="488951" cy="486984"/>
              <a:chOff x="0" y="0"/>
              <a:chExt cx="231" cy="230"/>
            </a:xfrm>
            <a:solidFill>
              <a:srgbClr val="325B7F"/>
            </a:solidFill>
          </p:grpSpPr>
          <p:sp>
            <p:nvSpPr>
              <p:cNvPr id="94" name="Freeform 30"/>
              <p:cNvSpPr>
                <a:spLocks noEditPoints="1"/>
              </p:cNvSpPr>
              <p:nvPr/>
            </p:nvSpPr>
            <p:spPr bwMode="auto">
              <a:xfrm>
                <a:off x="0" y="0"/>
                <a:ext cx="231" cy="230"/>
              </a:xfrm>
              <a:custGeom>
                <a:avLst/>
                <a:gdLst>
                  <a:gd name="T0" fmla="*/ 53 w 106"/>
                  <a:gd name="T1" fmla="*/ 106 h 106"/>
                  <a:gd name="T2" fmla="*/ 0 w 106"/>
                  <a:gd name="T3" fmla="*/ 53 h 106"/>
                  <a:gd name="T4" fmla="*/ 53 w 106"/>
                  <a:gd name="T5" fmla="*/ 0 h 106"/>
                  <a:gd name="T6" fmla="*/ 106 w 106"/>
                  <a:gd name="T7" fmla="*/ 53 h 106"/>
                  <a:gd name="T8" fmla="*/ 53 w 106"/>
                  <a:gd name="T9" fmla="*/ 106 h 106"/>
                  <a:gd name="T10" fmla="*/ 53 w 106"/>
                  <a:gd name="T11" fmla="*/ 9 h 106"/>
                  <a:gd name="T12" fmla="*/ 9 w 106"/>
                  <a:gd name="T13" fmla="*/ 53 h 106"/>
                  <a:gd name="T14" fmla="*/ 53 w 106"/>
                  <a:gd name="T15" fmla="*/ 97 h 106"/>
                  <a:gd name="T16" fmla="*/ 97 w 106"/>
                  <a:gd name="T17" fmla="*/ 53 h 106"/>
                  <a:gd name="T18" fmla="*/ 53 w 106"/>
                  <a:gd name="T19" fmla="*/ 9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6" h="106">
                    <a:moveTo>
                      <a:pt x="53" y="106"/>
                    </a:moveTo>
                    <a:cubicBezTo>
                      <a:pt x="24" y="106"/>
                      <a:pt x="0" y="82"/>
                      <a:pt x="0" y="53"/>
                    </a:cubicBezTo>
                    <a:cubicBezTo>
                      <a:pt x="0" y="24"/>
                      <a:pt x="24" y="0"/>
                      <a:pt x="53" y="0"/>
                    </a:cubicBezTo>
                    <a:cubicBezTo>
                      <a:pt x="82" y="0"/>
                      <a:pt x="106" y="24"/>
                      <a:pt x="106" y="53"/>
                    </a:cubicBezTo>
                    <a:cubicBezTo>
                      <a:pt x="106" y="82"/>
                      <a:pt x="82" y="106"/>
                      <a:pt x="53" y="106"/>
                    </a:cubicBezTo>
                    <a:close/>
                    <a:moveTo>
                      <a:pt x="53" y="9"/>
                    </a:moveTo>
                    <a:cubicBezTo>
                      <a:pt x="29" y="9"/>
                      <a:pt x="9" y="29"/>
                      <a:pt x="9" y="53"/>
                    </a:cubicBezTo>
                    <a:cubicBezTo>
                      <a:pt x="9" y="77"/>
                      <a:pt x="29" y="97"/>
                      <a:pt x="53" y="97"/>
                    </a:cubicBezTo>
                    <a:cubicBezTo>
                      <a:pt x="77" y="97"/>
                      <a:pt x="97" y="77"/>
                      <a:pt x="97" y="53"/>
                    </a:cubicBezTo>
                    <a:cubicBezTo>
                      <a:pt x="97" y="29"/>
                      <a:pt x="77" y="9"/>
                      <a:pt x="5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95" name="Freeform 31"/>
              <p:cNvSpPr/>
              <p:nvPr/>
            </p:nvSpPr>
            <p:spPr bwMode="auto">
              <a:xfrm>
                <a:off x="104" y="43"/>
                <a:ext cx="72" cy="81"/>
              </a:xfrm>
              <a:custGeom>
                <a:avLst/>
                <a:gdLst>
                  <a:gd name="T0" fmla="*/ 28 w 33"/>
                  <a:gd name="T1" fmla="*/ 37 h 37"/>
                  <a:gd name="T2" fmla="*/ 5 w 33"/>
                  <a:gd name="T3" fmla="*/ 37 h 37"/>
                  <a:gd name="T4" fmla="*/ 0 w 33"/>
                  <a:gd name="T5" fmla="*/ 33 h 37"/>
                  <a:gd name="T6" fmla="*/ 0 w 33"/>
                  <a:gd name="T7" fmla="*/ 5 h 37"/>
                  <a:gd name="T8" fmla="*/ 5 w 33"/>
                  <a:gd name="T9" fmla="*/ 0 h 37"/>
                  <a:gd name="T10" fmla="*/ 9 w 33"/>
                  <a:gd name="T11" fmla="*/ 5 h 37"/>
                  <a:gd name="T12" fmla="*/ 9 w 33"/>
                  <a:gd name="T13" fmla="*/ 28 h 37"/>
                  <a:gd name="T14" fmla="*/ 28 w 33"/>
                  <a:gd name="T15" fmla="*/ 28 h 37"/>
                  <a:gd name="T16" fmla="*/ 33 w 33"/>
                  <a:gd name="T17" fmla="*/ 33 h 37"/>
                  <a:gd name="T18" fmla="*/ 28 w 33"/>
                  <a:gd name="T19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37">
                    <a:moveTo>
                      <a:pt x="28" y="37"/>
                    </a:moveTo>
                    <a:cubicBezTo>
                      <a:pt x="5" y="37"/>
                      <a:pt x="5" y="37"/>
                      <a:pt x="5" y="37"/>
                    </a:cubicBezTo>
                    <a:cubicBezTo>
                      <a:pt x="2" y="37"/>
                      <a:pt x="0" y="35"/>
                      <a:pt x="0" y="33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7" y="0"/>
                      <a:pt x="9" y="2"/>
                      <a:pt x="9" y="5"/>
                    </a:cubicBezTo>
                    <a:cubicBezTo>
                      <a:pt x="9" y="28"/>
                      <a:pt x="9" y="28"/>
                      <a:pt x="9" y="28"/>
                    </a:cubicBezTo>
                    <a:cubicBezTo>
                      <a:pt x="28" y="28"/>
                      <a:pt x="28" y="28"/>
                      <a:pt x="28" y="28"/>
                    </a:cubicBezTo>
                    <a:cubicBezTo>
                      <a:pt x="31" y="28"/>
                      <a:pt x="33" y="30"/>
                      <a:pt x="33" y="33"/>
                    </a:cubicBezTo>
                    <a:cubicBezTo>
                      <a:pt x="33" y="35"/>
                      <a:pt x="31" y="37"/>
                      <a:pt x="28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96" name="Line 32"/>
            <p:cNvSpPr>
              <a:spLocks noChangeShapeType="1"/>
            </p:cNvSpPr>
            <p:nvPr/>
          </p:nvSpPr>
          <p:spPr bwMode="auto">
            <a:xfrm>
              <a:off x="2677584" y="4408260"/>
              <a:ext cx="0" cy="899861"/>
            </a:xfrm>
            <a:prstGeom prst="line">
              <a:avLst/>
            </a:prstGeom>
            <a:noFill/>
            <a:ln w="6350" cmpd="sng">
              <a:solidFill>
                <a:schemeClr val="bg1">
                  <a:lumMod val="50000"/>
                </a:schemeClr>
              </a:solidFill>
              <a:prstDash val="solid"/>
              <a:rou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97" name="Line 33"/>
            <p:cNvSpPr>
              <a:spLocks noChangeShapeType="1"/>
            </p:cNvSpPr>
            <p:nvPr/>
          </p:nvSpPr>
          <p:spPr bwMode="auto">
            <a:xfrm>
              <a:off x="6096000" y="4408260"/>
              <a:ext cx="0" cy="899861"/>
            </a:xfrm>
            <a:prstGeom prst="line">
              <a:avLst/>
            </a:prstGeom>
            <a:noFill/>
            <a:ln w="6350" cmpd="sng">
              <a:solidFill>
                <a:schemeClr val="bg1">
                  <a:lumMod val="50000"/>
                </a:schemeClr>
              </a:solidFill>
              <a:prstDash val="solid"/>
              <a:rou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98" name="Line 34"/>
            <p:cNvSpPr>
              <a:spLocks noChangeShapeType="1"/>
            </p:cNvSpPr>
            <p:nvPr/>
          </p:nvSpPr>
          <p:spPr bwMode="auto">
            <a:xfrm>
              <a:off x="9514417" y="4408260"/>
              <a:ext cx="0" cy="899861"/>
            </a:xfrm>
            <a:prstGeom prst="line">
              <a:avLst/>
            </a:prstGeom>
            <a:noFill/>
            <a:ln w="6350" cmpd="sng">
              <a:solidFill>
                <a:schemeClr val="bg1">
                  <a:lumMod val="50000"/>
                </a:schemeClr>
              </a:solidFill>
              <a:prstDash val="solid"/>
              <a:rou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99" name="Line 35"/>
            <p:cNvSpPr>
              <a:spLocks noChangeShapeType="1"/>
            </p:cNvSpPr>
            <p:nvPr/>
          </p:nvSpPr>
          <p:spPr bwMode="auto">
            <a:xfrm>
              <a:off x="4406900" y="2739812"/>
              <a:ext cx="0" cy="899861"/>
            </a:xfrm>
            <a:prstGeom prst="line">
              <a:avLst/>
            </a:prstGeom>
            <a:noFill/>
            <a:ln w="6350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00" name="Line 36"/>
            <p:cNvSpPr>
              <a:spLocks noChangeShapeType="1"/>
            </p:cNvSpPr>
            <p:nvPr/>
          </p:nvSpPr>
          <p:spPr bwMode="auto">
            <a:xfrm>
              <a:off x="7802033" y="2739812"/>
              <a:ext cx="0" cy="899861"/>
            </a:xfrm>
            <a:prstGeom prst="line">
              <a:avLst/>
            </a:prstGeom>
            <a:noFill/>
            <a:ln w="6350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</p:grpSp>
      <p:sp>
        <p:nvSpPr>
          <p:cNvPr id="106" name="矩形 30"/>
          <p:cNvSpPr>
            <a:spLocks noChangeArrowheads="1"/>
          </p:cNvSpPr>
          <p:nvPr/>
        </p:nvSpPr>
        <p:spPr bwMode="auto">
          <a:xfrm>
            <a:off x="934587" y="322124"/>
            <a:ext cx="4065203" cy="492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457200">
              <a:spcBef>
                <a:spcPct val="0"/>
              </a:spcBef>
              <a:buNone/>
            </a:pPr>
            <a:r>
              <a:rPr lang="zh-CN" altLang="en-US" sz="2400" dirty="0">
                <a:solidFill>
                  <a:srgbClr val="325B7F"/>
                </a:solidFill>
                <a:latin typeface="迷你简菱心" panose="02010609000101010101" pitchFamily="49" charset="-122"/>
                <a:ea typeface="迷你简菱心" panose="02010609000101010101" pitchFamily="49" charset="-122"/>
                <a:sym typeface="微软雅黑" panose="020B0503020204020204" pitchFamily="34" charset="-122"/>
              </a:rPr>
              <a:t>添加论文第四部分内容标题</a:t>
            </a:r>
          </a:p>
        </p:txBody>
      </p:sp>
      <p:grpSp>
        <p:nvGrpSpPr>
          <p:cNvPr id="107" name="组合 106"/>
          <p:cNvGrpSpPr/>
          <p:nvPr/>
        </p:nvGrpSpPr>
        <p:grpSpPr>
          <a:xfrm>
            <a:off x="451502" y="345889"/>
            <a:ext cx="467216" cy="468244"/>
            <a:chOff x="3437020" y="4201727"/>
            <a:chExt cx="863676" cy="865576"/>
          </a:xfrm>
        </p:grpSpPr>
        <p:sp>
          <p:nvSpPr>
            <p:cNvPr id="108" name="椭圆 21"/>
            <p:cNvSpPr>
              <a:spLocks noChangeArrowheads="1"/>
            </p:cNvSpPr>
            <p:nvPr/>
          </p:nvSpPr>
          <p:spPr bwMode="auto">
            <a:xfrm>
              <a:off x="3437020" y="4201727"/>
              <a:ext cx="863676" cy="865576"/>
            </a:xfrm>
            <a:prstGeom prst="ellipse">
              <a:avLst/>
            </a:prstGeom>
            <a:solidFill>
              <a:srgbClr val="255580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defTabSz="457200">
                <a:spcBef>
                  <a:spcPct val="0"/>
                </a:spcBef>
                <a:buNone/>
              </a:pPr>
              <a:endParaRPr lang="zh-CN" altLang="zh-CN" sz="2400" dirty="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grpSp>
          <p:nvGrpSpPr>
            <p:cNvPr id="109" name="Group 4"/>
            <p:cNvGrpSpPr>
              <a:grpSpLocks noChangeAspect="1"/>
            </p:cNvGrpSpPr>
            <p:nvPr/>
          </p:nvGrpSpPr>
          <p:grpSpPr bwMode="auto">
            <a:xfrm>
              <a:off x="3626902" y="4339091"/>
              <a:ext cx="476560" cy="578496"/>
              <a:chOff x="2694" y="1931"/>
              <a:chExt cx="374" cy="454"/>
            </a:xfrm>
            <a:solidFill>
              <a:schemeClr val="bg1"/>
            </a:solidFill>
          </p:grpSpPr>
          <p:sp>
            <p:nvSpPr>
              <p:cNvPr id="110" name="Freeform 5"/>
              <p:cNvSpPr>
                <a:spLocks noEditPoints="1"/>
              </p:cNvSpPr>
              <p:nvPr/>
            </p:nvSpPr>
            <p:spPr bwMode="auto">
              <a:xfrm>
                <a:off x="2694" y="1931"/>
                <a:ext cx="374" cy="454"/>
              </a:xfrm>
              <a:custGeom>
                <a:avLst/>
                <a:gdLst>
                  <a:gd name="T0" fmla="*/ 127 w 155"/>
                  <a:gd name="T1" fmla="*/ 7 h 189"/>
                  <a:gd name="T2" fmla="*/ 124 w 155"/>
                  <a:gd name="T3" fmla="*/ 0 h 189"/>
                  <a:gd name="T4" fmla="*/ 122 w 155"/>
                  <a:gd name="T5" fmla="*/ 7 h 189"/>
                  <a:gd name="T6" fmla="*/ 96 w 155"/>
                  <a:gd name="T7" fmla="*/ 3 h 189"/>
                  <a:gd name="T8" fmla="*/ 90 w 155"/>
                  <a:gd name="T9" fmla="*/ 3 h 189"/>
                  <a:gd name="T10" fmla="*/ 64 w 155"/>
                  <a:gd name="T11" fmla="*/ 7 h 189"/>
                  <a:gd name="T12" fmla="*/ 62 w 155"/>
                  <a:gd name="T13" fmla="*/ 0 h 189"/>
                  <a:gd name="T14" fmla="*/ 59 w 155"/>
                  <a:gd name="T15" fmla="*/ 7 h 189"/>
                  <a:gd name="T16" fmla="*/ 33 w 155"/>
                  <a:gd name="T17" fmla="*/ 3 h 189"/>
                  <a:gd name="T18" fmla="*/ 27 w 155"/>
                  <a:gd name="T19" fmla="*/ 3 h 189"/>
                  <a:gd name="T20" fmla="*/ 7 w 155"/>
                  <a:gd name="T21" fmla="*/ 7 h 189"/>
                  <a:gd name="T22" fmla="*/ 0 w 155"/>
                  <a:gd name="T23" fmla="*/ 182 h 189"/>
                  <a:gd name="T24" fmla="*/ 148 w 155"/>
                  <a:gd name="T25" fmla="*/ 189 h 189"/>
                  <a:gd name="T26" fmla="*/ 155 w 155"/>
                  <a:gd name="T27" fmla="*/ 13 h 189"/>
                  <a:gd name="T28" fmla="*/ 124 w 155"/>
                  <a:gd name="T29" fmla="*/ 40 h 189"/>
                  <a:gd name="T30" fmla="*/ 127 w 155"/>
                  <a:gd name="T31" fmla="*/ 31 h 189"/>
                  <a:gd name="T32" fmla="*/ 124 w 155"/>
                  <a:gd name="T33" fmla="*/ 44 h 189"/>
                  <a:gd name="T34" fmla="*/ 122 w 155"/>
                  <a:gd name="T35" fmla="*/ 31 h 189"/>
                  <a:gd name="T36" fmla="*/ 124 w 155"/>
                  <a:gd name="T37" fmla="*/ 40 h 189"/>
                  <a:gd name="T38" fmla="*/ 96 w 155"/>
                  <a:gd name="T39" fmla="*/ 37 h 189"/>
                  <a:gd name="T40" fmla="*/ 100 w 155"/>
                  <a:gd name="T41" fmla="*/ 37 h 189"/>
                  <a:gd name="T42" fmla="*/ 86 w 155"/>
                  <a:gd name="T43" fmla="*/ 37 h 189"/>
                  <a:gd name="T44" fmla="*/ 90 w 155"/>
                  <a:gd name="T45" fmla="*/ 37 h 189"/>
                  <a:gd name="T46" fmla="*/ 62 w 155"/>
                  <a:gd name="T47" fmla="*/ 40 h 189"/>
                  <a:gd name="T48" fmla="*/ 64 w 155"/>
                  <a:gd name="T49" fmla="*/ 31 h 189"/>
                  <a:gd name="T50" fmla="*/ 62 w 155"/>
                  <a:gd name="T51" fmla="*/ 44 h 189"/>
                  <a:gd name="T52" fmla="*/ 59 w 155"/>
                  <a:gd name="T53" fmla="*/ 31 h 189"/>
                  <a:gd name="T54" fmla="*/ 62 w 155"/>
                  <a:gd name="T55" fmla="*/ 40 h 189"/>
                  <a:gd name="T56" fmla="*/ 33 w 155"/>
                  <a:gd name="T57" fmla="*/ 37 h 189"/>
                  <a:gd name="T58" fmla="*/ 37 w 155"/>
                  <a:gd name="T59" fmla="*/ 37 h 189"/>
                  <a:gd name="T60" fmla="*/ 23 w 155"/>
                  <a:gd name="T61" fmla="*/ 37 h 189"/>
                  <a:gd name="T62" fmla="*/ 27 w 155"/>
                  <a:gd name="T63" fmla="*/ 37 h 189"/>
                  <a:gd name="T64" fmla="*/ 141 w 155"/>
                  <a:gd name="T65" fmla="*/ 175 h 189"/>
                  <a:gd name="T66" fmla="*/ 14 w 155"/>
                  <a:gd name="T67" fmla="*/ 20 h 189"/>
                  <a:gd name="T68" fmla="*/ 27 w 155"/>
                  <a:gd name="T69" fmla="*/ 25 h 189"/>
                  <a:gd name="T70" fmla="*/ 30 w 155"/>
                  <a:gd name="T71" fmla="*/ 50 h 189"/>
                  <a:gd name="T72" fmla="*/ 33 w 155"/>
                  <a:gd name="T73" fmla="*/ 25 h 189"/>
                  <a:gd name="T74" fmla="*/ 59 w 155"/>
                  <a:gd name="T75" fmla="*/ 20 h 189"/>
                  <a:gd name="T76" fmla="*/ 49 w 155"/>
                  <a:gd name="T77" fmla="*/ 37 h 189"/>
                  <a:gd name="T78" fmla="*/ 74 w 155"/>
                  <a:gd name="T79" fmla="*/ 37 h 189"/>
                  <a:gd name="T80" fmla="*/ 64 w 155"/>
                  <a:gd name="T81" fmla="*/ 20 h 189"/>
                  <a:gd name="T82" fmla="*/ 90 w 155"/>
                  <a:gd name="T83" fmla="*/ 25 h 189"/>
                  <a:gd name="T84" fmla="*/ 93 w 155"/>
                  <a:gd name="T85" fmla="*/ 50 h 189"/>
                  <a:gd name="T86" fmla="*/ 96 w 155"/>
                  <a:gd name="T87" fmla="*/ 25 h 189"/>
                  <a:gd name="T88" fmla="*/ 122 w 155"/>
                  <a:gd name="T89" fmla="*/ 20 h 189"/>
                  <a:gd name="T90" fmla="*/ 112 w 155"/>
                  <a:gd name="T91" fmla="*/ 37 h 189"/>
                  <a:gd name="T92" fmla="*/ 137 w 155"/>
                  <a:gd name="T93" fmla="*/ 37 h 189"/>
                  <a:gd name="T94" fmla="*/ 127 w 155"/>
                  <a:gd name="T95" fmla="*/ 20 h 189"/>
                  <a:gd name="T96" fmla="*/ 141 w 155"/>
                  <a:gd name="T97" fmla="*/ 17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5" h="189">
                    <a:moveTo>
                      <a:pt x="148" y="7"/>
                    </a:moveTo>
                    <a:cubicBezTo>
                      <a:pt x="127" y="7"/>
                      <a:pt x="127" y="7"/>
                      <a:pt x="127" y="7"/>
                    </a:cubicBezTo>
                    <a:cubicBezTo>
                      <a:pt x="127" y="3"/>
                      <a:pt x="127" y="3"/>
                      <a:pt x="127" y="3"/>
                    </a:cubicBezTo>
                    <a:cubicBezTo>
                      <a:pt x="127" y="1"/>
                      <a:pt x="126" y="0"/>
                      <a:pt x="124" y="0"/>
                    </a:cubicBezTo>
                    <a:cubicBezTo>
                      <a:pt x="123" y="0"/>
                      <a:pt x="122" y="1"/>
                      <a:pt x="122" y="3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96" y="7"/>
                      <a:pt x="96" y="7"/>
                      <a:pt x="96" y="7"/>
                    </a:cubicBezTo>
                    <a:cubicBezTo>
                      <a:pt x="96" y="3"/>
                      <a:pt x="96" y="3"/>
                      <a:pt x="96" y="3"/>
                    </a:cubicBezTo>
                    <a:cubicBezTo>
                      <a:pt x="96" y="1"/>
                      <a:pt x="94" y="0"/>
                      <a:pt x="93" y="0"/>
                    </a:cubicBezTo>
                    <a:cubicBezTo>
                      <a:pt x="91" y="0"/>
                      <a:pt x="90" y="1"/>
                      <a:pt x="90" y="3"/>
                    </a:cubicBezTo>
                    <a:cubicBezTo>
                      <a:pt x="90" y="7"/>
                      <a:pt x="90" y="7"/>
                      <a:pt x="90" y="7"/>
                    </a:cubicBezTo>
                    <a:cubicBezTo>
                      <a:pt x="64" y="7"/>
                      <a:pt x="64" y="7"/>
                      <a:pt x="64" y="7"/>
                    </a:cubicBezTo>
                    <a:cubicBezTo>
                      <a:pt x="64" y="3"/>
                      <a:pt x="64" y="3"/>
                      <a:pt x="64" y="3"/>
                    </a:cubicBezTo>
                    <a:cubicBezTo>
                      <a:pt x="64" y="1"/>
                      <a:pt x="63" y="0"/>
                      <a:pt x="62" y="0"/>
                    </a:cubicBezTo>
                    <a:cubicBezTo>
                      <a:pt x="60" y="0"/>
                      <a:pt x="59" y="1"/>
                      <a:pt x="59" y="3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3" y="1"/>
                      <a:pt x="32" y="0"/>
                      <a:pt x="30" y="0"/>
                    </a:cubicBezTo>
                    <a:cubicBezTo>
                      <a:pt x="29" y="0"/>
                      <a:pt x="27" y="1"/>
                      <a:pt x="27" y="3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3" y="7"/>
                      <a:pt x="0" y="10"/>
                      <a:pt x="0" y="13"/>
                    </a:cubicBezTo>
                    <a:cubicBezTo>
                      <a:pt x="0" y="182"/>
                      <a:pt x="0" y="182"/>
                      <a:pt x="0" y="182"/>
                    </a:cubicBezTo>
                    <a:cubicBezTo>
                      <a:pt x="0" y="186"/>
                      <a:pt x="3" y="189"/>
                      <a:pt x="7" y="189"/>
                    </a:cubicBezTo>
                    <a:cubicBezTo>
                      <a:pt x="148" y="189"/>
                      <a:pt x="148" y="189"/>
                      <a:pt x="148" y="189"/>
                    </a:cubicBezTo>
                    <a:cubicBezTo>
                      <a:pt x="152" y="189"/>
                      <a:pt x="155" y="186"/>
                      <a:pt x="155" y="182"/>
                    </a:cubicBezTo>
                    <a:cubicBezTo>
                      <a:pt x="155" y="13"/>
                      <a:pt x="155" y="13"/>
                      <a:pt x="155" y="13"/>
                    </a:cubicBezTo>
                    <a:cubicBezTo>
                      <a:pt x="155" y="10"/>
                      <a:pt x="152" y="7"/>
                      <a:pt x="148" y="7"/>
                    </a:cubicBezTo>
                    <a:close/>
                    <a:moveTo>
                      <a:pt x="124" y="40"/>
                    </a:moveTo>
                    <a:cubicBezTo>
                      <a:pt x="126" y="40"/>
                      <a:pt x="127" y="39"/>
                      <a:pt x="127" y="37"/>
                    </a:cubicBezTo>
                    <a:cubicBezTo>
                      <a:pt x="127" y="31"/>
                      <a:pt x="127" y="31"/>
                      <a:pt x="127" y="31"/>
                    </a:cubicBezTo>
                    <a:cubicBezTo>
                      <a:pt x="130" y="32"/>
                      <a:pt x="131" y="35"/>
                      <a:pt x="131" y="37"/>
                    </a:cubicBezTo>
                    <a:cubicBezTo>
                      <a:pt x="131" y="41"/>
                      <a:pt x="128" y="44"/>
                      <a:pt x="124" y="44"/>
                    </a:cubicBezTo>
                    <a:cubicBezTo>
                      <a:pt x="120" y="44"/>
                      <a:pt x="117" y="41"/>
                      <a:pt x="117" y="37"/>
                    </a:cubicBezTo>
                    <a:cubicBezTo>
                      <a:pt x="117" y="34"/>
                      <a:pt x="119" y="32"/>
                      <a:pt x="122" y="31"/>
                    </a:cubicBezTo>
                    <a:cubicBezTo>
                      <a:pt x="122" y="37"/>
                      <a:pt x="122" y="37"/>
                      <a:pt x="122" y="37"/>
                    </a:cubicBezTo>
                    <a:cubicBezTo>
                      <a:pt x="122" y="39"/>
                      <a:pt x="123" y="40"/>
                      <a:pt x="124" y="40"/>
                    </a:cubicBezTo>
                    <a:close/>
                    <a:moveTo>
                      <a:pt x="93" y="40"/>
                    </a:moveTo>
                    <a:cubicBezTo>
                      <a:pt x="94" y="40"/>
                      <a:pt x="96" y="39"/>
                      <a:pt x="96" y="37"/>
                    </a:cubicBezTo>
                    <a:cubicBezTo>
                      <a:pt x="96" y="31"/>
                      <a:pt x="96" y="31"/>
                      <a:pt x="96" y="31"/>
                    </a:cubicBezTo>
                    <a:cubicBezTo>
                      <a:pt x="98" y="32"/>
                      <a:pt x="100" y="35"/>
                      <a:pt x="100" y="37"/>
                    </a:cubicBezTo>
                    <a:cubicBezTo>
                      <a:pt x="100" y="41"/>
                      <a:pt x="97" y="44"/>
                      <a:pt x="93" y="44"/>
                    </a:cubicBezTo>
                    <a:cubicBezTo>
                      <a:pt x="89" y="44"/>
                      <a:pt x="86" y="41"/>
                      <a:pt x="86" y="37"/>
                    </a:cubicBezTo>
                    <a:cubicBezTo>
                      <a:pt x="86" y="34"/>
                      <a:pt x="88" y="32"/>
                      <a:pt x="90" y="31"/>
                    </a:cubicBezTo>
                    <a:cubicBezTo>
                      <a:pt x="90" y="37"/>
                      <a:pt x="90" y="37"/>
                      <a:pt x="90" y="37"/>
                    </a:cubicBezTo>
                    <a:cubicBezTo>
                      <a:pt x="90" y="39"/>
                      <a:pt x="91" y="40"/>
                      <a:pt x="93" y="40"/>
                    </a:cubicBezTo>
                    <a:close/>
                    <a:moveTo>
                      <a:pt x="62" y="40"/>
                    </a:moveTo>
                    <a:cubicBezTo>
                      <a:pt x="63" y="40"/>
                      <a:pt x="64" y="39"/>
                      <a:pt x="64" y="37"/>
                    </a:cubicBezTo>
                    <a:cubicBezTo>
                      <a:pt x="64" y="31"/>
                      <a:pt x="64" y="31"/>
                      <a:pt x="64" y="31"/>
                    </a:cubicBezTo>
                    <a:cubicBezTo>
                      <a:pt x="67" y="32"/>
                      <a:pt x="69" y="35"/>
                      <a:pt x="69" y="37"/>
                    </a:cubicBezTo>
                    <a:cubicBezTo>
                      <a:pt x="69" y="41"/>
                      <a:pt x="65" y="44"/>
                      <a:pt x="62" y="44"/>
                    </a:cubicBezTo>
                    <a:cubicBezTo>
                      <a:pt x="58" y="44"/>
                      <a:pt x="54" y="41"/>
                      <a:pt x="54" y="37"/>
                    </a:cubicBezTo>
                    <a:cubicBezTo>
                      <a:pt x="54" y="34"/>
                      <a:pt x="56" y="32"/>
                      <a:pt x="59" y="31"/>
                    </a:cubicBezTo>
                    <a:cubicBezTo>
                      <a:pt x="59" y="37"/>
                      <a:pt x="59" y="37"/>
                      <a:pt x="59" y="37"/>
                    </a:cubicBezTo>
                    <a:cubicBezTo>
                      <a:pt x="59" y="39"/>
                      <a:pt x="60" y="40"/>
                      <a:pt x="62" y="40"/>
                    </a:cubicBezTo>
                    <a:close/>
                    <a:moveTo>
                      <a:pt x="30" y="40"/>
                    </a:moveTo>
                    <a:cubicBezTo>
                      <a:pt x="32" y="40"/>
                      <a:pt x="33" y="39"/>
                      <a:pt x="33" y="37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5" y="32"/>
                      <a:pt x="37" y="35"/>
                      <a:pt x="37" y="37"/>
                    </a:cubicBezTo>
                    <a:cubicBezTo>
                      <a:pt x="37" y="41"/>
                      <a:pt x="34" y="44"/>
                      <a:pt x="30" y="44"/>
                    </a:cubicBezTo>
                    <a:cubicBezTo>
                      <a:pt x="26" y="44"/>
                      <a:pt x="23" y="41"/>
                      <a:pt x="23" y="37"/>
                    </a:cubicBezTo>
                    <a:cubicBezTo>
                      <a:pt x="23" y="34"/>
                      <a:pt x="25" y="32"/>
                      <a:pt x="27" y="31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9"/>
                      <a:pt x="29" y="40"/>
                      <a:pt x="30" y="40"/>
                    </a:cubicBezTo>
                    <a:close/>
                    <a:moveTo>
                      <a:pt x="141" y="175"/>
                    </a:moveTo>
                    <a:cubicBezTo>
                      <a:pt x="14" y="175"/>
                      <a:pt x="14" y="175"/>
                      <a:pt x="14" y="175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27" y="20"/>
                      <a:pt x="27" y="20"/>
                      <a:pt x="27" y="20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2" y="26"/>
                      <a:pt x="18" y="31"/>
                      <a:pt x="18" y="37"/>
                    </a:cubicBezTo>
                    <a:cubicBezTo>
                      <a:pt x="18" y="44"/>
                      <a:pt x="23" y="50"/>
                      <a:pt x="30" y="50"/>
                    </a:cubicBezTo>
                    <a:cubicBezTo>
                      <a:pt x="37" y="50"/>
                      <a:pt x="43" y="44"/>
                      <a:pt x="43" y="37"/>
                    </a:cubicBezTo>
                    <a:cubicBezTo>
                      <a:pt x="43" y="31"/>
                      <a:pt x="39" y="26"/>
                      <a:pt x="33" y="25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59" y="20"/>
                      <a:pt x="59" y="20"/>
                      <a:pt x="59" y="20"/>
                    </a:cubicBezTo>
                    <a:cubicBezTo>
                      <a:pt x="59" y="25"/>
                      <a:pt x="59" y="25"/>
                      <a:pt x="59" y="25"/>
                    </a:cubicBezTo>
                    <a:cubicBezTo>
                      <a:pt x="53" y="26"/>
                      <a:pt x="49" y="31"/>
                      <a:pt x="49" y="37"/>
                    </a:cubicBezTo>
                    <a:cubicBezTo>
                      <a:pt x="49" y="44"/>
                      <a:pt x="55" y="50"/>
                      <a:pt x="62" y="50"/>
                    </a:cubicBezTo>
                    <a:cubicBezTo>
                      <a:pt x="68" y="50"/>
                      <a:pt x="74" y="44"/>
                      <a:pt x="74" y="37"/>
                    </a:cubicBezTo>
                    <a:cubicBezTo>
                      <a:pt x="74" y="31"/>
                      <a:pt x="70" y="26"/>
                      <a:pt x="64" y="25"/>
                    </a:cubicBezTo>
                    <a:cubicBezTo>
                      <a:pt x="64" y="20"/>
                      <a:pt x="64" y="20"/>
                      <a:pt x="64" y="20"/>
                    </a:cubicBezTo>
                    <a:cubicBezTo>
                      <a:pt x="90" y="20"/>
                      <a:pt x="90" y="20"/>
                      <a:pt x="90" y="20"/>
                    </a:cubicBezTo>
                    <a:cubicBezTo>
                      <a:pt x="90" y="25"/>
                      <a:pt x="90" y="25"/>
                      <a:pt x="90" y="25"/>
                    </a:cubicBezTo>
                    <a:cubicBezTo>
                      <a:pt x="85" y="26"/>
                      <a:pt x="80" y="31"/>
                      <a:pt x="80" y="37"/>
                    </a:cubicBezTo>
                    <a:cubicBezTo>
                      <a:pt x="80" y="44"/>
                      <a:pt x="86" y="50"/>
                      <a:pt x="93" y="50"/>
                    </a:cubicBezTo>
                    <a:cubicBezTo>
                      <a:pt x="100" y="50"/>
                      <a:pt x="105" y="44"/>
                      <a:pt x="105" y="37"/>
                    </a:cubicBezTo>
                    <a:cubicBezTo>
                      <a:pt x="105" y="31"/>
                      <a:pt x="101" y="26"/>
                      <a:pt x="96" y="25"/>
                    </a:cubicBezTo>
                    <a:cubicBezTo>
                      <a:pt x="96" y="20"/>
                      <a:pt x="96" y="20"/>
                      <a:pt x="96" y="20"/>
                    </a:cubicBezTo>
                    <a:cubicBezTo>
                      <a:pt x="122" y="20"/>
                      <a:pt x="122" y="20"/>
                      <a:pt x="122" y="20"/>
                    </a:cubicBezTo>
                    <a:cubicBezTo>
                      <a:pt x="122" y="25"/>
                      <a:pt x="122" y="25"/>
                      <a:pt x="122" y="25"/>
                    </a:cubicBezTo>
                    <a:cubicBezTo>
                      <a:pt x="116" y="26"/>
                      <a:pt x="112" y="31"/>
                      <a:pt x="112" y="37"/>
                    </a:cubicBezTo>
                    <a:cubicBezTo>
                      <a:pt x="112" y="44"/>
                      <a:pt x="117" y="50"/>
                      <a:pt x="124" y="50"/>
                    </a:cubicBezTo>
                    <a:cubicBezTo>
                      <a:pt x="131" y="50"/>
                      <a:pt x="137" y="44"/>
                      <a:pt x="137" y="37"/>
                    </a:cubicBezTo>
                    <a:cubicBezTo>
                      <a:pt x="137" y="31"/>
                      <a:pt x="133" y="26"/>
                      <a:pt x="127" y="25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1" y="20"/>
                      <a:pt x="141" y="20"/>
                      <a:pt x="141" y="20"/>
                    </a:cubicBezTo>
                    <a:lnTo>
                      <a:pt x="141" y="1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1" name="Freeform 6"/>
              <p:cNvSpPr/>
              <p:nvPr/>
            </p:nvSpPr>
            <p:spPr bwMode="auto">
              <a:xfrm>
                <a:off x="2820" y="2272"/>
                <a:ext cx="181" cy="12"/>
              </a:xfrm>
              <a:custGeom>
                <a:avLst/>
                <a:gdLst>
                  <a:gd name="T0" fmla="*/ 73 w 75"/>
                  <a:gd name="T1" fmla="*/ 0 h 5"/>
                  <a:gd name="T2" fmla="*/ 2 w 75"/>
                  <a:gd name="T3" fmla="*/ 0 h 5"/>
                  <a:gd name="T4" fmla="*/ 0 w 75"/>
                  <a:gd name="T5" fmla="*/ 3 h 5"/>
                  <a:gd name="T6" fmla="*/ 2 w 75"/>
                  <a:gd name="T7" fmla="*/ 5 h 5"/>
                  <a:gd name="T8" fmla="*/ 73 w 75"/>
                  <a:gd name="T9" fmla="*/ 5 h 5"/>
                  <a:gd name="T10" fmla="*/ 75 w 75"/>
                  <a:gd name="T11" fmla="*/ 3 h 5"/>
                  <a:gd name="T12" fmla="*/ 73 w 75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5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4" y="5"/>
                      <a:pt x="75" y="4"/>
                      <a:pt x="75" y="3"/>
                    </a:cubicBezTo>
                    <a:cubicBezTo>
                      <a:pt x="75" y="1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2" name="Freeform 7"/>
              <p:cNvSpPr/>
              <p:nvPr/>
            </p:nvSpPr>
            <p:spPr bwMode="auto">
              <a:xfrm>
                <a:off x="2820" y="2190"/>
                <a:ext cx="181" cy="14"/>
              </a:xfrm>
              <a:custGeom>
                <a:avLst/>
                <a:gdLst>
                  <a:gd name="T0" fmla="*/ 73 w 75"/>
                  <a:gd name="T1" fmla="*/ 0 h 6"/>
                  <a:gd name="T2" fmla="*/ 2 w 75"/>
                  <a:gd name="T3" fmla="*/ 0 h 6"/>
                  <a:gd name="T4" fmla="*/ 0 w 75"/>
                  <a:gd name="T5" fmla="*/ 3 h 6"/>
                  <a:gd name="T6" fmla="*/ 2 w 75"/>
                  <a:gd name="T7" fmla="*/ 6 h 6"/>
                  <a:gd name="T8" fmla="*/ 73 w 75"/>
                  <a:gd name="T9" fmla="*/ 6 h 6"/>
                  <a:gd name="T10" fmla="*/ 75 w 75"/>
                  <a:gd name="T11" fmla="*/ 3 h 6"/>
                  <a:gd name="T12" fmla="*/ 73 w 75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6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5"/>
                      <a:pt x="1" y="6"/>
                      <a:pt x="2" y="6"/>
                    </a:cubicBezTo>
                    <a:cubicBezTo>
                      <a:pt x="73" y="6"/>
                      <a:pt x="73" y="6"/>
                      <a:pt x="73" y="6"/>
                    </a:cubicBezTo>
                    <a:cubicBezTo>
                      <a:pt x="74" y="6"/>
                      <a:pt x="75" y="5"/>
                      <a:pt x="75" y="3"/>
                    </a:cubicBezTo>
                    <a:cubicBezTo>
                      <a:pt x="75" y="2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3" name="Freeform 8"/>
              <p:cNvSpPr/>
              <p:nvPr/>
            </p:nvSpPr>
            <p:spPr bwMode="auto">
              <a:xfrm>
                <a:off x="2820" y="2111"/>
                <a:ext cx="181" cy="12"/>
              </a:xfrm>
              <a:custGeom>
                <a:avLst/>
                <a:gdLst>
                  <a:gd name="T0" fmla="*/ 73 w 75"/>
                  <a:gd name="T1" fmla="*/ 0 h 5"/>
                  <a:gd name="T2" fmla="*/ 2 w 75"/>
                  <a:gd name="T3" fmla="*/ 0 h 5"/>
                  <a:gd name="T4" fmla="*/ 0 w 75"/>
                  <a:gd name="T5" fmla="*/ 3 h 5"/>
                  <a:gd name="T6" fmla="*/ 2 w 75"/>
                  <a:gd name="T7" fmla="*/ 5 h 5"/>
                  <a:gd name="T8" fmla="*/ 73 w 75"/>
                  <a:gd name="T9" fmla="*/ 5 h 5"/>
                  <a:gd name="T10" fmla="*/ 75 w 75"/>
                  <a:gd name="T11" fmla="*/ 3 h 5"/>
                  <a:gd name="T12" fmla="*/ 73 w 75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5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4" y="5"/>
                      <a:pt x="75" y="4"/>
                      <a:pt x="75" y="3"/>
                    </a:cubicBezTo>
                    <a:cubicBezTo>
                      <a:pt x="75" y="1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4" name="Freeform 9"/>
              <p:cNvSpPr/>
              <p:nvPr/>
            </p:nvSpPr>
            <p:spPr bwMode="auto">
              <a:xfrm>
                <a:off x="2755" y="2096"/>
                <a:ext cx="41" cy="41"/>
              </a:xfrm>
              <a:custGeom>
                <a:avLst/>
                <a:gdLst>
                  <a:gd name="T0" fmla="*/ 15 w 17"/>
                  <a:gd name="T1" fmla="*/ 0 h 17"/>
                  <a:gd name="T2" fmla="*/ 3 w 17"/>
                  <a:gd name="T3" fmla="*/ 0 h 17"/>
                  <a:gd name="T4" fmla="*/ 0 w 17"/>
                  <a:gd name="T5" fmla="*/ 3 h 17"/>
                  <a:gd name="T6" fmla="*/ 0 w 17"/>
                  <a:gd name="T7" fmla="*/ 15 h 17"/>
                  <a:gd name="T8" fmla="*/ 3 w 17"/>
                  <a:gd name="T9" fmla="*/ 17 h 17"/>
                  <a:gd name="T10" fmla="*/ 15 w 17"/>
                  <a:gd name="T11" fmla="*/ 17 h 17"/>
                  <a:gd name="T12" fmla="*/ 17 w 17"/>
                  <a:gd name="T13" fmla="*/ 15 h 17"/>
                  <a:gd name="T14" fmla="*/ 17 w 17"/>
                  <a:gd name="T15" fmla="*/ 3 h 17"/>
                  <a:gd name="T16" fmla="*/ 15 w 17"/>
                  <a:gd name="T1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7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1" y="17"/>
                      <a:pt x="3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6" y="17"/>
                      <a:pt x="17" y="16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1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5" name="Freeform 10"/>
              <p:cNvSpPr/>
              <p:nvPr/>
            </p:nvSpPr>
            <p:spPr bwMode="auto">
              <a:xfrm>
                <a:off x="2755" y="2176"/>
                <a:ext cx="41" cy="43"/>
              </a:xfrm>
              <a:custGeom>
                <a:avLst/>
                <a:gdLst>
                  <a:gd name="T0" fmla="*/ 15 w 17"/>
                  <a:gd name="T1" fmla="*/ 0 h 18"/>
                  <a:gd name="T2" fmla="*/ 3 w 17"/>
                  <a:gd name="T3" fmla="*/ 0 h 18"/>
                  <a:gd name="T4" fmla="*/ 0 w 17"/>
                  <a:gd name="T5" fmla="*/ 3 h 18"/>
                  <a:gd name="T6" fmla="*/ 0 w 17"/>
                  <a:gd name="T7" fmla="*/ 15 h 18"/>
                  <a:gd name="T8" fmla="*/ 3 w 17"/>
                  <a:gd name="T9" fmla="*/ 18 h 18"/>
                  <a:gd name="T10" fmla="*/ 15 w 17"/>
                  <a:gd name="T11" fmla="*/ 18 h 18"/>
                  <a:gd name="T12" fmla="*/ 17 w 17"/>
                  <a:gd name="T13" fmla="*/ 15 h 18"/>
                  <a:gd name="T14" fmla="*/ 17 w 17"/>
                  <a:gd name="T15" fmla="*/ 3 h 18"/>
                  <a:gd name="T16" fmla="*/ 15 w 17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8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7"/>
                      <a:pt x="1" y="18"/>
                      <a:pt x="3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6" y="18"/>
                      <a:pt x="17" y="17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2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6" name="Freeform 11"/>
              <p:cNvSpPr/>
              <p:nvPr/>
            </p:nvSpPr>
            <p:spPr bwMode="auto">
              <a:xfrm>
                <a:off x="2755" y="2257"/>
                <a:ext cx="41" cy="41"/>
              </a:xfrm>
              <a:custGeom>
                <a:avLst/>
                <a:gdLst>
                  <a:gd name="T0" fmla="*/ 15 w 17"/>
                  <a:gd name="T1" fmla="*/ 0 h 17"/>
                  <a:gd name="T2" fmla="*/ 3 w 17"/>
                  <a:gd name="T3" fmla="*/ 0 h 17"/>
                  <a:gd name="T4" fmla="*/ 0 w 17"/>
                  <a:gd name="T5" fmla="*/ 3 h 17"/>
                  <a:gd name="T6" fmla="*/ 0 w 17"/>
                  <a:gd name="T7" fmla="*/ 15 h 17"/>
                  <a:gd name="T8" fmla="*/ 3 w 17"/>
                  <a:gd name="T9" fmla="*/ 17 h 17"/>
                  <a:gd name="T10" fmla="*/ 15 w 17"/>
                  <a:gd name="T11" fmla="*/ 17 h 17"/>
                  <a:gd name="T12" fmla="*/ 17 w 17"/>
                  <a:gd name="T13" fmla="*/ 15 h 17"/>
                  <a:gd name="T14" fmla="*/ 17 w 17"/>
                  <a:gd name="T15" fmla="*/ 3 h 17"/>
                  <a:gd name="T16" fmla="*/ 15 w 17"/>
                  <a:gd name="T1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7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1" y="17"/>
                      <a:pt x="3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6" y="17"/>
                      <a:pt x="17" y="16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1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457200"/>
                <a:endParaRPr lang="zh-CN" altLang="en-US" sz="1865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117" name="矩形 116"/>
          <p:cNvSpPr/>
          <p:nvPr/>
        </p:nvSpPr>
        <p:spPr>
          <a:xfrm flipH="1">
            <a:off x="1045483" y="5584158"/>
            <a:ext cx="3217631" cy="968436"/>
          </a:xfrm>
          <a:prstGeom prst="rect">
            <a:avLst/>
          </a:prstGeom>
          <a:effectLst/>
        </p:spPr>
        <p:txBody>
          <a:bodyPr wrap="square" lIns="146272" tIns="73135" rIns="146272" bIns="73135">
            <a:spAutoFit/>
          </a:bodyPr>
          <a:lstStyle/>
          <a:p>
            <a:pPr defTabSz="1462405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</a:t>
            </a:r>
          </a:p>
        </p:txBody>
      </p:sp>
      <p:sp>
        <p:nvSpPr>
          <p:cNvPr id="118" name="矩形 117"/>
          <p:cNvSpPr/>
          <p:nvPr/>
        </p:nvSpPr>
        <p:spPr>
          <a:xfrm>
            <a:off x="1646624" y="5270418"/>
            <a:ext cx="2015348" cy="391355"/>
          </a:xfrm>
          <a:prstGeom prst="rect">
            <a:avLst/>
          </a:prstGeom>
        </p:spPr>
        <p:txBody>
          <a:bodyPr wrap="square" lIns="146272" tIns="73135" rIns="146272" bIns="73135">
            <a:spAutoFit/>
          </a:bodyPr>
          <a:lstStyle/>
          <a:p>
            <a:pPr algn="just" defTabSz="1462405" fontAlgn="base">
              <a:lnSpc>
                <a:spcPts val="192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92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标题文字添加</a:t>
            </a:r>
            <a:endParaRPr lang="en-US" altLang="zh-CN" sz="192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9" name="矩形 118"/>
          <p:cNvSpPr/>
          <p:nvPr/>
        </p:nvSpPr>
        <p:spPr>
          <a:xfrm flipH="1">
            <a:off x="2773596" y="1596227"/>
            <a:ext cx="3217631" cy="968436"/>
          </a:xfrm>
          <a:prstGeom prst="rect">
            <a:avLst/>
          </a:prstGeom>
          <a:effectLst/>
        </p:spPr>
        <p:txBody>
          <a:bodyPr wrap="square" lIns="146272" tIns="73135" rIns="146272" bIns="73135">
            <a:spAutoFit/>
          </a:bodyPr>
          <a:lstStyle/>
          <a:p>
            <a:pPr defTabSz="1462405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</a:t>
            </a:r>
          </a:p>
        </p:txBody>
      </p:sp>
      <p:sp>
        <p:nvSpPr>
          <p:cNvPr id="120" name="矩形 119"/>
          <p:cNvSpPr/>
          <p:nvPr/>
        </p:nvSpPr>
        <p:spPr>
          <a:xfrm>
            <a:off x="3374737" y="1282487"/>
            <a:ext cx="2015348" cy="391355"/>
          </a:xfrm>
          <a:prstGeom prst="rect">
            <a:avLst/>
          </a:prstGeom>
        </p:spPr>
        <p:txBody>
          <a:bodyPr wrap="square" lIns="146272" tIns="73135" rIns="146272" bIns="73135">
            <a:spAutoFit/>
          </a:bodyPr>
          <a:lstStyle/>
          <a:p>
            <a:pPr algn="just" defTabSz="1462405" fontAlgn="base">
              <a:lnSpc>
                <a:spcPts val="192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92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标题文字添加</a:t>
            </a:r>
            <a:endParaRPr lang="en-US" altLang="zh-CN" sz="192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1" name="矩形 120"/>
          <p:cNvSpPr/>
          <p:nvPr/>
        </p:nvSpPr>
        <p:spPr>
          <a:xfrm flipH="1">
            <a:off x="4455694" y="5512892"/>
            <a:ext cx="3217631" cy="968436"/>
          </a:xfrm>
          <a:prstGeom prst="rect">
            <a:avLst/>
          </a:prstGeom>
          <a:effectLst/>
        </p:spPr>
        <p:txBody>
          <a:bodyPr wrap="square" lIns="146272" tIns="73135" rIns="146272" bIns="73135">
            <a:spAutoFit/>
          </a:bodyPr>
          <a:lstStyle/>
          <a:p>
            <a:pPr defTabSz="1462405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</a:t>
            </a:r>
          </a:p>
        </p:txBody>
      </p:sp>
      <p:sp>
        <p:nvSpPr>
          <p:cNvPr id="122" name="矩形 121"/>
          <p:cNvSpPr/>
          <p:nvPr/>
        </p:nvSpPr>
        <p:spPr>
          <a:xfrm>
            <a:off x="5056835" y="5199152"/>
            <a:ext cx="2015348" cy="391355"/>
          </a:xfrm>
          <a:prstGeom prst="rect">
            <a:avLst/>
          </a:prstGeom>
        </p:spPr>
        <p:txBody>
          <a:bodyPr wrap="square" lIns="146272" tIns="73135" rIns="146272" bIns="73135">
            <a:spAutoFit/>
          </a:bodyPr>
          <a:lstStyle/>
          <a:p>
            <a:pPr algn="just" defTabSz="1462405" fontAlgn="base">
              <a:lnSpc>
                <a:spcPts val="192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92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标题文字添加</a:t>
            </a:r>
            <a:endParaRPr lang="en-US" altLang="zh-CN" sz="192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" name="矩形 122"/>
          <p:cNvSpPr/>
          <p:nvPr/>
        </p:nvSpPr>
        <p:spPr>
          <a:xfrm flipH="1">
            <a:off x="6183807" y="1524961"/>
            <a:ext cx="3217631" cy="968436"/>
          </a:xfrm>
          <a:prstGeom prst="rect">
            <a:avLst/>
          </a:prstGeom>
          <a:effectLst/>
        </p:spPr>
        <p:txBody>
          <a:bodyPr wrap="square" lIns="146272" tIns="73135" rIns="146272" bIns="73135">
            <a:spAutoFit/>
          </a:bodyPr>
          <a:lstStyle/>
          <a:p>
            <a:pPr defTabSz="1462405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</a:t>
            </a:r>
          </a:p>
        </p:txBody>
      </p:sp>
      <p:sp>
        <p:nvSpPr>
          <p:cNvPr id="124" name="矩形 123"/>
          <p:cNvSpPr/>
          <p:nvPr/>
        </p:nvSpPr>
        <p:spPr>
          <a:xfrm>
            <a:off x="6784948" y="1211221"/>
            <a:ext cx="2015348" cy="391355"/>
          </a:xfrm>
          <a:prstGeom prst="rect">
            <a:avLst/>
          </a:prstGeom>
        </p:spPr>
        <p:txBody>
          <a:bodyPr wrap="square" lIns="146272" tIns="73135" rIns="146272" bIns="73135">
            <a:spAutoFit/>
          </a:bodyPr>
          <a:lstStyle/>
          <a:p>
            <a:pPr algn="just" defTabSz="1462405" fontAlgn="base">
              <a:lnSpc>
                <a:spcPts val="192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92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标题文字添加</a:t>
            </a:r>
            <a:endParaRPr lang="en-US" altLang="zh-CN" sz="192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5" name="矩形 124"/>
          <p:cNvSpPr/>
          <p:nvPr/>
        </p:nvSpPr>
        <p:spPr>
          <a:xfrm flipH="1">
            <a:off x="7968938" y="5470509"/>
            <a:ext cx="3217631" cy="968436"/>
          </a:xfrm>
          <a:prstGeom prst="rect">
            <a:avLst/>
          </a:prstGeom>
          <a:effectLst/>
        </p:spPr>
        <p:txBody>
          <a:bodyPr wrap="square" lIns="146272" tIns="73135" rIns="146272" bIns="73135">
            <a:spAutoFit/>
          </a:bodyPr>
          <a:lstStyle/>
          <a:p>
            <a:pPr defTabSz="1462405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</a:t>
            </a:r>
          </a:p>
        </p:txBody>
      </p:sp>
      <p:sp>
        <p:nvSpPr>
          <p:cNvPr id="126" name="矩形 125"/>
          <p:cNvSpPr/>
          <p:nvPr/>
        </p:nvSpPr>
        <p:spPr>
          <a:xfrm>
            <a:off x="8570079" y="5156769"/>
            <a:ext cx="2015348" cy="391355"/>
          </a:xfrm>
          <a:prstGeom prst="rect">
            <a:avLst/>
          </a:prstGeom>
        </p:spPr>
        <p:txBody>
          <a:bodyPr wrap="square" lIns="146272" tIns="73135" rIns="146272" bIns="73135">
            <a:spAutoFit/>
          </a:bodyPr>
          <a:lstStyle/>
          <a:p>
            <a:pPr algn="just" defTabSz="1462405" fontAlgn="base">
              <a:lnSpc>
                <a:spcPts val="192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92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标题文字添加</a:t>
            </a:r>
            <a:endParaRPr lang="en-US" altLang="zh-CN" sz="192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5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5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5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5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3286" y="1996168"/>
            <a:ext cx="5932714" cy="2865664"/>
          </a:xfrm>
          <a:prstGeom prst="rect">
            <a:avLst/>
          </a:prstGeom>
          <a:solidFill>
            <a:srgbClr val="335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6090652" y="2022122"/>
            <a:ext cx="5932714" cy="2040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5400" dirty="0">
                <a:solidFill>
                  <a:srgbClr val="255580"/>
                </a:solidFill>
                <a:latin typeface="迷你简菱心" panose="02010609000101010101" pitchFamily="49" charset="-122"/>
                <a:ea typeface="迷你简菱心" panose="02010609000101010101" pitchFamily="49" charset="-122"/>
              </a:rPr>
              <a:t>第五部分</a:t>
            </a:r>
            <a:endParaRPr lang="en-US" altLang="zh-CN" sz="5400" dirty="0">
              <a:solidFill>
                <a:srgbClr val="255580"/>
              </a:solidFill>
              <a:latin typeface="迷你简菱心" panose="02010609000101010101" pitchFamily="49" charset="-122"/>
              <a:ea typeface="迷你简菱心" panose="02010609000101010101" pitchFamily="49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4800" dirty="0">
                <a:solidFill>
                  <a:srgbClr val="255580"/>
                </a:solidFill>
                <a:latin typeface="迷你简菱心" panose="02010609000101010101" pitchFamily="49" charset="-122"/>
                <a:ea typeface="迷你简菱心" panose="02010609000101010101" pitchFamily="49" charset="-122"/>
              </a:rPr>
              <a:t>相关建议与论文总结</a:t>
            </a:r>
          </a:p>
        </p:txBody>
      </p:sp>
      <p:sp>
        <p:nvSpPr>
          <p:cNvPr id="7" name="矩形 6" descr="e7d195523061f1c09e9d68d7cf438b91ef959ecb14fc25d26BBA7F7DBC18E55DFF4014AF651F0BF2569D4B6C1DA7F1A4683A481403BD872FC687266AD13265C1DE7C373772FD8728ABDD69ADD03BFF5BE2862BC891DBB79E48D68EAF9BC0B135F08CB3AA261467E47643FBA29D38A9757F7FFD5B7023D39A21F358D3BB12D2D6D548E32EE07CB42717034D7FAE5F42C8"/>
          <p:cNvSpPr/>
          <p:nvPr/>
        </p:nvSpPr>
        <p:spPr>
          <a:xfrm>
            <a:off x="6096000" y="4271438"/>
            <a:ext cx="5927366" cy="568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rPr>
              <a:t>The user can demonstrate on a projector or computer, or print the presentation and make it into a film to be used in a wider field The user can demonstrate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172310" y="1632733"/>
            <a:ext cx="3584652" cy="3592538"/>
            <a:chOff x="3437020" y="5246272"/>
            <a:chExt cx="863676" cy="865576"/>
          </a:xfrm>
        </p:grpSpPr>
        <p:sp>
          <p:nvSpPr>
            <p:cNvPr id="12" name="椭圆 21"/>
            <p:cNvSpPr>
              <a:spLocks noChangeArrowheads="1"/>
            </p:cNvSpPr>
            <p:nvPr/>
          </p:nvSpPr>
          <p:spPr bwMode="auto">
            <a:xfrm>
              <a:off x="3437020" y="5246272"/>
              <a:ext cx="863676" cy="865576"/>
            </a:xfrm>
            <a:prstGeom prst="ellipse">
              <a:avLst/>
            </a:prstGeom>
            <a:solidFill>
              <a:srgbClr val="335C80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defTabSz="457200">
                <a:spcBef>
                  <a:spcPct val="0"/>
                </a:spcBef>
                <a:buNone/>
              </a:pPr>
              <a:endParaRPr lang="zh-CN" altLang="zh-CN" sz="240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sp>
          <p:nvSpPr>
            <p:cNvPr id="13" name="Freeform 9"/>
            <p:cNvSpPr>
              <a:spLocks noEditPoints="1"/>
            </p:cNvSpPr>
            <p:nvPr/>
          </p:nvSpPr>
          <p:spPr bwMode="auto">
            <a:xfrm>
              <a:off x="3564624" y="5446833"/>
              <a:ext cx="605440" cy="464249"/>
            </a:xfrm>
            <a:custGeom>
              <a:avLst/>
              <a:gdLst>
                <a:gd name="T0" fmla="*/ 16 w 104"/>
                <a:gd name="T1" fmla="*/ 2 h 79"/>
                <a:gd name="T2" fmla="*/ 27 w 104"/>
                <a:gd name="T3" fmla="*/ 4 h 79"/>
                <a:gd name="T4" fmla="*/ 19 w 104"/>
                <a:gd name="T5" fmla="*/ 48 h 79"/>
                <a:gd name="T6" fmla="*/ 4 w 104"/>
                <a:gd name="T7" fmla="*/ 45 h 79"/>
                <a:gd name="T8" fmla="*/ 16 w 104"/>
                <a:gd name="T9" fmla="*/ 2 h 79"/>
                <a:gd name="T10" fmla="*/ 18 w 104"/>
                <a:gd name="T11" fmla="*/ 65 h 79"/>
                <a:gd name="T12" fmla="*/ 16 w 104"/>
                <a:gd name="T13" fmla="*/ 72 h 79"/>
                <a:gd name="T14" fmla="*/ 101 w 104"/>
                <a:gd name="T15" fmla="*/ 72 h 79"/>
                <a:gd name="T16" fmla="*/ 104 w 104"/>
                <a:gd name="T17" fmla="*/ 72 h 79"/>
                <a:gd name="T18" fmla="*/ 104 w 104"/>
                <a:gd name="T19" fmla="*/ 68 h 79"/>
                <a:gd name="T20" fmla="*/ 104 w 104"/>
                <a:gd name="T21" fmla="*/ 26 h 79"/>
                <a:gd name="T22" fmla="*/ 104 w 104"/>
                <a:gd name="T23" fmla="*/ 24 h 79"/>
                <a:gd name="T24" fmla="*/ 103 w 104"/>
                <a:gd name="T25" fmla="*/ 23 h 79"/>
                <a:gd name="T26" fmla="*/ 90 w 104"/>
                <a:gd name="T27" fmla="*/ 10 h 79"/>
                <a:gd name="T28" fmla="*/ 89 w 104"/>
                <a:gd name="T29" fmla="*/ 9 h 79"/>
                <a:gd name="T30" fmla="*/ 87 w 104"/>
                <a:gd name="T31" fmla="*/ 9 h 79"/>
                <a:gd name="T32" fmla="*/ 31 w 104"/>
                <a:gd name="T33" fmla="*/ 9 h 79"/>
                <a:gd name="T34" fmla="*/ 31 w 104"/>
                <a:gd name="T35" fmla="*/ 17 h 79"/>
                <a:gd name="T36" fmla="*/ 84 w 104"/>
                <a:gd name="T37" fmla="*/ 17 h 79"/>
                <a:gd name="T38" fmla="*/ 83 w 104"/>
                <a:gd name="T39" fmla="*/ 28 h 79"/>
                <a:gd name="T40" fmla="*/ 83 w 104"/>
                <a:gd name="T41" fmla="*/ 30 h 79"/>
                <a:gd name="T42" fmla="*/ 85 w 104"/>
                <a:gd name="T43" fmla="*/ 30 h 79"/>
                <a:gd name="T44" fmla="*/ 97 w 104"/>
                <a:gd name="T45" fmla="*/ 29 h 79"/>
                <a:gd name="T46" fmla="*/ 97 w 104"/>
                <a:gd name="T47" fmla="*/ 65 h 79"/>
                <a:gd name="T48" fmla="*/ 18 w 104"/>
                <a:gd name="T49" fmla="*/ 65 h 79"/>
                <a:gd name="T50" fmla="*/ 95 w 104"/>
                <a:gd name="T51" fmla="*/ 26 h 79"/>
                <a:gd name="T52" fmla="*/ 86 w 104"/>
                <a:gd name="T53" fmla="*/ 26 h 79"/>
                <a:gd name="T54" fmla="*/ 87 w 104"/>
                <a:gd name="T55" fmla="*/ 18 h 79"/>
                <a:gd name="T56" fmla="*/ 95 w 104"/>
                <a:gd name="T57" fmla="*/ 26 h 79"/>
                <a:gd name="T58" fmla="*/ 32 w 104"/>
                <a:gd name="T59" fmla="*/ 43 h 79"/>
                <a:gd name="T60" fmla="*/ 74 w 104"/>
                <a:gd name="T61" fmla="*/ 43 h 79"/>
                <a:gd name="T62" fmla="*/ 74 w 104"/>
                <a:gd name="T63" fmla="*/ 45 h 79"/>
                <a:gd name="T64" fmla="*/ 32 w 104"/>
                <a:gd name="T65" fmla="*/ 45 h 79"/>
                <a:gd name="T66" fmla="*/ 32 w 104"/>
                <a:gd name="T67" fmla="*/ 43 h 79"/>
                <a:gd name="T68" fmla="*/ 32 w 104"/>
                <a:gd name="T69" fmla="*/ 32 h 79"/>
                <a:gd name="T70" fmla="*/ 71 w 104"/>
                <a:gd name="T71" fmla="*/ 32 h 79"/>
                <a:gd name="T72" fmla="*/ 71 w 104"/>
                <a:gd name="T73" fmla="*/ 35 h 79"/>
                <a:gd name="T74" fmla="*/ 32 w 104"/>
                <a:gd name="T75" fmla="*/ 35 h 79"/>
                <a:gd name="T76" fmla="*/ 32 w 104"/>
                <a:gd name="T77" fmla="*/ 32 h 79"/>
                <a:gd name="T78" fmla="*/ 32 w 104"/>
                <a:gd name="T79" fmla="*/ 22 h 79"/>
                <a:gd name="T80" fmla="*/ 71 w 104"/>
                <a:gd name="T81" fmla="*/ 22 h 79"/>
                <a:gd name="T82" fmla="*/ 71 w 104"/>
                <a:gd name="T83" fmla="*/ 25 h 79"/>
                <a:gd name="T84" fmla="*/ 32 w 104"/>
                <a:gd name="T85" fmla="*/ 25 h 79"/>
                <a:gd name="T86" fmla="*/ 32 w 104"/>
                <a:gd name="T87" fmla="*/ 22 h 79"/>
                <a:gd name="T88" fmla="*/ 3 w 104"/>
                <a:gd name="T89" fmla="*/ 66 h 79"/>
                <a:gd name="T90" fmla="*/ 9 w 104"/>
                <a:gd name="T91" fmla="*/ 68 h 79"/>
                <a:gd name="T92" fmla="*/ 9 w 104"/>
                <a:gd name="T93" fmla="*/ 74 h 79"/>
                <a:gd name="T94" fmla="*/ 5 w 104"/>
                <a:gd name="T95" fmla="*/ 79 h 79"/>
                <a:gd name="T96" fmla="*/ 2 w 104"/>
                <a:gd name="T97" fmla="*/ 78 h 79"/>
                <a:gd name="T98" fmla="*/ 0 w 104"/>
                <a:gd name="T99" fmla="*/ 72 h 79"/>
                <a:gd name="T100" fmla="*/ 3 w 104"/>
                <a:gd name="T101" fmla="*/ 66 h 79"/>
                <a:gd name="T102" fmla="*/ 4 w 104"/>
                <a:gd name="T103" fmla="*/ 48 h 79"/>
                <a:gd name="T104" fmla="*/ 2 w 104"/>
                <a:gd name="T105" fmla="*/ 65 h 79"/>
                <a:gd name="T106" fmla="*/ 12 w 104"/>
                <a:gd name="T107" fmla="*/ 67 h 79"/>
                <a:gd name="T108" fmla="*/ 17 w 104"/>
                <a:gd name="T109" fmla="*/ 51 h 79"/>
                <a:gd name="T110" fmla="*/ 4 w 104"/>
                <a:gd name="T111" fmla="*/ 4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4" h="79">
                  <a:moveTo>
                    <a:pt x="16" y="2"/>
                  </a:moveTo>
                  <a:cubicBezTo>
                    <a:pt x="21" y="0"/>
                    <a:pt x="24" y="1"/>
                    <a:pt x="27" y="4"/>
                  </a:cubicBezTo>
                  <a:cubicBezTo>
                    <a:pt x="26" y="20"/>
                    <a:pt x="23" y="35"/>
                    <a:pt x="19" y="48"/>
                  </a:cubicBezTo>
                  <a:cubicBezTo>
                    <a:pt x="14" y="47"/>
                    <a:pt x="9" y="46"/>
                    <a:pt x="4" y="45"/>
                  </a:cubicBezTo>
                  <a:cubicBezTo>
                    <a:pt x="6" y="29"/>
                    <a:pt x="10" y="15"/>
                    <a:pt x="16" y="2"/>
                  </a:cubicBezTo>
                  <a:close/>
                  <a:moveTo>
                    <a:pt x="18" y="65"/>
                  </a:moveTo>
                  <a:cubicBezTo>
                    <a:pt x="16" y="72"/>
                    <a:pt x="16" y="72"/>
                    <a:pt x="16" y="72"/>
                  </a:cubicBezTo>
                  <a:cubicBezTo>
                    <a:pt x="69" y="72"/>
                    <a:pt x="74" y="72"/>
                    <a:pt x="101" y="72"/>
                  </a:cubicBezTo>
                  <a:cubicBezTo>
                    <a:pt x="104" y="72"/>
                    <a:pt x="104" y="72"/>
                    <a:pt x="104" y="72"/>
                  </a:cubicBezTo>
                  <a:cubicBezTo>
                    <a:pt x="104" y="68"/>
                    <a:pt x="104" y="68"/>
                    <a:pt x="104" y="68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89" y="9"/>
                    <a:pt x="89" y="9"/>
                    <a:pt x="89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1" y="12"/>
                    <a:pt x="31" y="14"/>
                    <a:pt x="31" y="17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83" y="28"/>
                    <a:pt x="83" y="28"/>
                    <a:pt x="83" y="28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97" y="65"/>
                    <a:pt x="97" y="65"/>
                    <a:pt x="97" y="65"/>
                  </a:cubicBezTo>
                  <a:cubicBezTo>
                    <a:pt x="79" y="65"/>
                    <a:pt x="57" y="65"/>
                    <a:pt x="18" y="65"/>
                  </a:cubicBezTo>
                  <a:close/>
                  <a:moveTo>
                    <a:pt x="95" y="26"/>
                  </a:moveTo>
                  <a:cubicBezTo>
                    <a:pt x="86" y="26"/>
                    <a:pt x="86" y="26"/>
                    <a:pt x="86" y="26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95" y="26"/>
                    <a:pt x="95" y="26"/>
                    <a:pt x="95" y="26"/>
                  </a:cubicBezTo>
                  <a:close/>
                  <a:moveTo>
                    <a:pt x="32" y="43"/>
                  </a:moveTo>
                  <a:cubicBezTo>
                    <a:pt x="74" y="43"/>
                    <a:pt x="74" y="43"/>
                    <a:pt x="74" y="43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2" y="43"/>
                    <a:pt x="32" y="43"/>
                    <a:pt x="32" y="43"/>
                  </a:cubicBezTo>
                  <a:close/>
                  <a:moveTo>
                    <a:pt x="32" y="32"/>
                  </a:moveTo>
                  <a:cubicBezTo>
                    <a:pt x="71" y="32"/>
                    <a:pt x="71" y="32"/>
                    <a:pt x="71" y="32"/>
                  </a:cubicBezTo>
                  <a:cubicBezTo>
                    <a:pt x="71" y="35"/>
                    <a:pt x="71" y="35"/>
                    <a:pt x="71" y="3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2"/>
                    <a:pt x="32" y="32"/>
                    <a:pt x="32" y="32"/>
                  </a:cubicBezTo>
                  <a:close/>
                  <a:moveTo>
                    <a:pt x="32" y="22"/>
                  </a:moveTo>
                  <a:cubicBezTo>
                    <a:pt x="71" y="22"/>
                    <a:pt x="71" y="22"/>
                    <a:pt x="71" y="22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" y="66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4" y="79"/>
                    <a:pt x="3" y="79"/>
                    <a:pt x="2" y="7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66"/>
                    <a:pt x="3" y="66"/>
                    <a:pt x="3" y="66"/>
                  </a:cubicBezTo>
                  <a:close/>
                  <a:moveTo>
                    <a:pt x="4" y="48"/>
                  </a:moveTo>
                  <a:cubicBezTo>
                    <a:pt x="3" y="53"/>
                    <a:pt x="3" y="59"/>
                    <a:pt x="2" y="65"/>
                  </a:cubicBezTo>
                  <a:cubicBezTo>
                    <a:pt x="5" y="65"/>
                    <a:pt x="9" y="66"/>
                    <a:pt x="12" y="67"/>
                  </a:cubicBezTo>
                  <a:cubicBezTo>
                    <a:pt x="14" y="61"/>
                    <a:pt x="15" y="56"/>
                    <a:pt x="17" y="51"/>
                  </a:cubicBezTo>
                  <a:cubicBezTo>
                    <a:pt x="13" y="50"/>
                    <a:pt x="9" y="49"/>
                    <a:pt x="4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defTabSz="457200"/>
              <a:endParaRPr lang="zh-CN" altLang="en-US" sz="1865">
                <a:solidFill>
                  <a:prstClr val="black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30"/>
          <p:cNvSpPr>
            <a:spLocks noChangeArrowheads="1"/>
          </p:cNvSpPr>
          <p:nvPr/>
        </p:nvSpPr>
        <p:spPr bwMode="auto">
          <a:xfrm>
            <a:off x="934587" y="322124"/>
            <a:ext cx="4065203" cy="492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457200">
              <a:spcBef>
                <a:spcPct val="0"/>
              </a:spcBef>
              <a:buNone/>
            </a:pPr>
            <a:r>
              <a:rPr lang="zh-CN" altLang="en-US" sz="2400" dirty="0">
                <a:solidFill>
                  <a:srgbClr val="325B7F"/>
                </a:solidFill>
                <a:latin typeface="迷你简菱心" panose="02010609000101010101" pitchFamily="49" charset="-122"/>
                <a:ea typeface="迷你简菱心" panose="02010609000101010101" pitchFamily="49" charset="-122"/>
                <a:sym typeface="微软雅黑" panose="020B0503020204020204" pitchFamily="34" charset="-122"/>
              </a:rPr>
              <a:t>添加论文第五部分内容标题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447201" y="354956"/>
            <a:ext cx="467216" cy="468244"/>
            <a:chOff x="3437020" y="5246272"/>
            <a:chExt cx="863676" cy="865576"/>
          </a:xfrm>
        </p:grpSpPr>
        <p:sp>
          <p:nvSpPr>
            <p:cNvPr id="23" name="椭圆 21"/>
            <p:cNvSpPr>
              <a:spLocks noChangeArrowheads="1"/>
            </p:cNvSpPr>
            <p:nvPr/>
          </p:nvSpPr>
          <p:spPr bwMode="auto">
            <a:xfrm>
              <a:off x="3437020" y="5246272"/>
              <a:ext cx="863676" cy="865576"/>
            </a:xfrm>
            <a:prstGeom prst="ellipse">
              <a:avLst/>
            </a:prstGeom>
            <a:solidFill>
              <a:srgbClr val="255580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defTabSz="457200">
                <a:spcBef>
                  <a:spcPct val="0"/>
                </a:spcBef>
                <a:buNone/>
              </a:pPr>
              <a:endParaRPr lang="zh-CN" altLang="zh-CN" sz="240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sp>
          <p:nvSpPr>
            <p:cNvPr id="24" name="Freeform 9"/>
            <p:cNvSpPr>
              <a:spLocks noEditPoints="1"/>
            </p:cNvSpPr>
            <p:nvPr/>
          </p:nvSpPr>
          <p:spPr bwMode="auto">
            <a:xfrm>
              <a:off x="3564624" y="5446833"/>
              <a:ext cx="605440" cy="464249"/>
            </a:xfrm>
            <a:custGeom>
              <a:avLst/>
              <a:gdLst>
                <a:gd name="T0" fmla="*/ 16 w 104"/>
                <a:gd name="T1" fmla="*/ 2 h 79"/>
                <a:gd name="T2" fmla="*/ 27 w 104"/>
                <a:gd name="T3" fmla="*/ 4 h 79"/>
                <a:gd name="T4" fmla="*/ 19 w 104"/>
                <a:gd name="T5" fmla="*/ 48 h 79"/>
                <a:gd name="T6" fmla="*/ 4 w 104"/>
                <a:gd name="T7" fmla="*/ 45 h 79"/>
                <a:gd name="T8" fmla="*/ 16 w 104"/>
                <a:gd name="T9" fmla="*/ 2 h 79"/>
                <a:gd name="T10" fmla="*/ 18 w 104"/>
                <a:gd name="T11" fmla="*/ 65 h 79"/>
                <a:gd name="T12" fmla="*/ 16 w 104"/>
                <a:gd name="T13" fmla="*/ 72 h 79"/>
                <a:gd name="T14" fmla="*/ 101 w 104"/>
                <a:gd name="T15" fmla="*/ 72 h 79"/>
                <a:gd name="T16" fmla="*/ 104 w 104"/>
                <a:gd name="T17" fmla="*/ 72 h 79"/>
                <a:gd name="T18" fmla="*/ 104 w 104"/>
                <a:gd name="T19" fmla="*/ 68 h 79"/>
                <a:gd name="T20" fmla="*/ 104 w 104"/>
                <a:gd name="T21" fmla="*/ 26 h 79"/>
                <a:gd name="T22" fmla="*/ 104 w 104"/>
                <a:gd name="T23" fmla="*/ 24 h 79"/>
                <a:gd name="T24" fmla="*/ 103 w 104"/>
                <a:gd name="T25" fmla="*/ 23 h 79"/>
                <a:gd name="T26" fmla="*/ 90 w 104"/>
                <a:gd name="T27" fmla="*/ 10 h 79"/>
                <a:gd name="T28" fmla="*/ 89 w 104"/>
                <a:gd name="T29" fmla="*/ 9 h 79"/>
                <a:gd name="T30" fmla="*/ 87 w 104"/>
                <a:gd name="T31" fmla="*/ 9 h 79"/>
                <a:gd name="T32" fmla="*/ 31 w 104"/>
                <a:gd name="T33" fmla="*/ 9 h 79"/>
                <a:gd name="T34" fmla="*/ 31 w 104"/>
                <a:gd name="T35" fmla="*/ 17 h 79"/>
                <a:gd name="T36" fmla="*/ 84 w 104"/>
                <a:gd name="T37" fmla="*/ 17 h 79"/>
                <a:gd name="T38" fmla="*/ 83 w 104"/>
                <a:gd name="T39" fmla="*/ 28 h 79"/>
                <a:gd name="T40" fmla="*/ 83 w 104"/>
                <a:gd name="T41" fmla="*/ 30 h 79"/>
                <a:gd name="T42" fmla="*/ 85 w 104"/>
                <a:gd name="T43" fmla="*/ 30 h 79"/>
                <a:gd name="T44" fmla="*/ 97 w 104"/>
                <a:gd name="T45" fmla="*/ 29 h 79"/>
                <a:gd name="T46" fmla="*/ 97 w 104"/>
                <a:gd name="T47" fmla="*/ 65 h 79"/>
                <a:gd name="T48" fmla="*/ 18 w 104"/>
                <a:gd name="T49" fmla="*/ 65 h 79"/>
                <a:gd name="T50" fmla="*/ 95 w 104"/>
                <a:gd name="T51" fmla="*/ 26 h 79"/>
                <a:gd name="T52" fmla="*/ 86 w 104"/>
                <a:gd name="T53" fmla="*/ 26 h 79"/>
                <a:gd name="T54" fmla="*/ 87 w 104"/>
                <a:gd name="T55" fmla="*/ 18 h 79"/>
                <a:gd name="T56" fmla="*/ 95 w 104"/>
                <a:gd name="T57" fmla="*/ 26 h 79"/>
                <a:gd name="T58" fmla="*/ 32 w 104"/>
                <a:gd name="T59" fmla="*/ 43 h 79"/>
                <a:gd name="T60" fmla="*/ 74 w 104"/>
                <a:gd name="T61" fmla="*/ 43 h 79"/>
                <a:gd name="T62" fmla="*/ 74 w 104"/>
                <a:gd name="T63" fmla="*/ 45 h 79"/>
                <a:gd name="T64" fmla="*/ 32 w 104"/>
                <a:gd name="T65" fmla="*/ 45 h 79"/>
                <a:gd name="T66" fmla="*/ 32 w 104"/>
                <a:gd name="T67" fmla="*/ 43 h 79"/>
                <a:gd name="T68" fmla="*/ 32 w 104"/>
                <a:gd name="T69" fmla="*/ 32 h 79"/>
                <a:gd name="T70" fmla="*/ 71 w 104"/>
                <a:gd name="T71" fmla="*/ 32 h 79"/>
                <a:gd name="T72" fmla="*/ 71 w 104"/>
                <a:gd name="T73" fmla="*/ 35 h 79"/>
                <a:gd name="T74" fmla="*/ 32 w 104"/>
                <a:gd name="T75" fmla="*/ 35 h 79"/>
                <a:gd name="T76" fmla="*/ 32 w 104"/>
                <a:gd name="T77" fmla="*/ 32 h 79"/>
                <a:gd name="T78" fmla="*/ 32 w 104"/>
                <a:gd name="T79" fmla="*/ 22 h 79"/>
                <a:gd name="T80" fmla="*/ 71 w 104"/>
                <a:gd name="T81" fmla="*/ 22 h 79"/>
                <a:gd name="T82" fmla="*/ 71 w 104"/>
                <a:gd name="T83" fmla="*/ 25 h 79"/>
                <a:gd name="T84" fmla="*/ 32 w 104"/>
                <a:gd name="T85" fmla="*/ 25 h 79"/>
                <a:gd name="T86" fmla="*/ 32 w 104"/>
                <a:gd name="T87" fmla="*/ 22 h 79"/>
                <a:gd name="T88" fmla="*/ 3 w 104"/>
                <a:gd name="T89" fmla="*/ 66 h 79"/>
                <a:gd name="T90" fmla="*/ 9 w 104"/>
                <a:gd name="T91" fmla="*/ 68 h 79"/>
                <a:gd name="T92" fmla="*/ 9 w 104"/>
                <a:gd name="T93" fmla="*/ 74 h 79"/>
                <a:gd name="T94" fmla="*/ 5 w 104"/>
                <a:gd name="T95" fmla="*/ 79 h 79"/>
                <a:gd name="T96" fmla="*/ 2 w 104"/>
                <a:gd name="T97" fmla="*/ 78 h 79"/>
                <a:gd name="T98" fmla="*/ 0 w 104"/>
                <a:gd name="T99" fmla="*/ 72 h 79"/>
                <a:gd name="T100" fmla="*/ 3 w 104"/>
                <a:gd name="T101" fmla="*/ 66 h 79"/>
                <a:gd name="T102" fmla="*/ 4 w 104"/>
                <a:gd name="T103" fmla="*/ 48 h 79"/>
                <a:gd name="T104" fmla="*/ 2 w 104"/>
                <a:gd name="T105" fmla="*/ 65 h 79"/>
                <a:gd name="T106" fmla="*/ 12 w 104"/>
                <a:gd name="T107" fmla="*/ 67 h 79"/>
                <a:gd name="T108" fmla="*/ 17 w 104"/>
                <a:gd name="T109" fmla="*/ 51 h 79"/>
                <a:gd name="T110" fmla="*/ 4 w 104"/>
                <a:gd name="T111" fmla="*/ 4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4" h="79">
                  <a:moveTo>
                    <a:pt x="16" y="2"/>
                  </a:moveTo>
                  <a:cubicBezTo>
                    <a:pt x="21" y="0"/>
                    <a:pt x="24" y="1"/>
                    <a:pt x="27" y="4"/>
                  </a:cubicBezTo>
                  <a:cubicBezTo>
                    <a:pt x="26" y="20"/>
                    <a:pt x="23" y="35"/>
                    <a:pt x="19" y="48"/>
                  </a:cubicBezTo>
                  <a:cubicBezTo>
                    <a:pt x="14" y="47"/>
                    <a:pt x="9" y="46"/>
                    <a:pt x="4" y="45"/>
                  </a:cubicBezTo>
                  <a:cubicBezTo>
                    <a:pt x="6" y="29"/>
                    <a:pt x="10" y="15"/>
                    <a:pt x="16" y="2"/>
                  </a:cubicBezTo>
                  <a:close/>
                  <a:moveTo>
                    <a:pt x="18" y="65"/>
                  </a:moveTo>
                  <a:cubicBezTo>
                    <a:pt x="16" y="72"/>
                    <a:pt x="16" y="72"/>
                    <a:pt x="16" y="72"/>
                  </a:cubicBezTo>
                  <a:cubicBezTo>
                    <a:pt x="69" y="72"/>
                    <a:pt x="74" y="72"/>
                    <a:pt x="101" y="72"/>
                  </a:cubicBezTo>
                  <a:cubicBezTo>
                    <a:pt x="104" y="72"/>
                    <a:pt x="104" y="72"/>
                    <a:pt x="104" y="72"/>
                  </a:cubicBezTo>
                  <a:cubicBezTo>
                    <a:pt x="104" y="68"/>
                    <a:pt x="104" y="68"/>
                    <a:pt x="104" y="68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89" y="9"/>
                    <a:pt x="89" y="9"/>
                    <a:pt x="89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1" y="12"/>
                    <a:pt x="31" y="14"/>
                    <a:pt x="31" y="17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83" y="28"/>
                    <a:pt x="83" y="28"/>
                    <a:pt x="83" y="28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97" y="65"/>
                    <a:pt x="97" y="65"/>
                    <a:pt x="97" y="65"/>
                  </a:cubicBezTo>
                  <a:cubicBezTo>
                    <a:pt x="79" y="65"/>
                    <a:pt x="57" y="65"/>
                    <a:pt x="18" y="65"/>
                  </a:cubicBezTo>
                  <a:close/>
                  <a:moveTo>
                    <a:pt x="95" y="26"/>
                  </a:moveTo>
                  <a:cubicBezTo>
                    <a:pt x="86" y="26"/>
                    <a:pt x="86" y="26"/>
                    <a:pt x="86" y="26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95" y="26"/>
                    <a:pt x="95" y="26"/>
                    <a:pt x="95" y="26"/>
                  </a:cubicBezTo>
                  <a:close/>
                  <a:moveTo>
                    <a:pt x="32" y="43"/>
                  </a:moveTo>
                  <a:cubicBezTo>
                    <a:pt x="74" y="43"/>
                    <a:pt x="74" y="43"/>
                    <a:pt x="74" y="43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2" y="43"/>
                    <a:pt x="32" y="43"/>
                    <a:pt x="32" y="43"/>
                  </a:cubicBezTo>
                  <a:close/>
                  <a:moveTo>
                    <a:pt x="32" y="32"/>
                  </a:moveTo>
                  <a:cubicBezTo>
                    <a:pt x="71" y="32"/>
                    <a:pt x="71" y="32"/>
                    <a:pt x="71" y="32"/>
                  </a:cubicBezTo>
                  <a:cubicBezTo>
                    <a:pt x="71" y="35"/>
                    <a:pt x="71" y="35"/>
                    <a:pt x="71" y="3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2"/>
                    <a:pt x="32" y="32"/>
                    <a:pt x="32" y="32"/>
                  </a:cubicBezTo>
                  <a:close/>
                  <a:moveTo>
                    <a:pt x="32" y="22"/>
                  </a:moveTo>
                  <a:cubicBezTo>
                    <a:pt x="71" y="22"/>
                    <a:pt x="71" y="22"/>
                    <a:pt x="71" y="22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" y="66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4" y="79"/>
                    <a:pt x="3" y="79"/>
                    <a:pt x="2" y="7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66"/>
                    <a:pt x="3" y="66"/>
                    <a:pt x="3" y="66"/>
                  </a:cubicBezTo>
                  <a:close/>
                  <a:moveTo>
                    <a:pt x="4" y="48"/>
                  </a:moveTo>
                  <a:cubicBezTo>
                    <a:pt x="3" y="53"/>
                    <a:pt x="3" y="59"/>
                    <a:pt x="2" y="65"/>
                  </a:cubicBezTo>
                  <a:cubicBezTo>
                    <a:pt x="5" y="65"/>
                    <a:pt x="9" y="66"/>
                    <a:pt x="12" y="67"/>
                  </a:cubicBezTo>
                  <a:cubicBezTo>
                    <a:pt x="14" y="61"/>
                    <a:pt x="15" y="56"/>
                    <a:pt x="17" y="51"/>
                  </a:cubicBezTo>
                  <a:cubicBezTo>
                    <a:pt x="13" y="50"/>
                    <a:pt x="9" y="49"/>
                    <a:pt x="4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defTabSz="457200"/>
              <a:endParaRPr lang="zh-CN" altLang="en-US" sz="1865">
                <a:solidFill>
                  <a:prstClr val="black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</p:grpSp>
      <p:sp>
        <p:nvSpPr>
          <p:cNvPr id="25" name="Freeform 5"/>
          <p:cNvSpPr/>
          <p:nvPr/>
        </p:nvSpPr>
        <p:spPr bwMode="auto">
          <a:xfrm>
            <a:off x="1028763" y="2724128"/>
            <a:ext cx="2239157" cy="2018848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325B7F"/>
          </a:solidFill>
          <a:ln w="9525" cap="flat">
            <a:noFill/>
            <a:prstDash val="solid"/>
            <a:miter lim="800000"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26" name="TextBox 21"/>
          <p:cNvSpPr txBox="1"/>
          <p:nvPr/>
        </p:nvSpPr>
        <p:spPr>
          <a:xfrm>
            <a:off x="1542551" y="3159037"/>
            <a:ext cx="1211581" cy="11489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sz="3735" b="1" dirty="0"/>
              <a:t>总结观点</a:t>
            </a:r>
          </a:p>
        </p:txBody>
      </p:sp>
      <p:sp>
        <p:nvSpPr>
          <p:cNvPr id="27" name="圆角矩形 22"/>
          <p:cNvSpPr/>
          <p:nvPr/>
        </p:nvSpPr>
        <p:spPr>
          <a:xfrm>
            <a:off x="4232322" y="1963422"/>
            <a:ext cx="6779947" cy="602247"/>
          </a:xfrm>
          <a:prstGeom prst="roundRect">
            <a:avLst>
              <a:gd name="adj" fmla="val 50000"/>
            </a:avLst>
          </a:prstGeom>
          <a:solidFill>
            <a:srgbClr val="325B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8" name="Freeform 5"/>
          <p:cNvSpPr/>
          <p:nvPr/>
        </p:nvSpPr>
        <p:spPr bwMode="auto">
          <a:xfrm>
            <a:off x="3371502" y="2235540"/>
            <a:ext cx="730021" cy="2996024"/>
          </a:xfrm>
          <a:custGeom>
            <a:avLst/>
            <a:gdLst>
              <a:gd name="T0" fmla="*/ 1999 w 3544"/>
              <a:gd name="T1" fmla="*/ 9150 h 14563"/>
              <a:gd name="T2" fmla="*/ 1999 w 3544"/>
              <a:gd name="T3" fmla="*/ 12306 h 14563"/>
              <a:gd name="T4" fmla="*/ 2353 w 3544"/>
              <a:gd name="T5" fmla="*/ 13628 h 14563"/>
              <a:gd name="T6" fmla="*/ 3544 w 3544"/>
              <a:gd name="T7" fmla="*/ 14112 h 14563"/>
              <a:gd name="T8" fmla="*/ 3544 w 3544"/>
              <a:gd name="T9" fmla="*/ 14563 h 14563"/>
              <a:gd name="T10" fmla="*/ 1933 w 3544"/>
              <a:gd name="T11" fmla="*/ 14016 h 14563"/>
              <a:gd name="T12" fmla="*/ 1419 w 3544"/>
              <a:gd name="T13" fmla="*/ 12050 h 14563"/>
              <a:gd name="T14" fmla="*/ 1419 w 3544"/>
              <a:gd name="T15" fmla="*/ 9279 h 14563"/>
              <a:gd name="T16" fmla="*/ 1160 w 3544"/>
              <a:gd name="T17" fmla="*/ 8022 h 14563"/>
              <a:gd name="T18" fmla="*/ 0 w 3544"/>
              <a:gd name="T19" fmla="*/ 7475 h 14563"/>
              <a:gd name="T20" fmla="*/ 0 w 3544"/>
              <a:gd name="T21" fmla="*/ 7088 h 14563"/>
              <a:gd name="T22" fmla="*/ 1127 w 3544"/>
              <a:gd name="T23" fmla="*/ 6571 h 14563"/>
              <a:gd name="T24" fmla="*/ 1419 w 3544"/>
              <a:gd name="T25" fmla="*/ 5284 h 14563"/>
              <a:gd name="T26" fmla="*/ 1419 w 3544"/>
              <a:gd name="T27" fmla="*/ 2513 h 14563"/>
              <a:gd name="T28" fmla="*/ 1933 w 3544"/>
              <a:gd name="T29" fmla="*/ 547 h 14563"/>
              <a:gd name="T30" fmla="*/ 3544 w 3544"/>
              <a:gd name="T31" fmla="*/ 0 h 14563"/>
              <a:gd name="T32" fmla="*/ 3544 w 3544"/>
              <a:gd name="T33" fmla="*/ 451 h 14563"/>
              <a:gd name="T34" fmla="*/ 2353 w 3544"/>
              <a:gd name="T35" fmla="*/ 902 h 14563"/>
              <a:gd name="T36" fmla="*/ 1999 w 3544"/>
              <a:gd name="T37" fmla="*/ 2254 h 14563"/>
              <a:gd name="T38" fmla="*/ 1999 w 3544"/>
              <a:gd name="T39" fmla="*/ 5413 h 14563"/>
              <a:gd name="T40" fmla="*/ 580 w 3544"/>
              <a:gd name="T41" fmla="*/ 7275 h 14563"/>
              <a:gd name="T42" fmla="*/ 580 w 3544"/>
              <a:gd name="T43" fmla="*/ 7304 h 14563"/>
              <a:gd name="T44" fmla="*/ 1999 w 3544"/>
              <a:gd name="T45" fmla="*/ 9150 h 14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44" h="14563">
                <a:moveTo>
                  <a:pt x="1999" y="9150"/>
                </a:moveTo>
                <a:lnTo>
                  <a:pt x="1999" y="12306"/>
                </a:lnTo>
                <a:cubicBezTo>
                  <a:pt x="1999" y="12867"/>
                  <a:pt x="2117" y="13306"/>
                  <a:pt x="2353" y="13628"/>
                </a:cubicBezTo>
                <a:cubicBezTo>
                  <a:pt x="2590" y="13950"/>
                  <a:pt x="2986" y="14112"/>
                  <a:pt x="3544" y="14112"/>
                </a:cubicBezTo>
                <a:lnTo>
                  <a:pt x="3544" y="14563"/>
                </a:lnTo>
                <a:cubicBezTo>
                  <a:pt x="2815" y="14563"/>
                  <a:pt x="2276" y="14379"/>
                  <a:pt x="1933" y="14016"/>
                </a:cubicBezTo>
                <a:cubicBezTo>
                  <a:pt x="1589" y="13650"/>
                  <a:pt x="1419" y="12993"/>
                  <a:pt x="1419" y="12050"/>
                </a:cubicBezTo>
                <a:lnTo>
                  <a:pt x="1419" y="9279"/>
                </a:lnTo>
                <a:cubicBezTo>
                  <a:pt x="1419" y="8762"/>
                  <a:pt x="1333" y="8344"/>
                  <a:pt x="1160" y="8022"/>
                </a:cubicBezTo>
                <a:cubicBezTo>
                  <a:pt x="990" y="7701"/>
                  <a:pt x="602" y="7516"/>
                  <a:pt x="0" y="7475"/>
                </a:cubicBezTo>
                <a:lnTo>
                  <a:pt x="0" y="7088"/>
                </a:lnTo>
                <a:cubicBezTo>
                  <a:pt x="558" y="7002"/>
                  <a:pt x="935" y="6829"/>
                  <a:pt x="1127" y="6571"/>
                </a:cubicBezTo>
                <a:cubicBezTo>
                  <a:pt x="1322" y="6315"/>
                  <a:pt x="1419" y="5883"/>
                  <a:pt x="1419" y="5284"/>
                </a:cubicBezTo>
                <a:lnTo>
                  <a:pt x="1419" y="2513"/>
                </a:lnTo>
                <a:cubicBezTo>
                  <a:pt x="1419" y="1567"/>
                  <a:pt x="1589" y="913"/>
                  <a:pt x="1933" y="547"/>
                </a:cubicBezTo>
                <a:cubicBezTo>
                  <a:pt x="2276" y="181"/>
                  <a:pt x="2815" y="0"/>
                  <a:pt x="3544" y="0"/>
                </a:cubicBezTo>
                <a:lnTo>
                  <a:pt x="3544" y="451"/>
                </a:lnTo>
                <a:cubicBezTo>
                  <a:pt x="2986" y="451"/>
                  <a:pt x="2590" y="602"/>
                  <a:pt x="2353" y="902"/>
                </a:cubicBezTo>
                <a:cubicBezTo>
                  <a:pt x="2117" y="1201"/>
                  <a:pt x="1999" y="1652"/>
                  <a:pt x="1999" y="2254"/>
                </a:cubicBezTo>
                <a:lnTo>
                  <a:pt x="1999" y="5413"/>
                </a:lnTo>
                <a:cubicBezTo>
                  <a:pt x="1999" y="6265"/>
                  <a:pt x="1592" y="7275"/>
                  <a:pt x="580" y="7275"/>
                </a:cubicBezTo>
                <a:lnTo>
                  <a:pt x="580" y="7304"/>
                </a:lnTo>
                <a:cubicBezTo>
                  <a:pt x="1565" y="7304"/>
                  <a:pt x="1999" y="8309"/>
                  <a:pt x="1999" y="915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39" name="圆角矩形 24"/>
          <p:cNvSpPr/>
          <p:nvPr/>
        </p:nvSpPr>
        <p:spPr>
          <a:xfrm>
            <a:off x="4232322" y="2942614"/>
            <a:ext cx="6779947" cy="602247"/>
          </a:xfrm>
          <a:prstGeom prst="roundRect">
            <a:avLst>
              <a:gd name="adj" fmla="val 50000"/>
            </a:avLst>
          </a:prstGeom>
          <a:solidFill>
            <a:srgbClr val="325B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0" name="圆角矩形 25"/>
          <p:cNvSpPr/>
          <p:nvPr/>
        </p:nvSpPr>
        <p:spPr>
          <a:xfrm>
            <a:off x="4232322" y="3921806"/>
            <a:ext cx="6779947" cy="602247"/>
          </a:xfrm>
          <a:prstGeom prst="roundRect">
            <a:avLst>
              <a:gd name="adj" fmla="val 50000"/>
            </a:avLst>
          </a:prstGeom>
          <a:solidFill>
            <a:srgbClr val="325B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1" name="圆角矩形 26"/>
          <p:cNvSpPr/>
          <p:nvPr/>
        </p:nvSpPr>
        <p:spPr>
          <a:xfrm>
            <a:off x="4232322" y="4900997"/>
            <a:ext cx="6779947" cy="602247"/>
          </a:xfrm>
          <a:prstGeom prst="roundRect">
            <a:avLst>
              <a:gd name="adj" fmla="val 50000"/>
            </a:avLst>
          </a:prstGeom>
          <a:solidFill>
            <a:srgbClr val="325B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2" name="TextBox 27"/>
          <p:cNvSpPr txBox="1"/>
          <p:nvPr/>
        </p:nvSpPr>
        <p:spPr>
          <a:xfrm>
            <a:off x="4657005" y="2206886"/>
            <a:ext cx="5689253" cy="1738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600" dirty="0">
                <a:solidFill>
                  <a:schemeClr val="bg1"/>
                </a:solidFill>
              </a:rPr>
              <a:t>请在这里添加相应的文字内容，请在这里添加相应的文字内容。</a:t>
            </a:r>
            <a:endParaRPr lang="en-US" altLang="zh-CN" sz="1600" dirty="0">
              <a:solidFill>
                <a:schemeClr val="bg1"/>
              </a:solidFill>
            </a:endParaRPr>
          </a:p>
        </p:txBody>
      </p:sp>
      <p:sp>
        <p:nvSpPr>
          <p:cNvPr id="43" name="TextBox 28"/>
          <p:cNvSpPr txBox="1"/>
          <p:nvPr/>
        </p:nvSpPr>
        <p:spPr>
          <a:xfrm>
            <a:off x="4657005" y="3178641"/>
            <a:ext cx="5689253" cy="1738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600" dirty="0">
                <a:solidFill>
                  <a:schemeClr val="bg1"/>
                </a:solidFill>
              </a:rPr>
              <a:t>请在这里添加相应的文字内容，请在这里添加相应的文字内容。</a:t>
            </a:r>
            <a:endParaRPr lang="en-US" altLang="zh-CN" sz="1600" dirty="0">
              <a:solidFill>
                <a:schemeClr val="bg1"/>
              </a:solidFill>
            </a:endParaRPr>
          </a:p>
        </p:txBody>
      </p:sp>
      <p:sp>
        <p:nvSpPr>
          <p:cNvPr id="44" name="TextBox 29"/>
          <p:cNvSpPr txBox="1"/>
          <p:nvPr/>
        </p:nvSpPr>
        <p:spPr>
          <a:xfrm>
            <a:off x="4657005" y="4157833"/>
            <a:ext cx="5689253" cy="1738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600" dirty="0">
                <a:solidFill>
                  <a:schemeClr val="bg1"/>
                </a:solidFill>
              </a:rPr>
              <a:t>请在这里添加相应的文字内容，请在这里添加相应的文字内容。</a:t>
            </a:r>
            <a:endParaRPr lang="en-US" altLang="zh-CN" sz="1600" dirty="0">
              <a:solidFill>
                <a:schemeClr val="bg1"/>
              </a:solidFill>
            </a:endParaRPr>
          </a:p>
        </p:txBody>
      </p:sp>
      <p:sp>
        <p:nvSpPr>
          <p:cNvPr id="45" name="TextBox 30"/>
          <p:cNvSpPr txBox="1"/>
          <p:nvPr/>
        </p:nvSpPr>
        <p:spPr>
          <a:xfrm>
            <a:off x="4657005" y="5137024"/>
            <a:ext cx="5689253" cy="1738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600" dirty="0">
                <a:solidFill>
                  <a:schemeClr val="bg1"/>
                </a:solidFill>
              </a:rPr>
              <a:t>请在这里添加相应的文字内容，请在这里添加相应的文字内容。</a:t>
            </a:r>
            <a:endParaRPr lang="en-US" altLang="zh-CN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5" grpId="0" animBg="1"/>
      <p:bldP spid="26" grpId="0"/>
      <p:bldP spid="27" grpId="0" animBg="1"/>
      <p:bldP spid="28" grpId="0" animBg="1"/>
      <p:bldP spid="39" grpId="0" animBg="1"/>
      <p:bldP spid="40" grpId="0" animBg="1"/>
      <p:bldP spid="41" grpId="0" animBg="1"/>
      <p:bldP spid="42" grpId="0"/>
      <p:bldP spid="43" grpId="0"/>
      <p:bldP spid="44" grpId="0"/>
      <p:bldP spid="4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30"/>
          <p:cNvSpPr>
            <a:spLocks noChangeArrowheads="1"/>
          </p:cNvSpPr>
          <p:nvPr/>
        </p:nvSpPr>
        <p:spPr bwMode="auto">
          <a:xfrm>
            <a:off x="934587" y="322124"/>
            <a:ext cx="4065203" cy="492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457200">
              <a:spcBef>
                <a:spcPct val="0"/>
              </a:spcBef>
              <a:buNone/>
            </a:pPr>
            <a:r>
              <a:rPr lang="zh-CN" altLang="en-US" sz="2400" dirty="0">
                <a:solidFill>
                  <a:srgbClr val="325B7F"/>
                </a:solidFill>
                <a:latin typeface="迷你简菱心" panose="02010609000101010101" pitchFamily="49" charset="-122"/>
                <a:ea typeface="迷你简菱心" panose="02010609000101010101" pitchFamily="49" charset="-122"/>
                <a:sym typeface="微软雅黑" panose="020B0503020204020204" pitchFamily="34" charset="-122"/>
              </a:rPr>
              <a:t>添加论文第五部分内容标题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447201" y="354956"/>
            <a:ext cx="467216" cy="468244"/>
            <a:chOff x="3437020" y="5246272"/>
            <a:chExt cx="863676" cy="865576"/>
          </a:xfrm>
        </p:grpSpPr>
        <p:sp>
          <p:nvSpPr>
            <p:cNvPr id="23" name="椭圆 21"/>
            <p:cNvSpPr>
              <a:spLocks noChangeArrowheads="1"/>
            </p:cNvSpPr>
            <p:nvPr/>
          </p:nvSpPr>
          <p:spPr bwMode="auto">
            <a:xfrm>
              <a:off x="3437020" y="5246272"/>
              <a:ext cx="863676" cy="865576"/>
            </a:xfrm>
            <a:prstGeom prst="ellipse">
              <a:avLst/>
            </a:prstGeom>
            <a:solidFill>
              <a:srgbClr val="255580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defTabSz="457200">
                <a:spcBef>
                  <a:spcPct val="0"/>
                </a:spcBef>
                <a:buNone/>
              </a:pPr>
              <a:endParaRPr lang="zh-CN" altLang="zh-CN" sz="240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sp>
          <p:nvSpPr>
            <p:cNvPr id="24" name="Freeform 9"/>
            <p:cNvSpPr>
              <a:spLocks noEditPoints="1"/>
            </p:cNvSpPr>
            <p:nvPr/>
          </p:nvSpPr>
          <p:spPr bwMode="auto">
            <a:xfrm>
              <a:off x="3564624" y="5446833"/>
              <a:ext cx="605440" cy="464249"/>
            </a:xfrm>
            <a:custGeom>
              <a:avLst/>
              <a:gdLst>
                <a:gd name="T0" fmla="*/ 16 w 104"/>
                <a:gd name="T1" fmla="*/ 2 h 79"/>
                <a:gd name="T2" fmla="*/ 27 w 104"/>
                <a:gd name="T3" fmla="*/ 4 h 79"/>
                <a:gd name="T4" fmla="*/ 19 w 104"/>
                <a:gd name="T5" fmla="*/ 48 h 79"/>
                <a:gd name="T6" fmla="*/ 4 w 104"/>
                <a:gd name="T7" fmla="*/ 45 h 79"/>
                <a:gd name="T8" fmla="*/ 16 w 104"/>
                <a:gd name="T9" fmla="*/ 2 h 79"/>
                <a:gd name="T10" fmla="*/ 18 w 104"/>
                <a:gd name="T11" fmla="*/ 65 h 79"/>
                <a:gd name="T12" fmla="*/ 16 w 104"/>
                <a:gd name="T13" fmla="*/ 72 h 79"/>
                <a:gd name="T14" fmla="*/ 101 w 104"/>
                <a:gd name="T15" fmla="*/ 72 h 79"/>
                <a:gd name="T16" fmla="*/ 104 w 104"/>
                <a:gd name="T17" fmla="*/ 72 h 79"/>
                <a:gd name="T18" fmla="*/ 104 w 104"/>
                <a:gd name="T19" fmla="*/ 68 h 79"/>
                <a:gd name="T20" fmla="*/ 104 w 104"/>
                <a:gd name="T21" fmla="*/ 26 h 79"/>
                <a:gd name="T22" fmla="*/ 104 w 104"/>
                <a:gd name="T23" fmla="*/ 24 h 79"/>
                <a:gd name="T24" fmla="*/ 103 w 104"/>
                <a:gd name="T25" fmla="*/ 23 h 79"/>
                <a:gd name="T26" fmla="*/ 90 w 104"/>
                <a:gd name="T27" fmla="*/ 10 h 79"/>
                <a:gd name="T28" fmla="*/ 89 w 104"/>
                <a:gd name="T29" fmla="*/ 9 h 79"/>
                <a:gd name="T30" fmla="*/ 87 w 104"/>
                <a:gd name="T31" fmla="*/ 9 h 79"/>
                <a:gd name="T32" fmla="*/ 31 w 104"/>
                <a:gd name="T33" fmla="*/ 9 h 79"/>
                <a:gd name="T34" fmla="*/ 31 w 104"/>
                <a:gd name="T35" fmla="*/ 17 h 79"/>
                <a:gd name="T36" fmla="*/ 84 w 104"/>
                <a:gd name="T37" fmla="*/ 17 h 79"/>
                <a:gd name="T38" fmla="*/ 83 w 104"/>
                <a:gd name="T39" fmla="*/ 28 h 79"/>
                <a:gd name="T40" fmla="*/ 83 w 104"/>
                <a:gd name="T41" fmla="*/ 30 h 79"/>
                <a:gd name="T42" fmla="*/ 85 w 104"/>
                <a:gd name="T43" fmla="*/ 30 h 79"/>
                <a:gd name="T44" fmla="*/ 97 w 104"/>
                <a:gd name="T45" fmla="*/ 29 h 79"/>
                <a:gd name="T46" fmla="*/ 97 w 104"/>
                <a:gd name="T47" fmla="*/ 65 h 79"/>
                <a:gd name="T48" fmla="*/ 18 w 104"/>
                <a:gd name="T49" fmla="*/ 65 h 79"/>
                <a:gd name="T50" fmla="*/ 95 w 104"/>
                <a:gd name="T51" fmla="*/ 26 h 79"/>
                <a:gd name="T52" fmla="*/ 86 w 104"/>
                <a:gd name="T53" fmla="*/ 26 h 79"/>
                <a:gd name="T54" fmla="*/ 87 w 104"/>
                <a:gd name="T55" fmla="*/ 18 h 79"/>
                <a:gd name="T56" fmla="*/ 95 w 104"/>
                <a:gd name="T57" fmla="*/ 26 h 79"/>
                <a:gd name="T58" fmla="*/ 32 w 104"/>
                <a:gd name="T59" fmla="*/ 43 h 79"/>
                <a:gd name="T60" fmla="*/ 74 w 104"/>
                <a:gd name="T61" fmla="*/ 43 h 79"/>
                <a:gd name="T62" fmla="*/ 74 w 104"/>
                <a:gd name="T63" fmla="*/ 45 h 79"/>
                <a:gd name="T64" fmla="*/ 32 w 104"/>
                <a:gd name="T65" fmla="*/ 45 h 79"/>
                <a:gd name="T66" fmla="*/ 32 w 104"/>
                <a:gd name="T67" fmla="*/ 43 h 79"/>
                <a:gd name="T68" fmla="*/ 32 w 104"/>
                <a:gd name="T69" fmla="*/ 32 h 79"/>
                <a:gd name="T70" fmla="*/ 71 w 104"/>
                <a:gd name="T71" fmla="*/ 32 h 79"/>
                <a:gd name="T72" fmla="*/ 71 w 104"/>
                <a:gd name="T73" fmla="*/ 35 h 79"/>
                <a:gd name="T74" fmla="*/ 32 w 104"/>
                <a:gd name="T75" fmla="*/ 35 h 79"/>
                <a:gd name="T76" fmla="*/ 32 w 104"/>
                <a:gd name="T77" fmla="*/ 32 h 79"/>
                <a:gd name="T78" fmla="*/ 32 w 104"/>
                <a:gd name="T79" fmla="*/ 22 h 79"/>
                <a:gd name="T80" fmla="*/ 71 w 104"/>
                <a:gd name="T81" fmla="*/ 22 h 79"/>
                <a:gd name="T82" fmla="*/ 71 w 104"/>
                <a:gd name="T83" fmla="*/ 25 h 79"/>
                <a:gd name="T84" fmla="*/ 32 w 104"/>
                <a:gd name="T85" fmla="*/ 25 h 79"/>
                <a:gd name="T86" fmla="*/ 32 w 104"/>
                <a:gd name="T87" fmla="*/ 22 h 79"/>
                <a:gd name="T88" fmla="*/ 3 w 104"/>
                <a:gd name="T89" fmla="*/ 66 h 79"/>
                <a:gd name="T90" fmla="*/ 9 w 104"/>
                <a:gd name="T91" fmla="*/ 68 h 79"/>
                <a:gd name="T92" fmla="*/ 9 w 104"/>
                <a:gd name="T93" fmla="*/ 74 h 79"/>
                <a:gd name="T94" fmla="*/ 5 w 104"/>
                <a:gd name="T95" fmla="*/ 79 h 79"/>
                <a:gd name="T96" fmla="*/ 2 w 104"/>
                <a:gd name="T97" fmla="*/ 78 h 79"/>
                <a:gd name="T98" fmla="*/ 0 w 104"/>
                <a:gd name="T99" fmla="*/ 72 h 79"/>
                <a:gd name="T100" fmla="*/ 3 w 104"/>
                <a:gd name="T101" fmla="*/ 66 h 79"/>
                <a:gd name="T102" fmla="*/ 4 w 104"/>
                <a:gd name="T103" fmla="*/ 48 h 79"/>
                <a:gd name="T104" fmla="*/ 2 w 104"/>
                <a:gd name="T105" fmla="*/ 65 h 79"/>
                <a:gd name="T106" fmla="*/ 12 w 104"/>
                <a:gd name="T107" fmla="*/ 67 h 79"/>
                <a:gd name="T108" fmla="*/ 17 w 104"/>
                <a:gd name="T109" fmla="*/ 51 h 79"/>
                <a:gd name="T110" fmla="*/ 4 w 104"/>
                <a:gd name="T111" fmla="*/ 4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4" h="79">
                  <a:moveTo>
                    <a:pt x="16" y="2"/>
                  </a:moveTo>
                  <a:cubicBezTo>
                    <a:pt x="21" y="0"/>
                    <a:pt x="24" y="1"/>
                    <a:pt x="27" y="4"/>
                  </a:cubicBezTo>
                  <a:cubicBezTo>
                    <a:pt x="26" y="20"/>
                    <a:pt x="23" y="35"/>
                    <a:pt x="19" y="48"/>
                  </a:cubicBezTo>
                  <a:cubicBezTo>
                    <a:pt x="14" y="47"/>
                    <a:pt x="9" y="46"/>
                    <a:pt x="4" y="45"/>
                  </a:cubicBezTo>
                  <a:cubicBezTo>
                    <a:pt x="6" y="29"/>
                    <a:pt x="10" y="15"/>
                    <a:pt x="16" y="2"/>
                  </a:cubicBezTo>
                  <a:close/>
                  <a:moveTo>
                    <a:pt x="18" y="65"/>
                  </a:moveTo>
                  <a:cubicBezTo>
                    <a:pt x="16" y="72"/>
                    <a:pt x="16" y="72"/>
                    <a:pt x="16" y="72"/>
                  </a:cubicBezTo>
                  <a:cubicBezTo>
                    <a:pt x="69" y="72"/>
                    <a:pt x="74" y="72"/>
                    <a:pt x="101" y="72"/>
                  </a:cubicBezTo>
                  <a:cubicBezTo>
                    <a:pt x="104" y="72"/>
                    <a:pt x="104" y="72"/>
                    <a:pt x="104" y="72"/>
                  </a:cubicBezTo>
                  <a:cubicBezTo>
                    <a:pt x="104" y="68"/>
                    <a:pt x="104" y="68"/>
                    <a:pt x="104" y="68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89" y="9"/>
                    <a:pt x="89" y="9"/>
                    <a:pt x="89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1" y="12"/>
                    <a:pt x="31" y="14"/>
                    <a:pt x="31" y="17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83" y="28"/>
                    <a:pt x="83" y="28"/>
                    <a:pt x="83" y="28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97" y="65"/>
                    <a:pt x="97" y="65"/>
                    <a:pt x="97" y="65"/>
                  </a:cubicBezTo>
                  <a:cubicBezTo>
                    <a:pt x="79" y="65"/>
                    <a:pt x="57" y="65"/>
                    <a:pt x="18" y="65"/>
                  </a:cubicBezTo>
                  <a:close/>
                  <a:moveTo>
                    <a:pt x="95" y="26"/>
                  </a:moveTo>
                  <a:cubicBezTo>
                    <a:pt x="86" y="26"/>
                    <a:pt x="86" y="26"/>
                    <a:pt x="86" y="26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95" y="26"/>
                    <a:pt x="95" y="26"/>
                    <a:pt x="95" y="26"/>
                  </a:cubicBezTo>
                  <a:close/>
                  <a:moveTo>
                    <a:pt x="32" y="43"/>
                  </a:moveTo>
                  <a:cubicBezTo>
                    <a:pt x="74" y="43"/>
                    <a:pt x="74" y="43"/>
                    <a:pt x="74" y="43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2" y="43"/>
                    <a:pt x="32" y="43"/>
                    <a:pt x="32" y="43"/>
                  </a:cubicBezTo>
                  <a:close/>
                  <a:moveTo>
                    <a:pt x="32" y="32"/>
                  </a:moveTo>
                  <a:cubicBezTo>
                    <a:pt x="71" y="32"/>
                    <a:pt x="71" y="32"/>
                    <a:pt x="71" y="32"/>
                  </a:cubicBezTo>
                  <a:cubicBezTo>
                    <a:pt x="71" y="35"/>
                    <a:pt x="71" y="35"/>
                    <a:pt x="71" y="3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2"/>
                    <a:pt x="32" y="32"/>
                    <a:pt x="32" y="32"/>
                  </a:cubicBezTo>
                  <a:close/>
                  <a:moveTo>
                    <a:pt x="32" y="22"/>
                  </a:moveTo>
                  <a:cubicBezTo>
                    <a:pt x="71" y="22"/>
                    <a:pt x="71" y="22"/>
                    <a:pt x="71" y="22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" y="66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4" y="79"/>
                    <a:pt x="3" y="79"/>
                    <a:pt x="2" y="7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66"/>
                    <a:pt x="3" y="66"/>
                    <a:pt x="3" y="66"/>
                  </a:cubicBezTo>
                  <a:close/>
                  <a:moveTo>
                    <a:pt x="4" y="48"/>
                  </a:moveTo>
                  <a:cubicBezTo>
                    <a:pt x="3" y="53"/>
                    <a:pt x="3" y="59"/>
                    <a:pt x="2" y="65"/>
                  </a:cubicBezTo>
                  <a:cubicBezTo>
                    <a:pt x="5" y="65"/>
                    <a:pt x="9" y="66"/>
                    <a:pt x="12" y="67"/>
                  </a:cubicBezTo>
                  <a:cubicBezTo>
                    <a:pt x="14" y="61"/>
                    <a:pt x="15" y="56"/>
                    <a:pt x="17" y="51"/>
                  </a:cubicBezTo>
                  <a:cubicBezTo>
                    <a:pt x="13" y="50"/>
                    <a:pt x="9" y="49"/>
                    <a:pt x="4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defTabSz="457200"/>
              <a:endParaRPr lang="zh-CN" altLang="en-US" sz="1865">
                <a:solidFill>
                  <a:prstClr val="black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623101" y="2240037"/>
            <a:ext cx="4863965" cy="3306693"/>
            <a:chOff x="6235185" y="2071921"/>
            <a:chExt cx="5931598" cy="4032507"/>
          </a:xfrm>
        </p:grpSpPr>
        <p:sp>
          <p:nvSpPr>
            <p:cNvPr id="7" name="任意多边形 59"/>
            <p:cNvSpPr/>
            <p:nvPr/>
          </p:nvSpPr>
          <p:spPr>
            <a:xfrm>
              <a:off x="6728655" y="2692762"/>
              <a:ext cx="5093178" cy="2164195"/>
            </a:xfrm>
            <a:custGeom>
              <a:avLst/>
              <a:gdLst>
                <a:gd name="connsiteX0" fmla="*/ 3232531 w 5923674"/>
                <a:gd name="connsiteY0" fmla="*/ 0 h 2517090"/>
                <a:gd name="connsiteX1" fmla="*/ 3246328 w 5923674"/>
                <a:gd name="connsiteY1" fmla="*/ 570 h 2517090"/>
                <a:gd name="connsiteX2" fmla="*/ 4235313 w 5923674"/>
                <a:gd name="connsiteY2" fmla="*/ 239190 h 2517090"/>
                <a:gd name="connsiteX3" fmla="*/ 4425521 w 5923674"/>
                <a:gd name="connsiteY3" fmla="*/ 327218 h 2517090"/>
                <a:gd name="connsiteX4" fmla="*/ 4389226 w 5923674"/>
                <a:gd name="connsiteY4" fmla="*/ 371209 h 2517090"/>
                <a:gd name="connsiteX5" fmla="*/ 4316959 w 5923674"/>
                <a:gd name="connsiteY5" fmla="*/ 607794 h 2517090"/>
                <a:gd name="connsiteX6" fmla="*/ 4740106 w 5923674"/>
                <a:gd name="connsiteY6" fmla="*/ 1030941 h 2517090"/>
                <a:gd name="connsiteX7" fmla="*/ 5090986 w 5923674"/>
                <a:gd name="connsiteY7" fmla="*/ 844380 h 2517090"/>
                <a:gd name="connsiteX8" fmla="*/ 5114603 w 5923674"/>
                <a:gd name="connsiteY8" fmla="*/ 800869 h 2517090"/>
                <a:gd name="connsiteX9" fmla="*/ 5222263 w 5923674"/>
                <a:gd name="connsiteY9" fmla="*/ 902554 h 2517090"/>
                <a:gd name="connsiteX10" fmla="*/ 5685602 w 5923674"/>
                <a:gd name="connsiteY10" fmla="*/ 1553472 h 2517090"/>
                <a:gd name="connsiteX11" fmla="*/ 5725189 w 5923674"/>
                <a:gd name="connsiteY11" fmla="*/ 1653909 h 2517090"/>
                <a:gd name="connsiteX12" fmla="*/ 5708899 w 5923674"/>
                <a:gd name="connsiteY12" fmla="*/ 1655551 h 2517090"/>
                <a:gd name="connsiteX13" fmla="*/ 5371031 w 5923674"/>
                <a:gd name="connsiteY13" fmla="*/ 2070101 h 2517090"/>
                <a:gd name="connsiteX14" fmla="*/ 5794178 w 5923674"/>
                <a:gd name="connsiteY14" fmla="*/ 2493248 h 2517090"/>
                <a:gd name="connsiteX15" fmla="*/ 5879457 w 5923674"/>
                <a:gd name="connsiteY15" fmla="*/ 2484651 h 2517090"/>
                <a:gd name="connsiteX16" fmla="*/ 5921053 w 5923674"/>
                <a:gd name="connsiteY16" fmla="*/ 2471739 h 2517090"/>
                <a:gd name="connsiteX17" fmla="*/ 5923674 w 5923674"/>
                <a:gd name="connsiteY17" fmla="*/ 2517090 h 2517090"/>
                <a:gd name="connsiteX18" fmla="*/ 0 w 5923674"/>
                <a:gd name="connsiteY18" fmla="*/ 2517090 h 2517090"/>
                <a:gd name="connsiteX19" fmla="*/ 3304 w 5923674"/>
                <a:gd name="connsiteY19" fmla="*/ 2459935 h 2517090"/>
                <a:gd name="connsiteX20" fmla="*/ 3416 w 5923674"/>
                <a:gd name="connsiteY20" fmla="*/ 2459996 h 2517090"/>
                <a:gd name="connsiteX21" fmla="*/ 168124 w 5923674"/>
                <a:gd name="connsiteY21" fmla="*/ 2493249 h 2517090"/>
                <a:gd name="connsiteX22" fmla="*/ 591271 w 5923674"/>
                <a:gd name="connsiteY22" fmla="*/ 2070102 h 2517090"/>
                <a:gd name="connsiteX23" fmla="*/ 253403 w 5923674"/>
                <a:gd name="connsiteY23" fmla="*/ 1655552 h 2517090"/>
                <a:gd name="connsiteX24" fmla="*/ 195909 w 5923674"/>
                <a:gd name="connsiteY24" fmla="*/ 1649756 h 2517090"/>
                <a:gd name="connsiteX25" fmla="*/ 208769 w 5923674"/>
                <a:gd name="connsiteY25" fmla="*/ 1614936 h 2517090"/>
                <a:gd name="connsiteX26" fmla="*/ 607031 w 5923674"/>
                <a:gd name="connsiteY26" fmla="*/ 1004664 h 2517090"/>
                <a:gd name="connsiteX27" fmla="*/ 716969 w 5923674"/>
                <a:gd name="connsiteY27" fmla="*/ 890375 h 2517090"/>
                <a:gd name="connsiteX28" fmla="*/ 730689 w 5923674"/>
                <a:gd name="connsiteY28" fmla="*/ 907004 h 2517090"/>
                <a:gd name="connsiteX29" fmla="*/ 1029899 w 5923674"/>
                <a:gd name="connsiteY29" fmla="*/ 1030941 h 2517090"/>
                <a:gd name="connsiteX30" fmla="*/ 1453046 w 5923674"/>
                <a:gd name="connsiteY30" fmla="*/ 607794 h 2517090"/>
                <a:gd name="connsiteX31" fmla="*/ 1419793 w 5923674"/>
                <a:gd name="connsiteY31" fmla="*/ 443086 h 2517090"/>
                <a:gd name="connsiteX32" fmla="*/ 1387665 w 5923674"/>
                <a:gd name="connsiteY32" fmla="*/ 383894 h 2517090"/>
                <a:gd name="connsiteX33" fmla="*/ 1393695 w 5923674"/>
                <a:gd name="connsiteY33" fmla="*/ 380266 h 2517090"/>
                <a:gd name="connsiteX34" fmla="*/ 2332586 w 5923674"/>
                <a:gd name="connsiteY34" fmla="*/ 47247 h 2517090"/>
                <a:gd name="connsiteX35" fmla="*/ 2396839 w 5923674"/>
                <a:gd name="connsiteY35" fmla="*/ 37179 h 2517090"/>
                <a:gd name="connsiteX36" fmla="*/ 2398261 w 5923674"/>
                <a:gd name="connsiteY36" fmla="*/ 51285 h 2517090"/>
                <a:gd name="connsiteX37" fmla="*/ 2812811 w 5923674"/>
                <a:gd name="connsiteY37" fmla="*/ 389153 h 2517090"/>
                <a:gd name="connsiteX38" fmla="*/ 3227361 w 5923674"/>
                <a:gd name="connsiteY38" fmla="*/ 51285 h 251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923674" h="2517090">
                  <a:moveTo>
                    <a:pt x="3232531" y="0"/>
                  </a:moveTo>
                  <a:lnTo>
                    <a:pt x="3246328" y="570"/>
                  </a:lnTo>
                  <a:cubicBezTo>
                    <a:pt x="3597438" y="29767"/>
                    <a:pt x="3930698" y="112451"/>
                    <a:pt x="4235313" y="239190"/>
                  </a:cubicBezTo>
                  <a:lnTo>
                    <a:pt x="4425521" y="327218"/>
                  </a:lnTo>
                  <a:lnTo>
                    <a:pt x="4389226" y="371209"/>
                  </a:lnTo>
                  <a:cubicBezTo>
                    <a:pt x="4343600" y="438743"/>
                    <a:pt x="4316959" y="520157"/>
                    <a:pt x="4316959" y="607794"/>
                  </a:cubicBezTo>
                  <a:cubicBezTo>
                    <a:pt x="4316959" y="841492"/>
                    <a:pt x="4506408" y="1030941"/>
                    <a:pt x="4740106" y="1030941"/>
                  </a:cubicBezTo>
                  <a:cubicBezTo>
                    <a:pt x="4886167" y="1030941"/>
                    <a:pt x="5014944" y="956938"/>
                    <a:pt x="5090986" y="844380"/>
                  </a:cubicBezTo>
                  <a:lnTo>
                    <a:pt x="5114603" y="800869"/>
                  </a:lnTo>
                  <a:lnTo>
                    <a:pt x="5222263" y="902554"/>
                  </a:lnTo>
                  <a:cubicBezTo>
                    <a:pt x="5411382" y="1096929"/>
                    <a:pt x="5568239" y="1316007"/>
                    <a:pt x="5685602" y="1553472"/>
                  </a:cubicBezTo>
                  <a:lnTo>
                    <a:pt x="5725189" y="1653909"/>
                  </a:lnTo>
                  <a:lnTo>
                    <a:pt x="5708899" y="1655551"/>
                  </a:lnTo>
                  <a:cubicBezTo>
                    <a:pt x="5516078" y="1695008"/>
                    <a:pt x="5371031" y="1865615"/>
                    <a:pt x="5371031" y="2070101"/>
                  </a:cubicBezTo>
                  <a:cubicBezTo>
                    <a:pt x="5371031" y="2303799"/>
                    <a:pt x="5560480" y="2493248"/>
                    <a:pt x="5794178" y="2493248"/>
                  </a:cubicBezTo>
                  <a:cubicBezTo>
                    <a:pt x="5823390" y="2493248"/>
                    <a:pt x="5851911" y="2490288"/>
                    <a:pt x="5879457" y="2484651"/>
                  </a:cubicBezTo>
                  <a:lnTo>
                    <a:pt x="5921053" y="2471739"/>
                  </a:lnTo>
                  <a:lnTo>
                    <a:pt x="5923674" y="2517090"/>
                  </a:lnTo>
                  <a:lnTo>
                    <a:pt x="0" y="2517090"/>
                  </a:lnTo>
                  <a:lnTo>
                    <a:pt x="3304" y="2459935"/>
                  </a:lnTo>
                  <a:lnTo>
                    <a:pt x="3416" y="2459996"/>
                  </a:lnTo>
                  <a:cubicBezTo>
                    <a:pt x="54041" y="2481409"/>
                    <a:pt x="109700" y="2493249"/>
                    <a:pt x="168124" y="2493249"/>
                  </a:cubicBezTo>
                  <a:cubicBezTo>
                    <a:pt x="401822" y="2493249"/>
                    <a:pt x="591271" y="2303800"/>
                    <a:pt x="591271" y="2070102"/>
                  </a:cubicBezTo>
                  <a:cubicBezTo>
                    <a:pt x="591271" y="1865616"/>
                    <a:pt x="446224" y="1695009"/>
                    <a:pt x="253403" y="1655552"/>
                  </a:cubicBezTo>
                  <a:lnTo>
                    <a:pt x="195909" y="1649756"/>
                  </a:lnTo>
                  <a:lnTo>
                    <a:pt x="208769" y="1614936"/>
                  </a:lnTo>
                  <a:cubicBezTo>
                    <a:pt x="309834" y="1394986"/>
                    <a:pt x="444430" y="1189952"/>
                    <a:pt x="607031" y="1004664"/>
                  </a:cubicBezTo>
                  <a:lnTo>
                    <a:pt x="716969" y="890375"/>
                  </a:lnTo>
                  <a:lnTo>
                    <a:pt x="730689" y="907004"/>
                  </a:lnTo>
                  <a:cubicBezTo>
                    <a:pt x="807264" y="983579"/>
                    <a:pt x="913050" y="1030941"/>
                    <a:pt x="1029899" y="1030941"/>
                  </a:cubicBezTo>
                  <a:cubicBezTo>
                    <a:pt x="1263597" y="1030941"/>
                    <a:pt x="1453046" y="841492"/>
                    <a:pt x="1453046" y="607794"/>
                  </a:cubicBezTo>
                  <a:cubicBezTo>
                    <a:pt x="1453046" y="549370"/>
                    <a:pt x="1441206" y="493711"/>
                    <a:pt x="1419793" y="443086"/>
                  </a:cubicBezTo>
                  <a:lnTo>
                    <a:pt x="1387665" y="383894"/>
                  </a:lnTo>
                  <a:lnTo>
                    <a:pt x="1393695" y="380266"/>
                  </a:lnTo>
                  <a:cubicBezTo>
                    <a:pt x="1678014" y="225204"/>
                    <a:pt x="1994576" y="111054"/>
                    <a:pt x="2332586" y="47247"/>
                  </a:cubicBezTo>
                  <a:lnTo>
                    <a:pt x="2396839" y="37179"/>
                  </a:lnTo>
                  <a:lnTo>
                    <a:pt x="2398261" y="51285"/>
                  </a:lnTo>
                  <a:cubicBezTo>
                    <a:pt x="2437718" y="244106"/>
                    <a:pt x="2608326" y="389153"/>
                    <a:pt x="2812811" y="389153"/>
                  </a:cubicBezTo>
                  <a:cubicBezTo>
                    <a:pt x="3017297" y="389153"/>
                    <a:pt x="3187904" y="244106"/>
                    <a:pt x="3227361" y="51285"/>
                  </a:cubicBezTo>
                  <a:close/>
                </a:path>
              </a:pathLst>
            </a:custGeom>
            <a:noFill/>
            <a:ln>
              <a:solidFill>
                <a:srgbClr val="2F559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54878" y="2596055"/>
              <a:ext cx="1238578" cy="1238578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rgbClr val="395E7F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68093" y="2071921"/>
              <a:ext cx="1048269" cy="1048269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rgbClr val="395E7F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54201" y="4016346"/>
              <a:ext cx="912582" cy="912582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6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30287" y="2733355"/>
              <a:ext cx="947827" cy="947827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7">
              <a:duotone>
                <a:prstClr val="black"/>
                <a:srgbClr val="395E7F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5185" y="4003609"/>
              <a:ext cx="1048269" cy="1048269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7272" y="4492134"/>
              <a:ext cx="2144478" cy="1612294"/>
            </a:xfrm>
            <a:prstGeom prst="rect">
              <a:avLst/>
            </a:prstGeom>
            <a:scene3d>
              <a:camera prst="orthographicFront"/>
              <a:lightRig rig="chilly" dir="t"/>
            </a:scene3d>
          </p:spPr>
        </p:pic>
      </p:grpSp>
      <p:grpSp>
        <p:nvGrpSpPr>
          <p:cNvPr id="14" name="组合 13"/>
          <p:cNvGrpSpPr/>
          <p:nvPr/>
        </p:nvGrpSpPr>
        <p:grpSpPr>
          <a:xfrm>
            <a:off x="605275" y="1985444"/>
            <a:ext cx="5885191" cy="502702"/>
            <a:chOff x="466244" y="2087044"/>
            <a:chExt cx="5885191" cy="502702"/>
          </a:xfrm>
        </p:grpSpPr>
        <p:sp>
          <p:nvSpPr>
            <p:cNvPr id="15" name="椭圆 14"/>
            <p:cNvSpPr/>
            <p:nvPr/>
          </p:nvSpPr>
          <p:spPr>
            <a:xfrm>
              <a:off x="466244" y="2205518"/>
              <a:ext cx="286273" cy="286273"/>
            </a:xfrm>
            <a:prstGeom prst="ellipse">
              <a:avLst/>
            </a:prstGeom>
            <a:solidFill>
              <a:srgbClr val="325B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1</a:t>
              </a:r>
              <a:endParaRPr lang="zh-CN" altLang="en-US" dirty="0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978542" y="2087044"/>
              <a:ext cx="5372893" cy="502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462405" fontAlgn="base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请在这里添加相应的文字内容，请在这里添加相应的文字内容。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defTabSz="1462405" fontAlgn="base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请在这里添加相应的文字内容，请在这里添加相应的文字内容。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05275" y="2860280"/>
            <a:ext cx="5705655" cy="502702"/>
            <a:chOff x="466244" y="2961880"/>
            <a:chExt cx="5705655" cy="502702"/>
          </a:xfrm>
        </p:grpSpPr>
        <p:sp>
          <p:nvSpPr>
            <p:cNvPr id="18" name="椭圆 17"/>
            <p:cNvSpPr/>
            <p:nvPr/>
          </p:nvSpPr>
          <p:spPr>
            <a:xfrm>
              <a:off x="466244" y="3080354"/>
              <a:ext cx="286273" cy="28627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2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960216" y="2961880"/>
              <a:ext cx="5211683" cy="5027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462405" fontAlgn="base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请在这里添加相应的文字内容，请在这里添加相应的文字内容。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defTabSz="1462405" fontAlgn="base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请在这里添加相应的文字内容，请在这里添加相应的文字内容。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05275" y="3751132"/>
            <a:ext cx="5723980" cy="502702"/>
            <a:chOff x="466244" y="3852732"/>
            <a:chExt cx="5723980" cy="502702"/>
          </a:xfrm>
        </p:grpSpPr>
        <p:sp>
          <p:nvSpPr>
            <p:cNvPr id="21" name="椭圆 20"/>
            <p:cNvSpPr/>
            <p:nvPr/>
          </p:nvSpPr>
          <p:spPr>
            <a:xfrm>
              <a:off x="466244" y="3900765"/>
              <a:ext cx="286273" cy="286273"/>
            </a:xfrm>
            <a:prstGeom prst="ellipse">
              <a:avLst/>
            </a:prstGeom>
            <a:solidFill>
              <a:srgbClr val="325B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3</a:t>
              </a:r>
              <a:endParaRPr lang="zh-CN" altLang="en-US" dirty="0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978541" y="3852732"/>
              <a:ext cx="5211683" cy="5027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462405" fontAlgn="base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请在这里添加相应的文字内容，请在这里添加相应的文字内容。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defTabSz="1462405" fontAlgn="base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请在这里添加相应的文字内容，请在这里添加相应的文字内容。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05274" y="4501102"/>
            <a:ext cx="5723981" cy="502702"/>
            <a:chOff x="466243" y="4602702"/>
            <a:chExt cx="5723981" cy="502702"/>
          </a:xfrm>
        </p:grpSpPr>
        <p:sp>
          <p:nvSpPr>
            <p:cNvPr id="27" name="椭圆 26"/>
            <p:cNvSpPr/>
            <p:nvPr/>
          </p:nvSpPr>
          <p:spPr>
            <a:xfrm>
              <a:off x="466243" y="4721176"/>
              <a:ext cx="286273" cy="28627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978541" y="4602702"/>
              <a:ext cx="5211683" cy="5027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462405" fontAlgn="base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请在这里添加相应的文字内容，请在这里添加相应的文字内容。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defTabSz="1462405" fontAlgn="base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请在这里添加相应的文字内容，请在这里添加相应的文字内容。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605274" y="5321391"/>
            <a:ext cx="5723981" cy="502702"/>
            <a:chOff x="466243" y="5422991"/>
            <a:chExt cx="5723981" cy="502702"/>
          </a:xfrm>
        </p:grpSpPr>
        <p:sp>
          <p:nvSpPr>
            <p:cNvPr id="30" name="椭圆 29"/>
            <p:cNvSpPr/>
            <p:nvPr/>
          </p:nvSpPr>
          <p:spPr>
            <a:xfrm>
              <a:off x="466243" y="5541465"/>
              <a:ext cx="286273" cy="286273"/>
            </a:xfrm>
            <a:prstGeom prst="ellipse">
              <a:avLst/>
            </a:prstGeom>
            <a:solidFill>
              <a:srgbClr val="325B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5</a:t>
              </a:r>
              <a:endParaRPr lang="zh-CN" altLang="en-US" dirty="0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978541" y="5422991"/>
              <a:ext cx="5211683" cy="5027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462405" fontAlgn="base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请在这里添加相应的文字内容，请在这里添加相应的文字内容。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defTabSz="1462405" fontAlgn="base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请在这里添加相应的文字内容，请在这里添加相应的文字内容。</a:t>
              </a:r>
            </a:p>
          </p:txBody>
        </p:sp>
      </p:grpSp>
    </p:spTree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5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75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75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75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75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e7d195523061f1c0e9b3ffe7e44df0ff734887e5df9cafe85410467C7D4BF498388736C4A47BDD8DF8E410732F89EB20E3DD26C0AE63ED6FC8FD81476FCC37DE72C787945F58CBA99AD5DEF472EB0F4004B9DEB06EDEFF0457AAB0D7D50FDB571AB48D00B5E53013B217544737FF837E801B842BD4108D639F076B8BBFF9559AFE01B1AFFDD0482057A1D2D39CF7747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14713" y="725467"/>
            <a:ext cx="3562573" cy="782531"/>
          </a:xfrm>
          <a:prstGeom prst="rect">
            <a:avLst/>
          </a:prstGeom>
        </p:spPr>
      </p:pic>
      <p:sp>
        <p:nvSpPr>
          <p:cNvPr id="3" name="PA_文本框 24" descr="e7d195523061f1c07f83f732a5522b9b3ebe164d7250580aEF66DE1A1ABCD1416532D3433F8BE1C4DD26AF8C595CA3B8FBFFDC471B28313D41FC0B29AEB12651AEAC05881CD0265D4CB30185DEC2EB287A3DCBE2E99F13933C1E803DDF331C0150FEA0675F290631D1EDC3C927CD0AA74DD8F417A5B73495B4C9A5AA47CFEB588A1D25B820586C98"/>
          <p:cNvSpPr txBox="1"/>
          <p:nvPr>
            <p:custDataLst>
              <p:tags r:id="rId1"/>
            </p:custDataLst>
          </p:nvPr>
        </p:nvSpPr>
        <p:spPr>
          <a:xfrm>
            <a:off x="182003" y="1940875"/>
            <a:ext cx="11827994" cy="1394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30000"/>
              </a:lnSpc>
              <a:defRPr sz="5400">
                <a:solidFill>
                  <a:srgbClr val="255580"/>
                </a:solidFill>
                <a:latin typeface="迷你简菱心" panose="02010609000101010101" pitchFamily="49" charset="-122"/>
                <a:ea typeface="迷你简菱心" panose="02010609000101010101" pitchFamily="49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325B7F"/>
                </a:solidFill>
                <a:effectLst/>
                <a:uLnTx/>
                <a:uFillTx/>
                <a:latin typeface="迷你简菱心" panose="02010609000101010101" pitchFamily="49" charset="-122"/>
                <a:ea typeface="迷你简菱心" panose="02010609000101010101" pitchFamily="49" charset="-122"/>
                <a:cs typeface="+mn-cs"/>
              </a:rPr>
              <a:t>请各位老师批评指正！</a:t>
            </a:r>
          </a:p>
        </p:txBody>
      </p:sp>
      <p:sp>
        <p:nvSpPr>
          <p:cNvPr id="7" name="矩形 6" descr="e7d195523061f1c07f83f732a5522b9b3ebe164d7250580aEF66DE1A1ABCD1416532D3433F8BE1C4DD26AF8C595CA3B8FBFFDC471B28313D41FC0B29AEB12651AEAC05881CD0265D4CB30185DEC2EB287A3DCBE2E99F13933C1E803DDF331C0150FEA0675F290631D1EDC3C927CD0AA74DD8F417A5B73495B4C9A5AA47CFEB588A1D25B820586C98"/>
          <p:cNvSpPr/>
          <p:nvPr/>
        </p:nvSpPr>
        <p:spPr>
          <a:xfrm>
            <a:off x="3065277" y="3433309"/>
            <a:ext cx="60702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Thank You For Watching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！</a:t>
            </a:r>
          </a:p>
        </p:txBody>
      </p:sp>
      <p:sp>
        <p:nvSpPr>
          <p:cNvPr id="8" name="PA_文本框 28" descr="e7d195523061f1c07f83f732a5522b9b3ebe164d7250580aEF66DE1A1ABCD1416532D3433F8BE1C4DD26AF8C595CA3B8FBFFDC471B28313D41FC0B29AEB12651AEAC05881CD0265D4CB30185DEC2EB287A3DCBE2E99F13933C1E803DDF331C0150FEA0675F290631D1EDC3C927CD0AA74DD8F417A5B73495B4C9A5AA47CFEB588A1D25B820586C98"/>
          <p:cNvSpPr txBox="1"/>
          <p:nvPr>
            <p:custDataLst>
              <p:tags r:id="rId2"/>
            </p:custDataLst>
          </p:nvPr>
        </p:nvSpPr>
        <p:spPr>
          <a:xfrm>
            <a:off x="3857673" y="5639748"/>
            <a:ext cx="1806905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指导老师：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xiazaii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PA_文本框 29" descr="e7d195523061f1c07f83f732a5522b9b3ebe164d7250580aEF66DE1A1ABCD1416532D3433F8BE1C4DD26AF8C595CA3B8FBFFDC471B28313D41FC0B29AEB12651AEAC05881CD0265D4CB30185DEC2EB287A3DCBE2E99F13933C1E803DDF331C0150FEA0675F290631D1EDC3C927CD0AA74DD8F417A5B73495B4C9A5AA47CFEB588A1D25B820586C98"/>
          <p:cNvSpPr txBox="1"/>
          <p:nvPr>
            <p:custDataLst>
              <p:tags r:id="rId3"/>
            </p:custDataLst>
          </p:nvPr>
        </p:nvSpPr>
        <p:spPr>
          <a:xfrm>
            <a:off x="6755809" y="5645455"/>
            <a:ext cx="2644459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答 辩 人 ：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XXX</a:t>
            </a:r>
          </a:p>
        </p:txBody>
      </p:sp>
      <p:sp>
        <p:nvSpPr>
          <p:cNvPr id="10" name="矩形 9" descr="e7d195523061f1c09e9d68d7cf438b91ef959ecb14fc25d26BBA7F7DBC18E55DFF4014AF651F0BF2569D4B6C1DA7F1A4683A481403BD872FC687266AD13265C1DE7C373772FD8728ABDD69ADD03BFF5BE2862BC891DBB79E48D68EAF9BC0B135F08CB3AA261467E47643FBA29D38A9757F7FFD5B7023D39A21F358D3BB12D2D6D548E32EE07CB42717034D7FAE5F42C8"/>
          <p:cNvSpPr/>
          <p:nvPr/>
        </p:nvSpPr>
        <p:spPr>
          <a:xfrm>
            <a:off x="2427994" y="3813862"/>
            <a:ext cx="7336011" cy="568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rPr>
              <a:t>The user can demonstrate on a projector or computer, or print the presentation and make it into a film to be used in a wider field The user can demonstrate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3470554" y="4861623"/>
            <a:ext cx="5250889" cy="382068"/>
            <a:chOff x="3548596" y="4873761"/>
            <a:chExt cx="5250889" cy="382068"/>
          </a:xfrm>
        </p:grpSpPr>
        <p:sp>
          <p:nvSpPr>
            <p:cNvPr id="5" name="PA_任意多边形 30" descr="e7d195523061f1c07f83f732a5522b9b3ebe164d7250580aEF66DE1A1ABCD1416532D3433F8BE1C4DD26AF8C595CA3B8FBFFDC471B28313D41FC0B29AEB12651AEAC05881CD0265D4CB30185DEC2EB287A3DCBE2E99F13933C1E803DDF331C0150FEA0675F290631D1EDC3C927CD0AA74DD8F417A5B73495B4C9A5AA47CFEB588A1D25B820586C98"/>
            <p:cNvSpPr/>
            <p:nvPr>
              <p:custDataLst>
                <p:tags r:id="rId4"/>
              </p:custDataLst>
            </p:nvPr>
          </p:nvSpPr>
          <p:spPr>
            <a:xfrm>
              <a:off x="3548596" y="5059717"/>
              <a:ext cx="1129553" cy="0"/>
            </a:xfrm>
            <a:custGeom>
              <a:avLst/>
              <a:gdLst>
                <a:gd name="connsiteX0" fmla="*/ 1129553 w 1129553"/>
                <a:gd name="connsiteY0" fmla="*/ 0 h 0"/>
                <a:gd name="connsiteX1" fmla="*/ 0 w 112955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9553">
                  <a:moveTo>
                    <a:pt x="1129553" y="0"/>
                  </a:moveTo>
                  <a:lnTo>
                    <a:pt x="0" y="0"/>
                  </a:lnTo>
                </a:path>
              </a:pathLst>
            </a:custGeom>
            <a:noFill/>
            <a:ln>
              <a:solidFill>
                <a:srgbClr val="325B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20F"/>
                </a:solidFill>
                <a:effectLst/>
                <a:uLnTx/>
                <a:uFillTx/>
                <a:latin typeface="Tw Cen MT" panose="020B0602020104020603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" name="PA_任意多边形 31" descr="e7d195523061f1c07f83f732a5522b9b3ebe164d7250580aEF66DE1A1ABCD1416532D3433F8BE1C4DD26AF8C595CA3B8FBFFDC471B28313D41FC0B29AEB12651AEAC05881CD0265D4CB30185DEC2EB287A3DCBE2E99F13933C1E803DDF331C0150FEA0675F290631D1EDC3C927CD0AA74DD8F417A5B73495B4C9A5AA47CFEB588A1D25B820586C98"/>
            <p:cNvSpPr/>
            <p:nvPr>
              <p:custDataLst>
                <p:tags r:id="rId5"/>
              </p:custDataLst>
            </p:nvPr>
          </p:nvSpPr>
          <p:spPr>
            <a:xfrm>
              <a:off x="7669932" y="5059717"/>
              <a:ext cx="1129553" cy="0"/>
            </a:xfrm>
            <a:custGeom>
              <a:avLst/>
              <a:gdLst>
                <a:gd name="connsiteX0" fmla="*/ 1129553 w 1129553"/>
                <a:gd name="connsiteY0" fmla="*/ 0 h 0"/>
                <a:gd name="connsiteX1" fmla="*/ 0 w 112955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9553">
                  <a:moveTo>
                    <a:pt x="1129553" y="0"/>
                  </a:moveTo>
                  <a:lnTo>
                    <a:pt x="0" y="0"/>
                  </a:lnTo>
                </a:path>
              </a:pathLst>
            </a:custGeom>
            <a:noFill/>
            <a:ln>
              <a:solidFill>
                <a:srgbClr val="325B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20F"/>
                </a:solidFill>
                <a:effectLst/>
                <a:uLnTx/>
                <a:uFillTx/>
                <a:latin typeface="Tw Cen MT" panose="020B0602020104020603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2" name="矩形: 圆角 11"/>
            <p:cNvSpPr/>
            <p:nvPr/>
          </p:nvSpPr>
          <p:spPr>
            <a:xfrm>
              <a:off x="4314713" y="4873761"/>
              <a:ext cx="3401042" cy="382068"/>
            </a:xfrm>
            <a:prstGeom prst="roundRect">
              <a:avLst>
                <a:gd name="adj" fmla="val 32163"/>
              </a:avLst>
            </a:prstGeom>
            <a:solidFill>
              <a:srgbClr val="325B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 pitchFamily="34" charset="0"/>
                  <a:ea typeface="微软雅黑" panose="020B0503020204020204" pitchFamily="34" charset="-122"/>
                  <a:cs typeface="+mn-cs"/>
                </a:rPr>
                <a:t>华东理工信息科学技术学院 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 pitchFamily="34" charset="0"/>
                <a:ea typeface="微软雅黑" panose="020B0503020204020204" pitchFamily="34" charset="-122"/>
                <a:cs typeface="+mn-cs"/>
              </a:endParaRPr>
            </a:p>
          </p:txBody>
        </p:sp>
      </p:grpSp>
    </p:spTree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3286" y="1996168"/>
            <a:ext cx="5932714" cy="2865664"/>
          </a:xfrm>
          <a:prstGeom prst="rect">
            <a:avLst/>
          </a:prstGeom>
          <a:solidFill>
            <a:srgbClr val="395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1194146" y="1632729"/>
            <a:ext cx="3584652" cy="3592542"/>
            <a:chOff x="3437020" y="1033173"/>
            <a:chExt cx="863676" cy="865577"/>
          </a:xfrm>
        </p:grpSpPr>
        <p:sp>
          <p:nvSpPr>
            <p:cNvPr id="4" name="椭圆 18"/>
            <p:cNvSpPr>
              <a:spLocks noChangeArrowheads="1"/>
            </p:cNvSpPr>
            <p:nvPr/>
          </p:nvSpPr>
          <p:spPr bwMode="auto">
            <a:xfrm>
              <a:off x="3437020" y="1033173"/>
              <a:ext cx="863676" cy="865577"/>
            </a:xfrm>
            <a:prstGeom prst="ellipse">
              <a:avLst/>
            </a:prstGeom>
            <a:solidFill>
              <a:srgbClr val="395E7F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defTabSz="457200">
                <a:spcBef>
                  <a:spcPct val="0"/>
                </a:spcBef>
                <a:buNone/>
              </a:pPr>
              <a:endParaRPr lang="zh-CN" altLang="zh-CN" sz="240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7275" y="1169757"/>
              <a:ext cx="552644" cy="566109"/>
            </a:xfrm>
            <a:prstGeom prst="rect">
              <a:avLst/>
            </a:prstGeom>
          </p:spPr>
        </p:pic>
      </p:grpSp>
      <p:sp>
        <p:nvSpPr>
          <p:cNvPr id="6" name="文本框 5"/>
          <p:cNvSpPr txBox="1"/>
          <p:nvPr/>
        </p:nvSpPr>
        <p:spPr>
          <a:xfrm>
            <a:off x="6090652" y="2022122"/>
            <a:ext cx="5932714" cy="214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5400" dirty="0">
                <a:solidFill>
                  <a:srgbClr val="395E7F"/>
                </a:solidFill>
                <a:latin typeface="迷你简菱心" panose="02010609000101010101" pitchFamily="49" charset="-122"/>
                <a:ea typeface="迷你简菱心" panose="02010609000101010101" pitchFamily="49" charset="-122"/>
              </a:rPr>
              <a:t>第一部分</a:t>
            </a:r>
            <a:endParaRPr lang="en-US" altLang="zh-CN" sz="5400" dirty="0">
              <a:solidFill>
                <a:srgbClr val="395E7F"/>
              </a:solidFill>
              <a:latin typeface="迷你简菱心" panose="02010609000101010101" pitchFamily="49" charset="-122"/>
              <a:ea typeface="迷你简菱心" panose="02010609000101010101" pitchFamily="49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5400" dirty="0">
                <a:solidFill>
                  <a:srgbClr val="395E7F"/>
                </a:solidFill>
                <a:latin typeface="迷你简菱心" panose="02010609000101010101" pitchFamily="49" charset="-122"/>
                <a:ea typeface="迷你简菱心" panose="02010609000101010101" pitchFamily="49" charset="-122"/>
              </a:rPr>
              <a:t>绪论</a:t>
            </a:r>
          </a:p>
        </p:txBody>
      </p:sp>
      <p:sp>
        <p:nvSpPr>
          <p:cNvPr id="7" name="矩形 6" descr="e7d195523061f1c09e9d68d7cf438b91ef959ecb14fc25d26BBA7F7DBC18E55DFF4014AF651F0BF2569D4B6C1DA7F1A4683A481403BD872FC687266AD13265C1DE7C373772FD8728ABDD69ADD03BFF5BE2862BC891DBB79E48D68EAF9BC0B135F08CB3AA261467E47643FBA29D38A9757F7FFD5B7023D39A21F358D3BB12D2D6D548E32EE07CB42717034D7FAE5F42C8"/>
          <p:cNvSpPr/>
          <p:nvPr/>
        </p:nvSpPr>
        <p:spPr>
          <a:xfrm>
            <a:off x="6096000" y="4271438"/>
            <a:ext cx="5927366" cy="568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rPr>
              <a:t>The user can demonstrate on a projector or computer, or print the presentation and make it into a film to be used in a wider field The user can demonstrate</a:t>
            </a:r>
          </a:p>
        </p:txBody>
      </p:sp>
    </p:spTree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575" y="1554151"/>
            <a:ext cx="4306503" cy="4434902"/>
          </a:xfrm>
          <a:prstGeom prst="rect">
            <a:avLst/>
          </a:prstGeom>
        </p:spPr>
      </p:pic>
      <p:sp>
        <p:nvSpPr>
          <p:cNvPr id="5" name="矩形 30"/>
          <p:cNvSpPr>
            <a:spLocks noChangeArrowheads="1"/>
          </p:cNvSpPr>
          <p:nvPr/>
        </p:nvSpPr>
        <p:spPr bwMode="auto">
          <a:xfrm>
            <a:off x="934587" y="322124"/>
            <a:ext cx="4065203" cy="492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457200">
              <a:spcBef>
                <a:spcPct val="0"/>
              </a:spcBef>
              <a:buNone/>
            </a:pPr>
            <a:r>
              <a:rPr lang="zh-CN" altLang="en-US" sz="2400" dirty="0">
                <a:solidFill>
                  <a:srgbClr val="325B7F"/>
                </a:solidFill>
                <a:latin typeface="迷你简菱心" panose="02010609000101010101" pitchFamily="49" charset="-122"/>
                <a:ea typeface="迷你简菱心" panose="02010609000101010101" pitchFamily="49" charset="-122"/>
                <a:sym typeface="微软雅黑" panose="020B0503020204020204" pitchFamily="34" charset="-122"/>
              </a:rPr>
              <a:t>添加论文第一部分内容标题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451502" y="346319"/>
            <a:ext cx="467216" cy="468245"/>
            <a:chOff x="3437020" y="2074814"/>
            <a:chExt cx="863676" cy="865577"/>
          </a:xfrm>
        </p:grpSpPr>
        <p:sp>
          <p:nvSpPr>
            <p:cNvPr id="10" name="椭圆 19"/>
            <p:cNvSpPr>
              <a:spLocks noChangeArrowheads="1"/>
            </p:cNvSpPr>
            <p:nvPr/>
          </p:nvSpPr>
          <p:spPr bwMode="auto">
            <a:xfrm>
              <a:off x="3437020" y="2074814"/>
              <a:ext cx="863676" cy="865577"/>
            </a:xfrm>
            <a:prstGeom prst="ellipse">
              <a:avLst/>
            </a:prstGeom>
            <a:solidFill>
              <a:srgbClr val="255580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defTabSz="457200">
                <a:spcBef>
                  <a:spcPct val="0"/>
                </a:spcBef>
                <a:buNone/>
              </a:pPr>
              <a:endParaRPr lang="zh-CN" altLang="zh-CN" sz="240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6360" y="2243692"/>
              <a:ext cx="553608" cy="567096"/>
            </a:xfrm>
            <a:prstGeom prst="rect">
              <a:avLst/>
            </a:prstGeom>
          </p:spPr>
        </p:pic>
      </p:grp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615058" y="2011811"/>
            <a:ext cx="5805488" cy="1498600"/>
          </a:xfrm>
          <a:prstGeom prst="rect">
            <a:avLst/>
          </a:prstGeom>
          <a:solidFill>
            <a:srgbClr val="395E7F">
              <a:alpha val="67842"/>
            </a:srgb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14" name="矩形 3"/>
          <p:cNvSpPr>
            <a:spLocks noChangeArrowheads="1"/>
          </p:cNvSpPr>
          <p:nvPr/>
        </p:nvSpPr>
        <p:spPr bwMode="auto">
          <a:xfrm>
            <a:off x="824495" y="2469011"/>
            <a:ext cx="42338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 dirty="0">
                <a:solidFill>
                  <a:schemeClr val="bg1"/>
                </a:solidFill>
                <a:latin typeface="+mn-ea"/>
                <a:ea typeface="+mn-ea"/>
              </a:rPr>
              <a:t>请在这里添加相应的文字内容，请在这里添加相应的文字内容。</a:t>
            </a:r>
            <a:endParaRPr lang="en-US" altLang="zh-CN" sz="16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5" name="文本框 4"/>
          <p:cNvSpPr txBox="1">
            <a:spLocks noChangeArrowheads="1"/>
          </p:cNvSpPr>
          <p:nvPr/>
        </p:nvSpPr>
        <p:spPr bwMode="auto">
          <a:xfrm>
            <a:off x="615058" y="4630395"/>
            <a:ext cx="4635500" cy="1346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请在这里添加相应的文字内容，请在这里添加相应的文字内容。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sym typeface="Arial" panose="020B0604020202020204" pitchFamily="34" charset="0"/>
              </a:rPr>
              <a:t>请在这里添加相应的文字内容，请在这里添加相应的文字内容。请在这里添加相应的文字内容，请在这里添加相应的文字内容。</a:t>
            </a:r>
          </a:p>
        </p:txBody>
      </p:sp>
    </p:spTree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 animBg="1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435632" y="346319"/>
            <a:ext cx="467216" cy="468245"/>
            <a:chOff x="3437020" y="1033173"/>
            <a:chExt cx="863676" cy="865577"/>
          </a:xfrm>
        </p:grpSpPr>
        <p:sp>
          <p:nvSpPr>
            <p:cNvPr id="9" name="椭圆 18"/>
            <p:cNvSpPr>
              <a:spLocks noChangeArrowheads="1"/>
            </p:cNvSpPr>
            <p:nvPr/>
          </p:nvSpPr>
          <p:spPr bwMode="auto">
            <a:xfrm>
              <a:off x="3437020" y="1033173"/>
              <a:ext cx="863676" cy="865577"/>
            </a:xfrm>
            <a:prstGeom prst="ellipse">
              <a:avLst/>
            </a:prstGeom>
            <a:solidFill>
              <a:srgbClr val="255580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defTabSz="457200">
                <a:spcBef>
                  <a:spcPct val="0"/>
                </a:spcBef>
                <a:buNone/>
              </a:pPr>
              <a:endParaRPr lang="zh-CN" altLang="zh-CN" sz="240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7275" y="1169757"/>
              <a:ext cx="552644" cy="566109"/>
            </a:xfrm>
            <a:prstGeom prst="rect">
              <a:avLst/>
            </a:prstGeom>
          </p:spPr>
        </p:pic>
      </p:grpSp>
      <p:sp>
        <p:nvSpPr>
          <p:cNvPr id="11" name="矩形 30"/>
          <p:cNvSpPr>
            <a:spLocks noChangeArrowheads="1"/>
          </p:cNvSpPr>
          <p:nvPr/>
        </p:nvSpPr>
        <p:spPr bwMode="auto">
          <a:xfrm>
            <a:off x="934587" y="322124"/>
            <a:ext cx="4065203" cy="492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457200">
              <a:spcBef>
                <a:spcPct val="0"/>
              </a:spcBef>
              <a:buNone/>
            </a:pPr>
            <a:r>
              <a:rPr lang="zh-CN" altLang="en-US" sz="2400" dirty="0">
                <a:solidFill>
                  <a:srgbClr val="325B7F"/>
                </a:solidFill>
                <a:latin typeface="迷你简菱心" panose="02010609000101010101" pitchFamily="49" charset="-122"/>
                <a:ea typeface="迷你简菱心" panose="02010609000101010101" pitchFamily="49" charset="-122"/>
                <a:sym typeface="微软雅黑" panose="020B0503020204020204" pitchFamily="34" charset="-122"/>
              </a:rPr>
              <a:t>添加论文第一部分内容标题</a:t>
            </a:r>
          </a:p>
        </p:txBody>
      </p:sp>
      <p:sp>
        <p:nvSpPr>
          <p:cNvPr id="22" name="矩形 21"/>
          <p:cNvSpPr/>
          <p:nvPr/>
        </p:nvSpPr>
        <p:spPr>
          <a:xfrm>
            <a:off x="149726" y="1970088"/>
            <a:ext cx="11871158" cy="3251200"/>
          </a:xfrm>
          <a:prstGeom prst="rect">
            <a:avLst/>
          </a:prstGeom>
          <a:solidFill>
            <a:srgbClr val="395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noProof="1">
              <a:cs typeface="+mn-ea"/>
              <a:sym typeface="+mn-lt"/>
            </a:endParaRPr>
          </a:p>
        </p:txBody>
      </p:sp>
      <p:sp>
        <p:nvSpPr>
          <p:cNvPr id="23" name="KSO_Shape"/>
          <p:cNvSpPr/>
          <p:nvPr/>
        </p:nvSpPr>
        <p:spPr bwMode="auto">
          <a:xfrm>
            <a:off x="1144588" y="2436813"/>
            <a:ext cx="1260475" cy="942975"/>
          </a:xfrm>
          <a:custGeom>
            <a:avLst/>
            <a:gdLst>
              <a:gd name="T0" fmla="*/ 151004 w 5185"/>
              <a:gd name="T1" fmla="*/ 1065477 h 3880"/>
              <a:gd name="T2" fmla="*/ 1873403 w 5185"/>
              <a:gd name="T3" fmla="*/ 1297678 h 3880"/>
              <a:gd name="T4" fmla="*/ 751713 w 5185"/>
              <a:gd name="T5" fmla="*/ 1241832 h 3880"/>
              <a:gd name="T6" fmla="*/ 1108464 w 5185"/>
              <a:gd name="T7" fmla="*/ 1148144 h 3880"/>
              <a:gd name="T8" fmla="*/ 751713 w 5185"/>
              <a:gd name="T9" fmla="*/ 1241832 h 3880"/>
              <a:gd name="T10" fmla="*/ 1726808 w 5185"/>
              <a:gd name="T11" fmla="*/ 1012203 h 3880"/>
              <a:gd name="T12" fmla="*/ 1726073 w 5185"/>
              <a:gd name="T13" fmla="*/ 1007794 h 3880"/>
              <a:gd name="T14" fmla="*/ 1726808 w 5185"/>
              <a:gd name="T15" fmla="*/ 44089 h 3880"/>
              <a:gd name="T16" fmla="*/ 1726441 w 5185"/>
              <a:gd name="T17" fmla="*/ 39680 h 3880"/>
              <a:gd name="T18" fmla="*/ 1724604 w 5185"/>
              <a:gd name="T19" fmla="*/ 30862 h 3880"/>
              <a:gd name="T20" fmla="*/ 1721297 w 5185"/>
              <a:gd name="T21" fmla="*/ 23147 h 3880"/>
              <a:gd name="T22" fmla="*/ 1716888 w 5185"/>
              <a:gd name="T23" fmla="*/ 15798 h 3880"/>
              <a:gd name="T24" fmla="*/ 1711010 w 5185"/>
              <a:gd name="T25" fmla="*/ 9920 h 3880"/>
              <a:gd name="T26" fmla="*/ 1703662 w 5185"/>
              <a:gd name="T27" fmla="*/ 5144 h 3880"/>
              <a:gd name="T28" fmla="*/ 1695946 w 5185"/>
              <a:gd name="T29" fmla="*/ 1837 h 3880"/>
              <a:gd name="T30" fmla="*/ 1687128 w 5185"/>
              <a:gd name="T31" fmla="*/ 367 h 3880"/>
              <a:gd name="T32" fmla="*/ 222281 w 5185"/>
              <a:gd name="T33" fmla="*/ 0 h 3880"/>
              <a:gd name="T34" fmla="*/ 217872 w 5185"/>
              <a:gd name="T35" fmla="*/ 367 h 3880"/>
              <a:gd name="T36" fmla="*/ 209054 w 5185"/>
              <a:gd name="T37" fmla="*/ 1837 h 3880"/>
              <a:gd name="T38" fmla="*/ 201338 w 5185"/>
              <a:gd name="T39" fmla="*/ 5144 h 3880"/>
              <a:gd name="T40" fmla="*/ 194358 w 5185"/>
              <a:gd name="T41" fmla="*/ 9920 h 3880"/>
              <a:gd name="T42" fmla="*/ 188112 w 5185"/>
              <a:gd name="T43" fmla="*/ 15798 h 3880"/>
              <a:gd name="T44" fmla="*/ 183336 w 5185"/>
              <a:gd name="T45" fmla="*/ 23147 h 3880"/>
              <a:gd name="T46" fmla="*/ 180029 w 5185"/>
              <a:gd name="T47" fmla="*/ 30862 h 3880"/>
              <a:gd name="T48" fmla="*/ 178559 w 5185"/>
              <a:gd name="T49" fmla="*/ 39680 h 3880"/>
              <a:gd name="T50" fmla="*/ 178192 w 5185"/>
              <a:gd name="T51" fmla="*/ 1003386 h 3880"/>
              <a:gd name="T52" fmla="*/ 178559 w 5185"/>
              <a:gd name="T53" fmla="*/ 1007794 h 3880"/>
              <a:gd name="T54" fmla="*/ 178192 w 5185"/>
              <a:gd name="T55" fmla="*/ 1012203 h 3880"/>
              <a:gd name="T56" fmla="*/ 1727176 w 5185"/>
              <a:gd name="T57" fmla="*/ 1012571 h 3880"/>
              <a:gd name="T58" fmla="*/ 1616954 w 5185"/>
              <a:gd name="T59" fmla="*/ 937620 h 3880"/>
              <a:gd name="T60" fmla="*/ 288046 w 5185"/>
              <a:gd name="T61" fmla="*/ 109854 h 3880"/>
              <a:gd name="T62" fmla="*/ 1616954 w 5185"/>
              <a:gd name="T63" fmla="*/ 937620 h 3880"/>
              <a:gd name="T64" fmla="*/ 4409 w 5185"/>
              <a:gd name="T65" fmla="*/ 1350584 h 3880"/>
              <a:gd name="T66" fmla="*/ 0 w 5185"/>
              <a:gd name="T67" fmla="*/ 1359402 h 3880"/>
              <a:gd name="T68" fmla="*/ 735 w 5185"/>
              <a:gd name="T69" fmla="*/ 1369322 h 3880"/>
              <a:gd name="T70" fmla="*/ 3307 w 5185"/>
              <a:gd name="T71" fmla="*/ 1379977 h 3880"/>
              <a:gd name="T72" fmla="*/ 7348 w 5185"/>
              <a:gd name="T73" fmla="*/ 1390999 h 3880"/>
              <a:gd name="T74" fmla="*/ 13227 w 5185"/>
              <a:gd name="T75" fmla="*/ 1401654 h 3880"/>
              <a:gd name="T76" fmla="*/ 19473 w 5185"/>
              <a:gd name="T77" fmla="*/ 1411206 h 3880"/>
              <a:gd name="T78" fmla="*/ 26821 w 5185"/>
              <a:gd name="T79" fmla="*/ 1418554 h 3880"/>
              <a:gd name="T80" fmla="*/ 35271 w 5185"/>
              <a:gd name="T81" fmla="*/ 1423698 h 3880"/>
              <a:gd name="T82" fmla="*/ 41884 w 5185"/>
              <a:gd name="T83" fmla="*/ 1425168 h 3880"/>
              <a:gd name="T84" fmla="*/ 1860911 w 5185"/>
              <a:gd name="T85" fmla="*/ 1425535 h 3880"/>
              <a:gd name="T86" fmla="*/ 1863116 w 5185"/>
              <a:gd name="T87" fmla="*/ 1425168 h 3880"/>
              <a:gd name="T88" fmla="*/ 1869729 w 5185"/>
              <a:gd name="T89" fmla="*/ 1423698 h 3880"/>
              <a:gd name="T90" fmla="*/ 1878179 w 5185"/>
              <a:gd name="T91" fmla="*/ 1418554 h 3880"/>
              <a:gd name="T92" fmla="*/ 1885527 w 5185"/>
              <a:gd name="T93" fmla="*/ 1411206 h 3880"/>
              <a:gd name="T94" fmla="*/ 1892141 w 5185"/>
              <a:gd name="T95" fmla="*/ 1401654 h 3880"/>
              <a:gd name="T96" fmla="*/ 1897652 w 5185"/>
              <a:gd name="T97" fmla="*/ 1390999 h 3880"/>
              <a:gd name="T98" fmla="*/ 1901693 w 5185"/>
              <a:gd name="T99" fmla="*/ 1379977 h 3880"/>
              <a:gd name="T100" fmla="*/ 1903898 w 5185"/>
              <a:gd name="T101" fmla="*/ 1369322 h 3880"/>
              <a:gd name="T102" fmla="*/ 1905000 w 5185"/>
              <a:gd name="T103" fmla="*/ 1359402 h 388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185" h="3880">
                <a:moveTo>
                  <a:pt x="4775" y="2900"/>
                </a:moveTo>
                <a:lnTo>
                  <a:pt x="411" y="2900"/>
                </a:lnTo>
                <a:lnTo>
                  <a:pt x="87" y="3532"/>
                </a:lnTo>
                <a:lnTo>
                  <a:pt x="5099" y="3532"/>
                </a:lnTo>
                <a:lnTo>
                  <a:pt x="4775" y="2900"/>
                </a:lnTo>
                <a:close/>
                <a:moveTo>
                  <a:pt x="2046" y="3380"/>
                </a:moveTo>
                <a:lnTo>
                  <a:pt x="2181" y="3125"/>
                </a:lnTo>
                <a:lnTo>
                  <a:pt x="3017" y="3125"/>
                </a:lnTo>
                <a:lnTo>
                  <a:pt x="3139" y="3380"/>
                </a:lnTo>
                <a:lnTo>
                  <a:pt x="2046" y="3380"/>
                </a:lnTo>
                <a:close/>
                <a:moveTo>
                  <a:pt x="4700" y="2755"/>
                </a:moveTo>
                <a:lnTo>
                  <a:pt x="4700" y="2755"/>
                </a:lnTo>
                <a:lnTo>
                  <a:pt x="4698" y="2743"/>
                </a:lnTo>
                <a:lnTo>
                  <a:pt x="4700" y="2731"/>
                </a:lnTo>
                <a:lnTo>
                  <a:pt x="4700" y="120"/>
                </a:lnTo>
                <a:lnTo>
                  <a:pt x="4699" y="108"/>
                </a:lnTo>
                <a:lnTo>
                  <a:pt x="4697" y="95"/>
                </a:lnTo>
                <a:lnTo>
                  <a:pt x="4694" y="84"/>
                </a:lnTo>
                <a:lnTo>
                  <a:pt x="4690" y="73"/>
                </a:lnTo>
                <a:lnTo>
                  <a:pt x="4685" y="63"/>
                </a:lnTo>
                <a:lnTo>
                  <a:pt x="4680" y="53"/>
                </a:lnTo>
                <a:lnTo>
                  <a:pt x="4673" y="43"/>
                </a:lnTo>
                <a:lnTo>
                  <a:pt x="4665" y="34"/>
                </a:lnTo>
                <a:lnTo>
                  <a:pt x="4657" y="27"/>
                </a:lnTo>
                <a:lnTo>
                  <a:pt x="4647" y="20"/>
                </a:lnTo>
                <a:lnTo>
                  <a:pt x="4637" y="14"/>
                </a:lnTo>
                <a:lnTo>
                  <a:pt x="4627" y="9"/>
                </a:lnTo>
                <a:lnTo>
                  <a:pt x="4616" y="5"/>
                </a:lnTo>
                <a:lnTo>
                  <a:pt x="4605" y="2"/>
                </a:lnTo>
                <a:lnTo>
                  <a:pt x="4592" y="1"/>
                </a:lnTo>
                <a:lnTo>
                  <a:pt x="4580" y="0"/>
                </a:lnTo>
                <a:lnTo>
                  <a:pt x="605" y="0"/>
                </a:lnTo>
                <a:lnTo>
                  <a:pt x="593" y="1"/>
                </a:lnTo>
                <a:lnTo>
                  <a:pt x="581" y="2"/>
                </a:lnTo>
                <a:lnTo>
                  <a:pt x="569" y="5"/>
                </a:lnTo>
                <a:lnTo>
                  <a:pt x="558" y="9"/>
                </a:lnTo>
                <a:lnTo>
                  <a:pt x="548" y="14"/>
                </a:lnTo>
                <a:lnTo>
                  <a:pt x="538" y="20"/>
                </a:lnTo>
                <a:lnTo>
                  <a:pt x="529" y="27"/>
                </a:lnTo>
                <a:lnTo>
                  <a:pt x="521" y="34"/>
                </a:lnTo>
                <a:lnTo>
                  <a:pt x="512" y="43"/>
                </a:lnTo>
                <a:lnTo>
                  <a:pt x="505" y="53"/>
                </a:lnTo>
                <a:lnTo>
                  <a:pt x="499" y="63"/>
                </a:lnTo>
                <a:lnTo>
                  <a:pt x="494" y="73"/>
                </a:lnTo>
                <a:lnTo>
                  <a:pt x="490" y="84"/>
                </a:lnTo>
                <a:lnTo>
                  <a:pt x="488" y="95"/>
                </a:lnTo>
                <a:lnTo>
                  <a:pt x="486" y="108"/>
                </a:lnTo>
                <a:lnTo>
                  <a:pt x="485" y="120"/>
                </a:lnTo>
                <a:lnTo>
                  <a:pt x="485" y="2731"/>
                </a:lnTo>
                <a:lnTo>
                  <a:pt x="486" y="2743"/>
                </a:lnTo>
                <a:lnTo>
                  <a:pt x="485" y="2755"/>
                </a:lnTo>
                <a:lnTo>
                  <a:pt x="484" y="2756"/>
                </a:lnTo>
                <a:lnTo>
                  <a:pt x="4701" y="2756"/>
                </a:lnTo>
                <a:lnTo>
                  <a:pt x="4700" y="2755"/>
                </a:lnTo>
                <a:close/>
                <a:moveTo>
                  <a:pt x="4401" y="2552"/>
                </a:moveTo>
                <a:lnTo>
                  <a:pt x="784" y="2552"/>
                </a:lnTo>
                <a:lnTo>
                  <a:pt x="784" y="299"/>
                </a:lnTo>
                <a:lnTo>
                  <a:pt x="4401" y="299"/>
                </a:lnTo>
                <a:lnTo>
                  <a:pt x="4401" y="2552"/>
                </a:lnTo>
                <a:close/>
                <a:moveTo>
                  <a:pt x="5172" y="3676"/>
                </a:moveTo>
                <a:lnTo>
                  <a:pt x="12" y="3676"/>
                </a:lnTo>
                <a:lnTo>
                  <a:pt x="0" y="3700"/>
                </a:lnTo>
                <a:lnTo>
                  <a:pt x="1" y="3713"/>
                </a:lnTo>
                <a:lnTo>
                  <a:pt x="2" y="3727"/>
                </a:lnTo>
                <a:lnTo>
                  <a:pt x="5" y="3741"/>
                </a:lnTo>
                <a:lnTo>
                  <a:pt x="9" y="3756"/>
                </a:lnTo>
                <a:lnTo>
                  <a:pt x="14" y="3771"/>
                </a:lnTo>
                <a:lnTo>
                  <a:pt x="20" y="3786"/>
                </a:lnTo>
                <a:lnTo>
                  <a:pt x="28" y="3801"/>
                </a:lnTo>
                <a:lnTo>
                  <a:pt x="36" y="3815"/>
                </a:lnTo>
                <a:lnTo>
                  <a:pt x="44" y="3828"/>
                </a:lnTo>
                <a:lnTo>
                  <a:pt x="53" y="3841"/>
                </a:lnTo>
                <a:lnTo>
                  <a:pt x="63" y="3852"/>
                </a:lnTo>
                <a:lnTo>
                  <a:pt x="73" y="3861"/>
                </a:lnTo>
                <a:lnTo>
                  <a:pt x="85" y="3869"/>
                </a:lnTo>
                <a:lnTo>
                  <a:pt x="96" y="3875"/>
                </a:lnTo>
                <a:lnTo>
                  <a:pt x="108" y="3878"/>
                </a:lnTo>
                <a:lnTo>
                  <a:pt x="114" y="3879"/>
                </a:lnTo>
                <a:lnTo>
                  <a:pt x="120" y="3880"/>
                </a:lnTo>
                <a:lnTo>
                  <a:pt x="5065" y="3880"/>
                </a:lnTo>
                <a:lnTo>
                  <a:pt x="5071" y="3879"/>
                </a:lnTo>
                <a:lnTo>
                  <a:pt x="5077" y="3878"/>
                </a:lnTo>
                <a:lnTo>
                  <a:pt x="5089" y="3875"/>
                </a:lnTo>
                <a:lnTo>
                  <a:pt x="5101" y="3869"/>
                </a:lnTo>
                <a:lnTo>
                  <a:pt x="5112" y="3861"/>
                </a:lnTo>
                <a:lnTo>
                  <a:pt x="5122" y="3852"/>
                </a:lnTo>
                <a:lnTo>
                  <a:pt x="5132" y="3841"/>
                </a:lnTo>
                <a:lnTo>
                  <a:pt x="5141" y="3828"/>
                </a:lnTo>
                <a:lnTo>
                  <a:pt x="5150" y="3815"/>
                </a:lnTo>
                <a:lnTo>
                  <a:pt x="5158" y="3801"/>
                </a:lnTo>
                <a:lnTo>
                  <a:pt x="5165" y="3786"/>
                </a:lnTo>
                <a:lnTo>
                  <a:pt x="5171" y="3771"/>
                </a:lnTo>
                <a:lnTo>
                  <a:pt x="5176" y="3756"/>
                </a:lnTo>
                <a:lnTo>
                  <a:pt x="5180" y="3741"/>
                </a:lnTo>
                <a:lnTo>
                  <a:pt x="5182" y="3727"/>
                </a:lnTo>
                <a:lnTo>
                  <a:pt x="5184" y="3713"/>
                </a:lnTo>
                <a:lnTo>
                  <a:pt x="5185" y="3700"/>
                </a:lnTo>
                <a:lnTo>
                  <a:pt x="5172" y="3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bIns="360000"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 noProof="1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" name="KSO_Shape"/>
          <p:cNvSpPr/>
          <p:nvPr/>
        </p:nvSpPr>
        <p:spPr bwMode="auto">
          <a:xfrm>
            <a:off x="4502150" y="2436813"/>
            <a:ext cx="471488" cy="942975"/>
          </a:xfrm>
          <a:custGeom>
            <a:avLst/>
            <a:gdLst/>
            <a:ahLst/>
            <a:cxnLst/>
            <a:rect l="0" t="0" r="r" b="b"/>
            <a:pathLst>
              <a:path w="725488" h="1450976">
                <a:moveTo>
                  <a:pt x="180975" y="543686"/>
                </a:moveTo>
                <a:lnTo>
                  <a:pt x="544513" y="543686"/>
                </a:lnTo>
                <a:lnTo>
                  <a:pt x="544513" y="785648"/>
                </a:lnTo>
                <a:lnTo>
                  <a:pt x="544248" y="794903"/>
                </a:lnTo>
                <a:lnTo>
                  <a:pt x="543187" y="804158"/>
                </a:lnTo>
                <a:lnTo>
                  <a:pt x="542392" y="813149"/>
                </a:lnTo>
                <a:lnTo>
                  <a:pt x="540536" y="822140"/>
                </a:lnTo>
                <a:lnTo>
                  <a:pt x="538679" y="830867"/>
                </a:lnTo>
                <a:lnTo>
                  <a:pt x="536293" y="839329"/>
                </a:lnTo>
                <a:lnTo>
                  <a:pt x="533111" y="847791"/>
                </a:lnTo>
                <a:lnTo>
                  <a:pt x="530194" y="856253"/>
                </a:lnTo>
                <a:lnTo>
                  <a:pt x="526482" y="864186"/>
                </a:lnTo>
                <a:lnTo>
                  <a:pt x="522504" y="871855"/>
                </a:lnTo>
                <a:lnTo>
                  <a:pt x="517997" y="879523"/>
                </a:lnTo>
                <a:lnTo>
                  <a:pt x="513224" y="886928"/>
                </a:lnTo>
                <a:lnTo>
                  <a:pt x="508186" y="893803"/>
                </a:lnTo>
                <a:lnTo>
                  <a:pt x="502882" y="900943"/>
                </a:lnTo>
                <a:lnTo>
                  <a:pt x="497049" y="907290"/>
                </a:lnTo>
                <a:lnTo>
                  <a:pt x="490950" y="913636"/>
                </a:lnTo>
                <a:lnTo>
                  <a:pt x="484851" y="919718"/>
                </a:lnTo>
                <a:lnTo>
                  <a:pt x="478222" y="925271"/>
                </a:lnTo>
                <a:lnTo>
                  <a:pt x="471328" y="930825"/>
                </a:lnTo>
                <a:lnTo>
                  <a:pt x="464169" y="935849"/>
                </a:lnTo>
                <a:lnTo>
                  <a:pt x="456744" y="940609"/>
                </a:lnTo>
                <a:lnTo>
                  <a:pt x="449054" y="944840"/>
                </a:lnTo>
                <a:lnTo>
                  <a:pt x="441630" y="949071"/>
                </a:lnTo>
                <a:lnTo>
                  <a:pt x="433145" y="952773"/>
                </a:lnTo>
                <a:lnTo>
                  <a:pt x="424925" y="955682"/>
                </a:lnTo>
                <a:lnTo>
                  <a:pt x="416705" y="958855"/>
                </a:lnTo>
                <a:lnTo>
                  <a:pt x="407954" y="961235"/>
                </a:lnTo>
                <a:lnTo>
                  <a:pt x="399204" y="963086"/>
                </a:lnTo>
                <a:lnTo>
                  <a:pt x="390188" y="964673"/>
                </a:lnTo>
                <a:lnTo>
                  <a:pt x="380908" y="965730"/>
                </a:lnTo>
                <a:lnTo>
                  <a:pt x="371892" y="966788"/>
                </a:lnTo>
                <a:lnTo>
                  <a:pt x="362612" y="966788"/>
                </a:lnTo>
                <a:lnTo>
                  <a:pt x="353331" y="966788"/>
                </a:lnTo>
                <a:lnTo>
                  <a:pt x="344050" y="965730"/>
                </a:lnTo>
                <a:lnTo>
                  <a:pt x="334770" y="964673"/>
                </a:lnTo>
                <a:lnTo>
                  <a:pt x="326019" y="963086"/>
                </a:lnTo>
                <a:lnTo>
                  <a:pt x="317269" y="961235"/>
                </a:lnTo>
                <a:lnTo>
                  <a:pt x="308518" y="958855"/>
                </a:lnTo>
                <a:lnTo>
                  <a:pt x="300033" y="955682"/>
                </a:lnTo>
                <a:lnTo>
                  <a:pt x="291813" y="952773"/>
                </a:lnTo>
                <a:lnTo>
                  <a:pt x="283858" y="949071"/>
                </a:lnTo>
                <a:lnTo>
                  <a:pt x="275903" y="944840"/>
                </a:lnTo>
                <a:lnTo>
                  <a:pt x="268214" y="940609"/>
                </a:lnTo>
                <a:lnTo>
                  <a:pt x="261054" y="935849"/>
                </a:lnTo>
                <a:lnTo>
                  <a:pt x="253895" y="930825"/>
                </a:lnTo>
                <a:lnTo>
                  <a:pt x="247001" y="925271"/>
                </a:lnTo>
                <a:lnTo>
                  <a:pt x="240372" y="919718"/>
                </a:lnTo>
                <a:lnTo>
                  <a:pt x="234008" y="913636"/>
                </a:lnTo>
                <a:lnTo>
                  <a:pt x="228174" y="907290"/>
                </a:lnTo>
                <a:lnTo>
                  <a:pt x="222341" y="900943"/>
                </a:lnTo>
                <a:lnTo>
                  <a:pt x="217037" y="893803"/>
                </a:lnTo>
                <a:lnTo>
                  <a:pt x="211999" y="886928"/>
                </a:lnTo>
                <a:lnTo>
                  <a:pt x="207226" y="879523"/>
                </a:lnTo>
                <a:lnTo>
                  <a:pt x="202984" y="871855"/>
                </a:lnTo>
                <a:lnTo>
                  <a:pt x="199006" y="864186"/>
                </a:lnTo>
                <a:lnTo>
                  <a:pt x="195294" y="856253"/>
                </a:lnTo>
                <a:lnTo>
                  <a:pt x="191847" y="847791"/>
                </a:lnTo>
                <a:lnTo>
                  <a:pt x="189195" y="839329"/>
                </a:lnTo>
                <a:lnTo>
                  <a:pt x="186809" y="830867"/>
                </a:lnTo>
                <a:lnTo>
                  <a:pt x="184422" y="822140"/>
                </a:lnTo>
                <a:lnTo>
                  <a:pt x="183097" y="813149"/>
                </a:lnTo>
                <a:lnTo>
                  <a:pt x="181771" y="804158"/>
                </a:lnTo>
                <a:lnTo>
                  <a:pt x="181240" y="794903"/>
                </a:lnTo>
                <a:lnTo>
                  <a:pt x="180975" y="785648"/>
                </a:lnTo>
                <a:lnTo>
                  <a:pt x="180975" y="543686"/>
                </a:lnTo>
                <a:close/>
                <a:moveTo>
                  <a:pt x="60589" y="484188"/>
                </a:moveTo>
                <a:lnTo>
                  <a:pt x="66675" y="484453"/>
                </a:lnTo>
                <a:lnTo>
                  <a:pt x="72760" y="485510"/>
                </a:lnTo>
                <a:lnTo>
                  <a:pt x="78581" y="487096"/>
                </a:lnTo>
                <a:lnTo>
                  <a:pt x="84137" y="488947"/>
                </a:lnTo>
                <a:lnTo>
                  <a:pt x="89429" y="491591"/>
                </a:lnTo>
                <a:lnTo>
                  <a:pt x="94191" y="494499"/>
                </a:lnTo>
                <a:lnTo>
                  <a:pt x="99219" y="497935"/>
                </a:lnTo>
                <a:lnTo>
                  <a:pt x="103452" y="501901"/>
                </a:lnTo>
                <a:lnTo>
                  <a:pt x="107421" y="506131"/>
                </a:lnTo>
                <a:lnTo>
                  <a:pt x="110596" y="510889"/>
                </a:lnTo>
                <a:lnTo>
                  <a:pt x="113771" y="515912"/>
                </a:lnTo>
                <a:lnTo>
                  <a:pt x="116152" y="521200"/>
                </a:lnTo>
                <a:lnTo>
                  <a:pt x="118269" y="526487"/>
                </a:lnTo>
                <a:lnTo>
                  <a:pt x="119856" y="532303"/>
                </a:lnTo>
                <a:lnTo>
                  <a:pt x="120650" y="538383"/>
                </a:lnTo>
                <a:lnTo>
                  <a:pt x="121179" y="544464"/>
                </a:lnTo>
                <a:lnTo>
                  <a:pt x="121179" y="786095"/>
                </a:lnTo>
                <a:lnTo>
                  <a:pt x="121179" y="793233"/>
                </a:lnTo>
                <a:lnTo>
                  <a:pt x="121973" y="803807"/>
                </a:lnTo>
                <a:lnTo>
                  <a:pt x="123560" y="817554"/>
                </a:lnTo>
                <a:lnTo>
                  <a:pt x="124619" y="825750"/>
                </a:lnTo>
                <a:lnTo>
                  <a:pt x="126206" y="834209"/>
                </a:lnTo>
                <a:lnTo>
                  <a:pt x="128058" y="843462"/>
                </a:lnTo>
                <a:lnTo>
                  <a:pt x="130175" y="853244"/>
                </a:lnTo>
                <a:lnTo>
                  <a:pt x="132821" y="863290"/>
                </a:lnTo>
                <a:lnTo>
                  <a:pt x="136260" y="873600"/>
                </a:lnTo>
                <a:lnTo>
                  <a:pt x="139964" y="883910"/>
                </a:lnTo>
                <a:lnTo>
                  <a:pt x="144198" y="894485"/>
                </a:lnTo>
                <a:lnTo>
                  <a:pt x="149225" y="905588"/>
                </a:lnTo>
                <a:lnTo>
                  <a:pt x="154517" y="916163"/>
                </a:lnTo>
                <a:lnTo>
                  <a:pt x="160867" y="927002"/>
                </a:lnTo>
                <a:lnTo>
                  <a:pt x="164306" y="932289"/>
                </a:lnTo>
                <a:lnTo>
                  <a:pt x="167746" y="937577"/>
                </a:lnTo>
                <a:lnTo>
                  <a:pt x="171714" y="942864"/>
                </a:lnTo>
                <a:lnTo>
                  <a:pt x="175683" y="947887"/>
                </a:lnTo>
                <a:lnTo>
                  <a:pt x="179652" y="953174"/>
                </a:lnTo>
                <a:lnTo>
                  <a:pt x="184150" y="957933"/>
                </a:lnTo>
                <a:lnTo>
                  <a:pt x="188384" y="962956"/>
                </a:lnTo>
                <a:lnTo>
                  <a:pt x="193411" y="967714"/>
                </a:lnTo>
                <a:lnTo>
                  <a:pt x="198438" y="972209"/>
                </a:lnTo>
                <a:lnTo>
                  <a:pt x="203730" y="976967"/>
                </a:lnTo>
                <a:lnTo>
                  <a:pt x="209286" y="981197"/>
                </a:lnTo>
                <a:lnTo>
                  <a:pt x="214577" y="985427"/>
                </a:lnTo>
                <a:lnTo>
                  <a:pt x="220663" y="989657"/>
                </a:lnTo>
                <a:lnTo>
                  <a:pt x="226748" y="993622"/>
                </a:lnTo>
                <a:lnTo>
                  <a:pt x="233363" y="997323"/>
                </a:lnTo>
                <a:lnTo>
                  <a:pt x="239977" y="1001025"/>
                </a:lnTo>
                <a:lnTo>
                  <a:pt x="246857" y="1004461"/>
                </a:lnTo>
                <a:lnTo>
                  <a:pt x="254000" y="1007634"/>
                </a:lnTo>
                <a:lnTo>
                  <a:pt x="261673" y="1010542"/>
                </a:lnTo>
                <a:lnTo>
                  <a:pt x="269346" y="1013714"/>
                </a:lnTo>
                <a:lnTo>
                  <a:pt x="277019" y="1016093"/>
                </a:lnTo>
                <a:lnTo>
                  <a:pt x="285750" y="1018473"/>
                </a:lnTo>
                <a:lnTo>
                  <a:pt x="294217" y="1020852"/>
                </a:lnTo>
                <a:lnTo>
                  <a:pt x="302948" y="1022438"/>
                </a:lnTo>
                <a:lnTo>
                  <a:pt x="312209" y="1024024"/>
                </a:lnTo>
                <a:lnTo>
                  <a:pt x="321734" y="1025611"/>
                </a:lnTo>
                <a:lnTo>
                  <a:pt x="331523" y="1026404"/>
                </a:lnTo>
                <a:lnTo>
                  <a:pt x="341842" y="1027461"/>
                </a:lnTo>
                <a:lnTo>
                  <a:pt x="352161" y="1027726"/>
                </a:lnTo>
                <a:lnTo>
                  <a:pt x="362744" y="1027990"/>
                </a:lnTo>
                <a:lnTo>
                  <a:pt x="373857" y="1027726"/>
                </a:lnTo>
                <a:lnTo>
                  <a:pt x="384440" y="1027197"/>
                </a:lnTo>
                <a:lnTo>
                  <a:pt x="394759" y="1026404"/>
                </a:lnTo>
                <a:lnTo>
                  <a:pt x="404813" y="1025346"/>
                </a:lnTo>
                <a:lnTo>
                  <a:pt x="414602" y="1023760"/>
                </a:lnTo>
                <a:lnTo>
                  <a:pt x="424127" y="1022174"/>
                </a:lnTo>
                <a:lnTo>
                  <a:pt x="432859" y="1020059"/>
                </a:lnTo>
                <a:lnTo>
                  <a:pt x="441854" y="1017944"/>
                </a:lnTo>
                <a:lnTo>
                  <a:pt x="450321" y="1015565"/>
                </a:lnTo>
                <a:lnTo>
                  <a:pt x="458523" y="1012921"/>
                </a:lnTo>
                <a:lnTo>
                  <a:pt x="466196" y="1009749"/>
                </a:lnTo>
                <a:lnTo>
                  <a:pt x="473869" y="1006312"/>
                </a:lnTo>
                <a:lnTo>
                  <a:pt x="481013" y="1003140"/>
                </a:lnTo>
                <a:lnTo>
                  <a:pt x="488157" y="999438"/>
                </a:lnTo>
                <a:lnTo>
                  <a:pt x="494771" y="995473"/>
                </a:lnTo>
                <a:lnTo>
                  <a:pt x="501386" y="991507"/>
                </a:lnTo>
                <a:lnTo>
                  <a:pt x="507736" y="987278"/>
                </a:lnTo>
                <a:lnTo>
                  <a:pt x="513821" y="983048"/>
                </a:lnTo>
                <a:lnTo>
                  <a:pt x="519113" y="978289"/>
                </a:lnTo>
                <a:lnTo>
                  <a:pt x="524669" y="973795"/>
                </a:lnTo>
                <a:lnTo>
                  <a:pt x="530225" y="969036"/>
                </a:lnTo>
                <a:lnTo>
                  <a:pt x="534988" y="964013"/>
                </a:lnTo>
                <a:lnTo>
                  <a:pt x="540015" y="959255"/>
                </a:lnTo>
                <a:lnTo>
                  <a:pt x="544248" y="953967"/>
                </a:lnTo>
                <a:lnTo>
                  <a:pt x="548746" y="948944"/>
                </a:lnTo>
                <a:lnTo>
                  <a:pt x="552715" y="943657"/>
                </a:lnTo>
                <a:lnTo>
                  <a:pt x="556684" y="938105"/>
                </a:lnTo>
                <a:lnTo>
                  <a:pt x="560388" y="932554"/>
                </a:lnTo>
                <a:lnTo>
                  <a:pt x="564092" y="927266"/>
                </a:lnTo>
                <a:lnTo>
                  <a:pt x="567267" y="921715"/>
                </a:lnTo>
                <a:lnTo>
                  <a:pt x="573352" y="910876"/>
                </a:lnTo>
                <a:lnTo>
                  <a:pt x="578644" y="899772"/>
                </a:lnTo>
                <a:lnTo>
                  <a:pt x="583407" y="888404"/>
                </a:lnTo>
                <a:lnTo>
                  <a:pt x="587375" y="877830"/>
                </a:lnTo>
                <a:lnTo>
                  <a:pt x="591080" y="867255"/>
                </a:lnTo>
                <a:lnTo>
                  <a:pt x="594255" y="856416"/>
                </a:lnTo>
                <a:lnTo>
                  <a:pt x="596636" y="846899"/>
                </a:lnTo>
                <a:lnTo>
                  <a:pt x="598752" y="837117"/>
                </a:lnTo>
                <a:lnTo>
                  <a:pt x="600605" y="828129"/>
                </a:lnTo>
                <a:lnTo>
                  <a:pt x="601928" y="819934"/>
                </a:lnTo>
                <a:lnTo>
                  <a:pt x="602721" y="812267"/>
                </a:lnTo>
                <a:lnTo>
                  <a:pt x="604044" y="799577"/>
                </a:lnTo>
                <a:lnTo>
                  <a:pt x="604573" y="790853"/>
                </a:lnTo>
                <a:lnTo>
                  <a:pt x="604573" y="786095"/>
                </a:lnTo>
                <a:lnTo>
                  <a:pt x="604573" y="544464"/>
                </a:lnTo>
                <a:lnTo>
                  <a:pt x="604838" y="538383"/>
                </a:lnTo>
                <a:lnTo>
                  <a:pt x="605896" y="532303"/>
                </a:lnTo>
                <a:lnTo>
                  <a:pt x="607219" y="526487"/>
                </a:lnTo>
                <a:lnTo>
                  <a:pt x="609336" y="521200"/>
                </a:lnTo>
                <a:lnTo>
                  <a:pt x="611982" y="515912"/>
                </a:lnTo>
                <a:lnTo>
                  <a:pt x="614892" y="510889"/>
                </a:lnTo>
                <a:lnTo>
                  <a:pt x="618332" y="506131"/>
                </a:lnTo>
                <a:lnTo>
                  <a:pt x="622300" y="501901"/>
                </a:lnTo>
                <a:lnTo>
                  <a:pt x="626534" y="497935"/>
                </a:lnTo>
                <a:lnTo>
                  <a:pt x="631296" y="494499"/>
                </a:lnTo>
                <a:lnTo>
                  <a:pt x="636323" y="491591"/>
                </a:lnTo>
                <a:lnTo>
                  <a:pt x="641350" y="488947"/>
                </a:lnTo>
                <a:lnTo>
                  <a:pt x="646907" y="487096"/>
                </a:lnTo>
                <a:lnTo>
                  <a:pt x="652992" y="485510"/>
                </a:lnTo>
                <a:lnTo>
                  <a:pt x="658813" y="484453"/>
                </a:lnTo>
                <a:lnTo>
                  <a:pt x="664898" y="484188"/>
                </a:lnTo>
                <a:lnTo>
                  <a:pt x="671248" y="484453"/>
                </a:lnTo>
                <a:lnTo>
                  <a:pt x="677069" y="485510"/>
                </a:lnTo>
                <a:lnTo>
                  <a:pt x="682890" y="487096"/>
                </a:lnTo>
                <a:lnTo>
                  <a:pt x="688711" y="488947"/>
                </a:lnTo>
                <a:lnTo>
                  <a:pt x="694003" y="491591"/>
                </a:lnTo>
                <a:lnTo>
                  <a:pt x="698765" y="494499"/>
                </a:lnTo>
                <a:lnTo>
                  <a:pt x="703528" y="497935"/>
                </a:lnTo>
                <a:lnTo>
                  <a:pt x="708026" y="501901"/>
                </a:lnTo>
                <a:lnTo>
                  <a:pt x="711994" y="506131"/>
                </a:lnTo>
                <a:lnTo>
                  <a:pt x="715169" y="510889"/>
                </a:lnTo>
                <a:lnTo>
                  <a:pt x="718344" y="515912"/>
                </a:lnTo>
                <a:lnTo>
                  <a:pt x="720726" y="521200"/>
                </a:lnTo>
                <a:lnTo>
                  <a:pt x="722842" y="526487"/>
                </a:lnTo>
                <a:lnTo>
                  <a:pt x="724430" y="532303"/>
                </a:lnTo>
                <a:lnTo>
                  <a:pt x="725223" y="538383"/>
                </a:lnTo>
                <a:lnTo>
                  <a:pt x="725488" y="544464"/>
                </a:lnTo>
                <a:lnTo>
                  <a:pt x="725488" y="786095"/>
                </a:lnTo>
                <a:lnTo>
                  <a:pt x="725223" y="797462"/>
                </a:lnTo>
                <a:lnTo>
                  <a:pt x="724694" y="809095"/>
                </a:lnTo>
                <a:lnTo>
                  <a:pt x="723636" y="821255"/>
                </a:lnTo>
                <a:lnTo>
                  <a:pt x="722313" y="833681"/>
                </a:lnTo>
                <a:lnTo>
                  <a:pt x="720461" y="846370"/>
                </a:lnTo>
                <a:lnTo>
                  <a:pt x="718080" y="859853"/>
                </a:lnTo>
                <a:lnTo>
                  <a:pt x="714905" y="873336"/>
                </a:lnTo>
                <a:lnTo>
                  <a:pt x="711465" y="886554"/>
                </a:lnTo>
                <a:lnTo>
                  <a:pt x="707496" y="900830"/>
                </a:lnTo>
                <a:lnTo>
                  <a:pt x="702998" y="914312"/>
                </a:lnTo>
                <a:lnTo>
                  <a:pt x="698236" y="928324"/>
                </a:lnTo>
                <a:lnTo>
                  <a:pt x="692415" y="942335"/>
                </a:lnTo>
                <a:lnTo>
                  <a:pt x="686065" y="956347"/>
                </a:lnTo>
                <a:lnTo>
                  <a:pt x="679186" y="970094"/>
                </a:lnTo>
                <a:lnTo>
                  <a:pt x="671513" y="983841"/>
                </a:lnTo>
                <a:lnTo>
                  <a:pt x="663311" y="997323"/>
                </a:lnTo>
                <a:lnTo>
                  <a:pt x="658813" y="1003933"/>
                </a:lnTo>
                <a:lnTo>
                  <a:pt x="654315" y="1010542"/>
                </a:lnTo>
                <a:lnTo>
                  <a:pt x="649552" y="1017151"/>
                </a:lnTo>
                <a:lnTo>
                  <a:pt x="644525" y="1023496"/>
                </a:lnTo>
                <a:lnTo>
                  <a:pt x="639498" y="1029841"/>
                </a:lnTo>
                <a:lnTo>
                  <a:pt x="634207" y="1035921"/>
                </a:lnTo>
                <a:lnTo>
                  <a:pt x="628650" y="1042001"/>
                </a:lnTo>
                <a:lnTo>
                  <a:pt x="623094" y="1048082"/>
                </a:lnTo>
                <a:lnTo>
                  <a:pt x="617009" y="1054162"/>
                </a:lnTo>
                <a:lnTo>
                  <a:pt x="610923" y="1059978"/>
                </a:lnTo>
                <a:lnTo>
                  <a:pt x="604838" y="1065530"/>
                </a:lnTo>
                <a:lnTo>
                  <a:pt x="598488" y="1071082"/>
                </a:lnTo>
                <a:lnTo>
                  <a:pt x="591873" y="1076369"/>
                </a:lnTo>
                <a:lnTo>
                  <a:pt x="584730" y="1081656"/>
                </a:lnTo>
                <a:lnTo>
                  <a:pt x="577850" y="1086944"/>
                </a:lnTo>
                <a:lnTo>
                  <a:pt x="570442" y="1091702"/>
                </a:lnTo>
                <a:lnTo>
                  <a:pt x="563034" y="1096461"/>
                </a:lnTo>
                <a:lnTo>
                  <a:pt x="555096" y="1101219"/>
                </a:lnTo>
                <a:lnTo>
                  <a:pt x="547159" y="1105714"/>
                </a:lnTo>
                <a:lnTo>
                  <a:pt x="538957" y="1109944"/>
                </a:lnTo>
                <a:lnTo>
                  <a:pt x="530755" y="1113909"/>
                </a:lnTo>
                <a:lnTo>
                  <a:pt x="522288" y="1117875"/>
                </a:lnTo>
                <a:lnTo>
                  <a:pt x="513292" y="1121576"/>
                </a:lnTo>
                <a:lnTo>
                  <a:pt x="504296" y="1125277"/>
                </a:lnTo>
                <a:lnTo>
                  <a:pt x="495036" y="1128185"/>
                </a:lnTo>
                <a:lnTo>
                  <a:pt x="485246" y="1131357"/>
                </a:lnTo>
                <a:lnTo>
                  <a:pt x="475721" y="1134001"/>
                </a:lnTo>
                <a:lnTo>
                  <a:pt x="465932" y="1136909"/>
                </a:lnTo>
                <a:lnTo>
                  <a:pt x="455613" y="1139288"/>
                </a:lnTo>
                <a:lnTo>
                  <a:pt x="445029" y="1141139"/>
                </a:lnTo>
                <a:lnTo>
                  <a:pt x="434182" y="1142989"/>
                </a:lnTo>
                <a:lnTo>
                  <a:pt x="423069" y="1144840"/>
                </a:lnTo>
                <a:lnTo>
                  <a:pt x="423069" y="1329896"/>
                </a:lnTo>
                <a:lnTo>
                  <a:pt x="664898" y="1329896"/>
                </a:lnTo>
                <a:lnTo>
                  <a:pt x="671248" y="1330161"/>
                </a:lnTo>
                <a:lnTo>
                  <a:pt x="677069" y="1331218"/>
                </a:lnTo>
                <a:lnTo>
                  <a:pt x="682890" y="1332540"/>
                </a:lnTo>
                <a:lnTo>
                  <a:pt x="688711" y="1334919"/>
                </a:lnTo>
                <a:lnTo>
                  <a:pt x="694003" y="1337299"/>
                </a:lnTo>
                <a:lnTo>
                  <a:pt x="698765" y="1340207"/>
                </a:lnTo>
                <a:lnTo>
                  <a:pt x="703528" y="1343643"/>
                </a:lnTo>
                <a:lnTo>
                  <a:pt x="708026" y="1347609"/>
                </a:lnTo>
                <a:lnTo>
                  <a:pt x="711994" y="1351839"/>
                </a:lnTo>
                <a:lnTo>
                  <a:pt x="715169" y="1356862"/>
                </a:lnTo>
                <a:lnTo>
                  <a:pt x="718344" y="1361620"/>
                </a:lnTo>
                <a:lnTo>
                  <a:pt x="720726" y="1366908"/>
                </a:lnTo>
                <a:lnTo>
                  <a:pt x="722842" y="1372195"/>
                </a:lnTo>
                <a:lnTo>
                  <a:pt x="724430" y="1378011"/>
                </a:lnTo>
                <a:lnTo>
                  <a:pt x="725223" y="1384092"/>
                </a:lnTo>
                <a:lnTo>
                  <a:pt x="725488" y="1390172"/>
                </a:lnTo>
                <a:lnTo>
                  <a:pt x="725223" y="1396517"/>
                </a:lnTo>
                <a:lnTo>
                  <a:pt x="724430" y="1402333"/>
                </a:lnTo>
                <a:lnTo>
                  <a:pt x="722842" y="1408149"/>
                </a:lnTo>
                <a:lnTo>
                  <a:pt x="720726" y="1413965"/>
                </a:lnTo>
                <a:lnTo>
                  <a:pt x="718344" y="1419252"/>
                </a:lnTo>
                <a:lnTo>
                  <a:pt x="715169" y="1424011"/>
                </a:lnTo>
                <a:lnTo>
                  <a:pt x="711994" y="1429034"/>
                </a:lnTo>
                <a:lnTo>
                  <a:pt x="708026" y="1433264"/>
                </a:lnTo>
                <a:lnTo>
                  <a:pt x="703528" y="1436965"/>
                </a:lnTo>
                <a:lnTo>
                  <a:pt x="698765" y="1440402"/>
                </a:lnTo>
                <a:lnTo>
                  <a:pt x="694003" y="1443574"/>
                </a:lnTo>
                <a:lnTo>
                  <a:pt x="688711" y="1445953"/>
                </a:lnTo>
                <a:lnTo>
                  <a:pt x="682890" y="1448068"/>
                </a:lnTo>
                <a:lnTo>
                  <a:pt x="677069" y="1449654"/>
                </a:lnTo>
                <a:lnTo>
                  <a:pt x="671248" y="1450447"/>
                </a:lnTo>
                <a:lnTo>
                  <a:pt x="664898" y="1450976"/>
                </a:lnTo>
                <a:lnTo>
                  <a:pt x="60589" y="1450976"/>
                </a:lnTo>
                <a:lnTo>
                  <a:pt x="54239" y="1450447"/>
                </a:lnTo>
                <a:lnTo>
                  <a:pt x="48419" y="1449654"/>
                </a:lnTo>
                <a:lnTo>
                  <a:pt x="42598" y="1448068"/>
                </a:lnTo>
                <a:lnTo>
                  <a:pt x="37041" y="1445953"/>
                </a:lnTo>
                <a:lnTo>
                  <a:pt x="31750" y="1443574"/>
                </a:lnTo>
                <a:lnTo>
                  <a:pt x="26723" y="1440402"/>
                </a:lnTo>
                <a:lnTo>
                  <a:pt x="21960" y="1436965"/>
                </a:lnTo>
                <a:lnTo>
                  <a:pt x="17727" y="1433264"/>
                </a:lnTo>
                <a:lnTo>
                  <a:pt x="13758" y="1429034"/>
                </a:lnTo>
                <a:lnTo>
                  <a:pt x="10319" y="1424011"/>
                </a:lnTo>
                <a:lnTo>
                  <a:pt x="7408" y="1419252"/>
                </a:lnTo>
                <a:lnTo>
                  <a:pt x="5027" y="1413965"/>
                </a:lnTo>
                <a:lnTo>
                  <a:pt x="2646" y="1408149"/>
                </a:lnTo>
                <a:lnTo>
                  <a:pt x="1323" y="1402333"/>
                </a:lnTo>
                <a:lnTo>
                  <a:pt x="264" y="1396517"/>
                </a:lnTo>
                <a:lnTo>
                  <a:pt x="0" y="1390172"/>
                </a:lnTo>
                <a:lnTo>
                  <a:pt x="264" y="1384092"/>
                </a:lnTo>
                <a:lnTo>
                  <a:pt x="1323" y="1378011"/>
                </a:lnTo>
                <a:lnTo>
                  <a:pt x="2646" y="1372195"/>
                </a:lnTo>
                <a:lnTo>
                  <a:pt x="5027" y="1366908"/>
                </a:lnTo>
                <a:lnTo>
                  <a:pt x="7408" y="1361620"/>
                </a:lnTo>
                <a:lnTo>
                  <a:pt x="10319" y="1356862"/>
                </a:lnTo>
                <a:lnTo>
                  <a:pt x="13758" y="1351839"/>
                </a:lnTo>
                <a:lnTo>
                  <a:pt x="17727" y="1347609"/>
                </a:lnTo>
                <a:lnTo>
                  <a:pt x="21960" y="1343643"/>
                </a:lnTo>
                <a:lnTo>
                  <a:pt x="26723" y="1340207"/>
                </a:lnTo>
                <a:lnTo>
                  <a:pt x="31750" y="1337299"/>
                </a:lnTo>
                <a:lnTo>
                  <a:pt x="37041" y="1334919"/>
                </a:lnTo>
                <a:lnTo>
                  <a:pt x="42598" y="1332540"/>
                </a:lnTo>
                <a:lnTo>
                  <a:pt x="48419" y="1331218"/>
                </a:lnTo>
                <a:lnTo>
                  <a:pt x="54239" y="1330161"/>
                </a:lnTo>
                <a:lnTo>
                  <a:pt x="60589" y="1329896"/>
                </a:lnTo>
                <a:lnTo>
                  <a:pt x="302419" y="1329896"/>
                </a:lnTo>
                <a:lnTo>
                  <a:pt x="302419" y="1144840"/>
                </a:lnTo>
                <a:lnTo>
                  <a:pt x="291571" y="1142989"/>
                </a:lnTo>
                <a:lnTo>
                  <a:pt x="280459" y="1141139"/>
                </a:lnTo>
                <a:lnTo>
                  <a:pt x="270140" y="1139288"/>
                </a:lnTo>
                <a:lnTo>
                  <a:pt x="259821" y="1136909"/>
                </a:lnTo>
                <a:lnTo>
                  <a:pt x="250032" y="1134001"/>
                </a:lnTo>
                <a:lnTo>
                  <a:pt x="240242" y="1131357"/>
                </a:lnTo>
                <a:lnTo>
                  <a:pt x="230452" y="1128185"/>
                </a:lnTo>
                <a:lnTo>
                  <a:pt x="221457" y="1125277"/>
                </a:lnTo>
                <a:lnTo>
                  <a:pt x="212196" y="1121576"/>
                </a:lnTo>
                <a:lnTo>
                  <a:pt x="203465" y="1117875"/>
                </a:lnTo>
                <a:lnTo>
                  <a:pt x="194734" y="1113909"/>
                </a:lnTo>
                <a:lnTo>
                  <a:pt x="186532" y="1109944"/>
                </a:lnTo>
                <a:lnTo>
                  <a:pt x="178329" y="1105714"/>
                </a:lnTo>
                <a:lnTo>
                  <a:pt x="170392" y="1101219"/>
                </a:lnTo>
                <a:lnTo>
                  <a:pt x="162454" y="1096461"/>
                </a:lnTo>
                <a:lnTo>
                  <a:pt x="155310" y="1091702"/>
                </a:lnTo>
                <a:lnTo>
                  <a:pt x="147902" y="1086944"/>
                </a:lnTo>
                <a:lnTo>
                  <a:pt x="140758" y="1081656"/>
                </a:lnTo>
                <a:lnTo>
                  <a:pt x="133879" y="1076369"/>
                </a:lnTo>
                <a:lnTo>
                  <a:pt x="127264" y="1071082"/>
                </a:lnTo>
                <a:lnTo>
                  <a:pt x="120650" y="1065530"/>
                </a:lnTo>
                <a:lnTo>
                  <a:pt x="114564" y="1059978"/>
                </a:lnTo>
                <a:lnTo>
                  <a:pt x="108479" y="1054162"/>
                </a:lnTo>
                <a:lnTo>
                  <a:pt x="102394" y="1048082"/>
                </a:lnTo>
                <a:lnTo>
                  <a:pt x="97102" y="1042001"/>
                </a:lnTo>
                <a:lnTo>
                  <a:pt x="91546" y="1035921"/>
                </a:lnTo>
                <a:lnTo>
                  <a:pt x="85989" y="1029841"/>
                </a:lnTo>
                <a:lnTo>
                  <a:pt x="81227" y="1023496"/>
                </a:lnTo>
                <a:lnTo>
                  <a:pt x="75935" y="1017151"/>
                </a:lnTo>
                <a:lnTo>
                  <a:pt x="71437" y="1010542"/>
                </a:lnTo>
                <a:lnTo>
                  <a:pt x="66675" y="1003933"/>
                </a:lnTo>
                <a:lnTo>
                  <a:pt x="62177" y="997323"/>
                </a:lnTo>
                <a:lnTo>
                  <a:pt x="53975" y="983841"/>
                </a:lnTo>
                <a:lnTo>
                  <a:pt x="46302" y="970094"/>
                </a:lnTo>
                <a:lnTo>
                  <a:pt x="39687" y="956347"/>
                </a:lnTo>
                <a:lnTo>
                  <a:pt x="33337" y="942335"/>
                </a:lnTo>
                <a:lnTo>
                  <a:pt x="27516" y="928324"/>
                </a:lnTo>
                <a:lnTo>
                  <a:pt x="22489" y="914312"/>
                </a:lnTo>
                <a:lnTo>
                  <a:pt x="17991" y="900830"/>
                </a:lnTo>
                <a:lnTo>
                  <a:pt x="14023" y="886554"/>
                </a:lnTo>
                <a:lnTo>
                  <a:pt x="10583" y="873336"/>
                </a:lnTo>
                <a:lnTo>
                  <a:pt x="7673" y="859853"/>
                </a:lnTo>
                <a:lnTo>
                  <a:pt x="5291" y="846370"/>
                </a:lnTo>
                <a:lnTo>
                  <a:pt x="3439" y="833681"/>
                </a:lnTo>
                <a:lnTo>
                  <a:pt x="1852" y="821255"/>
                </a:lnTo>
                <a:lnTo>
                  <a:pt x="1058" y="809095"/>
                </a:lnTo>
                <a:lnTo>
                  <a:pt x="264" y="797462"/>
                </a:lnTo>
                <a:lnTo>
                  <a:pt x="0" y="786095"/>
                </a:lnTo>
                <a:lnTo>
                  <a:pt x="0" y="544464"/>
                </a:lnTo>
                <a:lnTo>
                  <a:pt x="264" y="538383"/>
                </a:lnTo>
                <a:lnTo>
                  <a:pt x="1323" y="532303"/>
                </a:lnTo>
                <a:lnTo>
                  <a:pt x="2646" y="526487"/>
                </a:lnTo>
                <a:lnTo>
                  <a:pt x="5027" y="521200"/>
                </a:lnTo>
                <a:lnTo>
                  <a:pt x="7408" y="515912"/>
                </a:lnTo>
                <a:lnTo>
                  <a:pt x="10319" y="510889"/>
                </a:lnTo>
                <a:lnTo>
                  <a:pt x="13758" y="506131"/>
                </a:lnTo>
                <a:lnTo>
                  <a:pt x="17727" y="501901"/>
                </a:lnTo>
                <a:lnTo>
                  <a:pt x="21960" y="497935"/>
                </a:lnTo>
                <a:lnTo>
                  <a:pt x="26723" y="494499"/>
                </a:lnTo>
                <a:lnTo>
                  <a:pt x="31750" y="491591"/>
                </a:lnTo>
                <a:lnTo>
                  <a:pt x="37041" y="488947"/>
                </a:lnTo>
                <a:lnTo>
                  <a:pt x="42598" y="487096"/>
                </a:lnTo>
                <a:lnTo>
                  <a:pt x="48419" y="485510"/>
                </a:lnTo>
                <a:lnTo>
                  <a:pt x="54239" y="484453"/>
                </a:lnTo>
                <a:lnTo>
                  <a:pt x="60589" y="484188"/>
                </a:lnTo>
                <a:close/>
                <a:moveTo>
                  <a:pt x="362612" y="0"/>
                </a:moveTo>
                <a:lnTo>
                  <a:pt x="372158" y="265"/>
                </a:lnTo>
                <a:lnTo>
                  <a:pt x="381438" y="1058"/>
                </a:lnTo>
                <a:lnTo>
                  <a:pt x="390454" y="2116"/>
                </a:lnTo>
                <a:lnTo>
                  <a:pt x="399204" y="3967"/>
                </a:lnTo>
                <a:lnTo>
                  <a:pt x="408219" y="5553"/>
                </a:lnTo>
                <a:lnTo>
                  <a:pt x="416705" y="8198"/>
                </a:lnTo>
                <a:lnTo>
                  <a:pt x="424925" y="11107"/>
                </a:lnTo>
                <a:lnTo>
                  <a:pt x="433145" y="14280"/>
                </a:lnTo>
                <a:lnTo>
                  <a:pt x="441630" y="17982"/>
                </a:lnTo>
                <a:lnTo>
                  <a:pt x="449054" y="21949"/>
                </a:lnTo>
                <a:lnTo>
                  <a:pt x="456744" y="26444"/>
                </a:lnTo>
                <a:lnTo>
                  <a:pt x="464169" y="30939"/>
                </a:lnTo>
                <a:lnTo>
                  <a:pt x="471328" y="36228"/>
                </a:lnTo>
                <a:lnTo>
                  <a:pt x="478222" y="41253"/>
                </a:lnTo>
                <a:lnTo>
                  <a:pt x="484851" y="47070"/>
                </a:lnTo>
                <a:lnTo>
                  <a:pt x="490950" y="53152"/>
                </a:lnTo>
                <a:lnTo>
                  <a:pt x="497049" y="59234"/>
                </a:lnTo>
                <a:lnTo>
                  <a:pt x="502882" y="66110"/>
                </a:lnTo>
                <a:lnTo>
                  <a:pt x="508186" y="72721"/>
                </a:lnTo>
                <a:lnTo>
                  <a:pt x="513224" y="80125"/>
                </a:lnTo>
                <a:lnTo>
                  <a:pt x="517997" y="87265"/>
                </a:lnTo>
                <a:lnTo>
                  <a:pt x="522504" y="94934"/>
                </a:lnTo>
                <a:lnTo>
                  <a:pt x="526482" y="102602"/>
                </a:lnTo>
                <a:lnTo>
                  <a:pt x="530194" y="110800"/>
                </a:lnTo>
                <a:lnTo>
                  <a:pt x="533111" y="118998"/>
                </a:lnTo>
                <a:lnTo>
                  <a:pt x="536293" y="127195"/>
                </a:lnTo>
                <a:lnTo>
                  <a:pt x="538679" y="136186"/>
                </a:lnTo>
                <a:lnTo>
                  <a:pt x="540536" y="144648"/>
                </a:lnTo>
                <a:lnTo>
                  <a:pt x="542392" y="153903"/>
                </a:lnTo>
                <a:lnTo>
                  <a:pt x="543187" y="162630"/>
                </a:lnTo>
                <a:lnTo>
                  <a:pt x="544248" y="172150"/>
                </a:lnTo>
                <a:lnTo>
                  <a:pt x="544513" y="181141"/>
                </a:lnTo>
                <a:lnTo>
                  <a:pt x="544513" y="483394"/>
                </a:lnTo>
                <a:lnTo>
                  <a:pt x="180975" y="483394"/>
                </a:lnTo>
                <a:lnTo>
                  <a:pt x="180975" y="181141"/>
                </a:lnTo>
                <a:lnTo>
                  <a:pt x="181240" y="172150"/>
                </a:lnTo>
                <a:lnTo>
                  <a:pt x="181771" y="162630"/>
                </a:lnTo>
                <a:lnTo>
                  <a:pt x="183097" y="153903"/>
                </a:lnTo>
                <a:lnTo>
                  <a:pt x="184422" y="144648"/>
                </a:lnTo>
                <a:lnTo>
                  <a:pt x="186809" y="136186"/>
                </a:lnTo>
                <a:lnTo>
                  <a:pt x="189195" y="127195"/>
                </a:lnTo>
                <a:lnTo>
                  <a:pt x="191847" y="118998"/>
                </a:lnTo>
                <a:lnTo>
                  <a:pt x="195294" y="110800"/>
                </a:lnTo>
                <a:lnTo>
                  <a:pt x="199006" y="102602"/>
                </a:lnTo>
                <a:lnTo>
                  <a:pt x="202984" y="94934"/>
                </a:lnTo>
                <a:lnTo>
                  <a:pt x="207226" y="87265"/>
                </a:lnTo>
                <a:lnTo>
                  <a:pt x="211999" y="80125"/>
                </a:lnTo>
                <a:lnTo>
                  <a:pt x="217037" y="72721"/>
                </a:lnTo>
                <a:lnTo>
                  <a:pt x="222341" y="66110"/>
                </a:lnTo>
                <a:lnTo>
                  <a:pt x="228174" y="59234"/>
                </a:lnTo>
                <a:lnTo>
                  <a:pt x="234008" y="53152"/>
                </a:lnTo>
                <a:lnTo>
                  <a:pt x="240372" y="47070"/>
                </a:lnTo>
                <a:lnTo>
                  <a:pt x="247266" y="41253"/>
                </a:lnTo>
                <a:lnTo>
                  <a:pt x="253895" y="36228"/>
                </a:lnTo>
                <a:lnTo>
                  <a:pt x="261054" y="30939"/>
                </a:lnTo>
                <a:lnTo>
                  <a:pt x="268479" y="26444"/>
                </a:lnTo>
                <a:lnTo>
                  <a:pt x="275903" y="21949"/>
                </a:lnTo>
                <a:lnTo>
                  <a:pt x="283858" y="17982"/>
                </a:lnTo>
                <a:lnTo>
                  <a:pt x="291813" y="14280"/>
                </a:lnTo>
                <a:lnTo>
                  <a:pt x="300033" y="11107"/>
                </a:lnTo>
                <a:lnTo>
                  <a:pt x="308518" y="8198"/>
                </a:lnTo>
                <a:lnTo>
                  <a:pt x="317269" y="5553"/>
                </a:lnTo>
                <a:lnTo>
                  <a:pt x="326019" y="3967"/>
                </a:lnTo>
                <a:lnTo>
                  <a:pt x="334770" y="2116"/>
                </a:lnTo>
                <a:lnTo>
                  <a:pt x="344050" y="1058"/>
                </a:lnTo>
                <a:lnTo>
                  <a:pt x="353331" y="265"/>
                </a:lnTo>
                <a:lnTo>
                  <a:pt x="36261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 noProof="1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" name="KSO_Shape"/>
          <p:cNvSpPr>
            <a:spLocks noChangeArrowheads="1"/>
          </p:cNvSpPr>
          <p:nvPr/>
        </p:nvSpPr>
        <p:spPr bwMode="auto">
          <a:xfrm>
            <a:off x="7070725" y="2436813"/>
            <a:ext cx="895350" cy="942975"/>
          </a:xfrm>
          <a:custGeom>
            <a:avLst/>
            <a:gdLst>
              <a:gd name="T0" fmla="*/ 108867 w 5831"/>
              <a:gd name="T1" fmla="*/ 310997 h 6140"/>
              <a:gd name="T2" fmla="*/ 135278 w 5831"/>
              <a:gd name="T3" fmla="*/ 436932 h 6140"/>
              <a:gd name="T4" fmla="*/ 135278 w 5831"/>
              <a:gd name="T5" fmla="*/ 0 h 6140"/>
              <a:gd name="T6" fmla="*/ 586868 w 5831"/>
              <a:gd name="T7" fmla="*/ 0 h 6140"/>
              <a:gd name="T8" fmla="*/ 596695 w 5831"/>
              <a:gd name="T9" fmla="*/ 2457 h 6140"/>
              <a:gd name="T10" fmla="*/ 763297 w 5831"/>
              <a:gd name="T11" fmla="*/ 88001 h 6140"/>
              <a:gd name="T12" fmla="*/ 763297 w 5831"/>
              <a:gd name="T13" fmla="*/ 436932 h 6140"/>
              <a:gd name="T14" fmla="*/ 789247 w 5831"/>
              <a:gd name="T15" fmla="*/ 310997 h 6140"/>
              <a:gd name="T16" fmla="*/ 877078 w 5831"/>
              <a:gd name="T17" fmla="*/ 325127 h 6140"/>
              <a:gd name="T18" fmla="*/ 881223 w 5831"/>
              <a:gd name="T19" fmla="*/ 353385 h 6140"/>
              <a:gd name="T20" fmla="*/ 885062 w 5831"/>
              <a:gd name="T21" fmla="*/ 381337 h 6140"/>
              <a:gd name="T22" fmla="*/ 888133 w 5831"/>
              <a:gd name="T23" fmla="*/ 409595 h 6140"/>
              <a:gd name="T24" fmla="*/ 890897 w 5831"/>
              <a:gd name="T25" fmla="*/ 437700 h 6140"/>
              <a:gd name="T26" fmla="*/ 892893 w 5831"/>
              <a:gd name="T27" fmla="*/ 465959 h 6140"/>
              <a:gd name="T28" fmla="*/ 894275 w 5831"/>
              <a:gd name="T29" fmla="*/ 494064 h 6140"/>
              <a:gd name="T30" fmla="*/ 895196 w 5831"/>
              <a:gd name="T31" fmla="*/ 522169 h 6140"/>
              <a:gd name="T32" fmla="*/ 895350 w 5831"/>
              <a:gd name="T33" fmla="*/ 550427 h 6140"/>
              <a:gd name="T34" fmla="*/ 895043 w 5831"/>
              <a:gd name="T35" fmla="*/ 578378 h 6140"/>
              <a:gd name="T36" fmla="*/ 893815 w 5831"/>
              <a:gd name="T37" fmla="*/ 606637 h 6140"/>
              <a:gd name="T38" fmla="*/ 892125 w 5831"/>
              <a:gd name="T39" fmla="*/ 634742 h 6140"/>
              <a:gd name="T40" fmla="*/ 889515 w 5831"/>
              <a:gd name="T41" fmla="*/ 662847 h 6140"/>
              <a:gd name="T42" fmla="*/ 886291 w 5831"/>
              <a:gd name="T43" fmla="*/ 691105 h 6140"/>
              <a:gd name="T44" fmla="*/ 882145 w 5831"/>
              <a:gd name="T45" fmla="*/ 719057 h 6140"/>
              <a:gd name="T46" fmla="*/ 877385 w 5831"/>
              <a:gd name="T47" fmla="*/ 747315 h 6140"/>
              <a:gd name="T48" fmla="*/ 763297 w 5831"/>
              <a:gd name="T49" fmla="*/ 761445 h 6140"/>
              <a:gd name="T50" fmla="*/ 135278 w 5831"/>
              <a:gd name="T51" fmla="*/ 942975 h 6140"/>
              <a:gd name="T52" fmla="*/ 26257 w 5831"/>
              <a:gd name="T53" fmla="*/ 761445 h 6140"/>
              <a:gd name="T54" fmla="*/ 20115 w 5831"/>
              <a:gd name="T55" fmla="*/ 733647 h 6140"/>
              <a:gd name="T56" fmla="*/ 14894 w 5831"/>
              <a:gd name="T57" fmla="*/ 706003 h 6140"/>
              <a:gd name="T58" fmla="*/ 10441 w 5831"/>
              <a:gd name="T59" fmla="*/ 678051 h 6140"/>
              <a:gd name="T60" fmla="*/ 6603 w 5831"/>
              <a:gd name="T61" fmla="*/ 650100 h 6140"/>
              <a:gd name="T62" fmla="*/ 3685 w 5831"/>
              <a:gd name="T63" fmla="*/ 622302 h 6140"/>
              <a:gd name="T64" fmla="*/ 1689 w 5831"/>
              <a:gd name="T65" fmla="*/ 594351 h 6140"/>
              <a:gd name="T66" fmla="*/ 461 w 5831"/>
              <a:gd name="T67" fmla="*/ 566246 h 6140"/>
              <a:gd name="T68" fmla="*/ 0 w 5831"/>
              <a:gd name="T69" fmla="*/ 538141 h 6140"/>
              <a:gd name="T70" fmla="*/ 461 w 5831"/>
              <a:gd name="T71" fmla="*/ 509882 h 6140"/>
              <a:gd name="T72" fmla="*/ 1689 w 5831"/>
              <a:gd name="T73" fmla="*/ 481777 h 6140"/>
              <a:gd name="T74" fmla="*/ 3685 w 5831"/>
              <a:gd name="T75" fmla="*/ 453519 h 6140"/>
              <a:gd name="T76" fmla="*/ 6449 w 5831"/>
              <a:gd name="T77" fmla="*/ 425107 h 6140"/>
              <a:gd name="T78" fmla="*/ 10134 w 5831"/>
              <a:gd name="T79" fmla="*/ 396695 h 6140"/>
              <a:gd name="T80" fmla="*/ 14587 w 5831"/>
              <a:gd name="T81" fmla="*/ 368282 h 6140"/>
              <a:gd name="T82" fmla="*/ 20115 w 5831"/>
              <a:gd name="T83" fmla="*/ 339717 h 6140"/>
              <a:gd name="T84" fmla="*/ 26257 w 5831"/>
              <a:gd name="T85" fmla="*/ 310997 h 6140"/>
              <a:gd name="T86" fmla="*/ 197005 w 5831"/>
              <a:gd name="T87" fmla="*/ 671447 h 6140"/>
              <a:gd name="T88" fmla="*/ 701723 w 5831"/>
              <a:gd name="T89" fmla="*/ 881543 h 6140"/>
              <a:gd name="T90" fmla="*/ 197005 w 5831"/>
              <a:gd name="T91" fmla="*/ 436932 h 6140"/>
              <a:gd name="T92" fmla="*/ 704794 w 5831"/>
              <a:gd name="T93" fmla="*/ 129774 h 6140"/>
              <a:gd name="T94" fmla="*/ 197005 w 5831"/>
              <a:gd name="T95" fmla="*/ 61432 h 6140"/>
              <a:gd name="T96" fmla="*/ 690361 w 5831"/>
              <a:gd name="T97" fmla="*/ 509882 h 6140"/>
              <a:gd name="T98" fmla="*/ 720764 w 5831"/>
              <a:gd name="T99" fmla="*/ 551195 h 6140"/>
              <a:gd name="T100" fmla="*/ 789247 w 5831"/>
              <a:gd name="T101" fmla="*/ 551195 h 6140"/>
              <a:gd name="T102" fmla="*/ 763297 w 5831"/>
              <a:gd name="T103" fmla="*/ 509882 h 6140"/>
              <a:gd name="T104" fmla="*/ 690361 w 5831"/>
              <a:gd name="T105" fmla="*/ 509882 h 614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831" h="6140">
                <a:moveTo>
                  <a:pt x="171" y="2025"/>
                </a:moveTo>
                <a:lnTo>
                  <a:pt x="709" y="2025"/>
                </a:lnTo>
                <a:lnTo>
                  <a:pt x="709" y="2845"/>
                </a:lnTo>
                <a:lnTo>
                  <a:pt x="881" y="2845"/>
                </a:lnTo>
                <a:lnTo>
                  <a:pt x="881" y="138"/>
                </a:lnTo>
                <a:lnTo>
                  <a:pt x="881" y="0"/>
                </a:lnTo>
                <a:lnTo>
                  <a:pt x="1021" y="0"/>
                </a:lnTo>
                <a:lnTo>
                  <a:pt x="3822" y="0"/>
                </a:lnTo>
                <a:lnTo>
                  <a:pt x="3855" y="0"/>
                </a:lnTo>
                <a:lnTo>
                  <a:pt x="3886" y="16"/>
                </a:lnTo>
                <a:lnTo>
                  <a:pt x="4896" y="535"/>
                </a:lnTo>
                <a:lnTo>
                  <a:pt x="4971" y="573"/>
                </a:lnTo>
                <a:lnTo>
                  <a:pt x="4971" y="658"/>
                </a:lnTo>
                <a:lnTo>
                  <a:pt x="4971" y="2845"/>
                </a:lnTo>
                <a:lnTo>
                  <a:pt x="5140" y="2845"/>
                </a:lnTo>
                <a:lnTo>
                  <a:pt x="5140" y="2025"/>
                </a:lnTo>
                <a:lnTo>
                  <a:pt x="5697" y="2025"/>
                </a:lnTo>
                <a:lnTo>
                  <a:pt x="5712" y="2117"/>
                </a:lnTo>
                <a:lnTo>
                  <a:pt x="5726" y="2209"/>
                </a:lnTo>
                <a:lnTo>
                  <a:pt x="5739" y="2301"/>
                </a:lnTo>
                <a:lnTo>
                  <a:pt x="5752" y="2392"/>
                </a:lnTo>
                <a:lnTo>
                  <a:pt x="5764" y="2483"/>
                </a:lnTo>
                <a:lnTo>
                  <a:pt x="5774" y="2576"/>
                </a:lnTo>
                <a:lnTo>
                  <a:pt x="5784" y="2667"/>
                </a:lnTo>
                <a:lnTo>
                  <a:pt x="5793" y="2759"/>
                </a:lnTo>
                <a:lnTo>
                  <a:pt x="5802" y="2850"/>
                </a:lnTo>
                <a:lnTo>
                  <a:pt x="5809" y="2942"/>
                </a:lnTo>
                <a:lnTo>
                  <a:pt x="5815" y="3034"/>
                </a:lnTo>
                <a:lnTo>
                  <a:pt x="5820" y="3125"/>
                </a:lnTo>
                <a:lnTo>
                  <a:pt x="5824" y="3217"/>
                </a:lnTo>
                <a:lnTo>
                  <a:pt x="5827" y="3308"/>
                </a:lnTo>
                <a:lnTo>
                  <a:pt x="5830" y="3400"/>
                </a:lnTo>
                <a:lnTo>
                  <a:pt x="5831" y="3492"/>
                </a:lnTo>
                <a:lnTo>
                  <a:pt x="5831" y="3584"/>
                </a:lnTo>
                <a:lnTo>
                  <a:pt x="5831" y="3675"/>
                </a:lnTo>
                <a:lnTo>
                  <a:pt x="5829" y="3766"/>
                </a:lnTo>
                <a:lnTo>
                  <a:pt x="5825" y="3858"/>
                </a:lnTo>
                <a:lnTo>
                  <a:pt x="5821" y="3950"/>
                </a:lnTo>
                <a:lnTo>
                  <a:pt x="5816" y="4042"/>
                </a:lnTo>
                <a:lnTo>
                  <a:pt x="5810" y="4133"/>
                </a:lnTo>
                <a:lnTo>
                  <a:pt x="5802" y="4224"/>
                </a:lnTo>
                <a:lnTo>
                  <a:pt x="5793" y="4316"/>
                </a:lnTo>
                <a:lnTo>
                  <a:pt x="5783" y="4408"/>
                </a:lnTo>
                <a:lnTo>
                  <a:pt x="5772" y="4500"/>
                </a:lnTo>
                <a:lnTo>
                  <a:pt x="5759" y="4591"/>
                </a:lnTo>
                <a:lnTo>
                  <a:pt x="5745" y="4682"/>
                </a:lnTo>
                <a:lnTo>
                  <a:pt x="5730" y="4774"/>
                </a:lnTo>
                <a:lnTo>
                  <a:pt x="5714" y="4866"/>
                </a:lnTo>
                <a:lnTo>
                  <a:pt x="5697" y="4958"/>
                </a:lnTo>
                <a:lnTo>
                  <a:pt x="4971" y="4958"/>
                </a:lnTo>
                <a:lnTo>
                  <a:pt x="4971" y="6140"/>
                </a:lnTo>
                <a:lnTo>
                  <a:pt x="881" y="6140"/>
                </a:lnTo>
                <a:lnTo>
                  <a:pt x="881" y="4958"/>
                </a:lnTo>
                <a:lnTo>
                  <a:pt x="171" y="4958"/>
                </a:lnTo>
                <a:lnTo>
                  <a:pt x="150" y="4867"/>
                </a:lnTo>
                <a:lnTo>
                  <a:pt x="131" y="4777"/>
                </a:lnTo>
                <a:lnTo>
                  <a:pt x="113" y="4687"/>
                </a:lnTo>
                <a:lnTo>
                  <a:pt x="97" y="4597"/>
                </a:lnTo>
                <a:lnTo>
                  <a:pt x="81" y="4506"/>
                </a:lnTo>
                <a:lnTo>
                  <a:pt x="68" y="4415"/>
                </a:lnTo>
                <a:lnTo>
                  <a:pt x="54" y="4325"/>
                </a:lnTo>
                <a:lnTo>
                  <a:pt x="43" y="4233"/>
                </a:lnTo>
                <a:lnTo>
                  <a:pt x="33" y="4143"/>
                </a:lnTo>
                <a:lnTo>
                  <a:pt x="24" y="4052"/>
                </a:lnTo>
                <a:lnTo>
                  <a:pt x="17" y="3960"/>
                </a:lnTo>
                <a:lnTo>
                  <a:pt x="11" y="3870"/>
                </a:lnTo>
                <a:lnTo>
                  <a:pt x="6" y="3779"/>
                </a:lnTo>
                <a:lnTo>
                  <a:pt x="3" y="3687"/>
                </a:lnTo>
                <a:lnTo>
                  <a:pt x="1" y="3596"/>
                </a:lnTo>
                <a:lnTo>
                  <a:pt x="0" y="3504"/>
                </a:lnTo>
                <a:lnTo>
                  <a:pt x="1" y="3412"/>
                </a:lnTo>
                <a:lnTo>
                  <a:pt x="3" y="3320"/>
                </a:lnTo>
                <a:lnTo>
                  <a:pt x="6" y="3229"/>
                </a:lnTo>
                <a:lnTo>
                  <a:pt x="11" y="3137"/>
                </a:lnTo>
                <a:lnTo>
                  <a:pt x="16" y="3044"/>
                </a:lnTo>
                <a:lnTo>
                  <a:pt x="24" y="2953"/>
                </a:lnTo>
                <a:lnTo>
                  <a:pt x="32" y="2860"/>
                </a:lnTo>
                <a:lnTo>
                  <a:pt x="42" y="2768"/>
                </a:lnTo>
                <a:lnTo>
                  <a:pt x="54" y="2675"/>
                </a:lnTo>
                <a:lnTo>
                  <a:pt x="66" y="2583"/>
                </a:lnTo>
                <a:lnTo>
                  <a:pt x="81" y="2490"/>
                </a:lnTo>
                <a:lnTo>
                  <a:pt x="95" y="2398"/>
                </a:lnTo>
                <a:lnTo>
                  <a:pt x="112" y="2305"/>
                </a:lnTo>
                <a:lnTo>
                  <a:pt x="131" y="2212"/>
                </a:lnTo>
                <a:lnTo>
                  <a:pt x="150" y="2119"/>
                </a:lnTo>
                <a:lnTo>
                  <a:pt x="171" y="2025"/>
                </a:lnTo>
                <a:close/>
                <a:moveTo>
                  <a:pt x="4570" y="4372"/>
                </a:moveTo>
                <a:lnTo>
                  <a:pt x="1283" y="4372"/>
                </a:lnTo>
                <a:lnTo>
                  <a:pt x="1283" y="5740"/>
                </a:lnTo>
                <a:lnTo>
                  <a:pt x="4570" y="5740"/>
                </a:lnTo>
                <a:lnTo>
                  <a:pt x="4570" y="4372"/>
                </a:lnTo>
                <a:close/>
                <a:moveTo>
                  <a:pt x="1283" y="2845"/>
                </a:moveTo>
                <a:lnTo>
                  <a:pt x="4590" y="2845"/>
                </a:lnTo>
                <a:lnTo>
                  <a:pt x="4590" y="845"/>
                </a:lnTo>
                <a:lnTo>
                  <a:pt x="3790" y="400"/>
                </a:lnTo>
                <a:lnTo>
                  <a:pt x="1283" y="400"/>
                </a:lnTo>
                <a:lnTo>
                  <a:pt x="1283" y="2845"/>
                </a:lnTo>
                <a:close/>
                <a:moveTo>
                  <a:pt x="4496" y="3320"/>
                </a:moveTo>
                <a:lnTo>
                  <a:pt x="4496" y="3589"/>
                </a:lnTo>
                <a:lnTo>
                  <a:pt x="4694" y="3589"/>
                </a:lnTo>
                <a:lnTo>
                  <a:pt x="4971" y="3589"/>
                </a:lnTo>
                <a:lnTo>
                  <a:pt x="5140" y="3589"/>
                </a:lnTo>
                <a:lnTo>
                  <a:pt x="5140" y="3320"/>
                </a:lnTo>
                <a:lnTo>
                  <a:pt x="4971" y="3320"/>
                </a:lnTo>
                <a:lnTo>
                  <a:pt x="4694" y="3320"/>
                </a:lnTo>
                <a:lnTo>
                  <a:pt x="4496" y="33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6" name="KSO_Shape"/>
          <p:cNvSpPr/>
          <p:nvPr/>
        </p:nvSpPr>
        <p:spPr>
          <a:xfrm flipH="1">
            <a:off x="10063163" y="2398713"/>
            <a:ext cx="1100137" cy="1004887"/>
          </a:xfrm>
          <a:custGeom>
            <a:avLst/>
            <a:gdLst/>
            <a:ahLst/>
            <a:cxnLst/>
            <a:rect l="l" t="t" r="r" b="b"/>
            <a:pathLst>
              <a:path w="1301527" h="1186978">
                <a:moveTo>
                  <a:pt x="744913" y="309576"/>
                </a:moveTo>
                <a:lnTo>
                  <a:pt x="744913" y="877403"/>
                </a:lnTo>
                <a:lnTo>
                  <a:pt x="1001726" y="719489"/>
                </a:lnTo>
                <a:lnTo>
                  <a:pt x="1259526" y="719489"/>
                </a:lnTo>
                <a:cubicBezTo>
                  <a:pt x="1282723" y="719489"/>
                  <a:pt x="1301527" y="700685"/>
                  <a:pt x="1301527" y="677488"/>
                </a:cubicBezTo>
                <a:lnTo>
                  <a:pt x="1301527" y="509490"/>
                </a:lnTo>
                <a:cubicBezTo>
                  <a:pt x="1301527" y="486293"/>
                  <a:pt x="1282723" y="467489"/>
                  <a:pt x="1259526" y="467489"/>
                </a:cubicBezTo>
                <a:lnTo>
                  <a:pt x="1001724" y="467489"/>
                </a:lnTo>
                <a:close/>
                <a:moveTo>
                  <a:pt x="486516" y="175870"/>
                </a:moveTo>
                <a:cubicBezTo>
                  <a:pt x="371649" y="278215"/>
                  <a:pt x="300385" y="427530"/>
                  <a:pt x="300385" y="593488"/>
                </a:cubicBezTo>
                <a:cubicBezTo>
                  <a:pt x="300385" y="759449"/>
                  <a:pt x="371649" y="908762"/>
                  <a:pt x="486516" y="1011109"/>
                </a:cubicBezTo>
                <a:lnTo>
                  <a:pt x="609421" y="924274"/>
                </a:lnTo>
                <a:cubicBezTo>
                  <a:pt x="509665" y="848549"/>
                  <a:pt x="446248" y="728424"/>
                  <a:pt x="446248" y="593488"/>
                </a:cubicBezTo>
                <a:cubicBezTo>
                  <a:pt x="446248" y="458553"/>
                  <a:pt x="509665" y="338428"/>
                  <a:pt x="609421" y="262704"/>
                </a:cubicBezTo>
                <a:close/>
                <a:moveTo>
                  <a:pt x="237591" y="0"/>
                </a:moveTo>
                <a:cubicBezTo>
                  <a:pt x="89700" y="153897"/>
                  <a:pt x="0" y="363218"/>
                  <a:pt x="0" y="593490"/>
                </a:cubicBezTo>
                <a:cubicBezTo>
                  <a:pt x="0" y="823760"/>
                  <a:pt x="89700" y="1033081"/>
                  <a:pt x="237589" y="1186978"/>
                </a:cubicBezTo>
                <a:lnTo>
                  <a:pt x="362934" y="1098420"/>
                </a:lnTo>
                <a:cubicBezTo>
                  <a:pt x="233669" y="969220"/>
                  <a:pt x="153719" y="790692"/>
                  <a:pt x="153719" y="593490"/>
                </a:cubicBezTo>
                <a:cubicBezTo>
                  <a:pt x="153719" y="396288"/>
                  <a:pt x="233671" y="217758"/>
                  <a:pt x="362936" y="8855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7" name="文本框 14"/>
          <p:cNvSpPr txBox="1">
            <a:spLocks noChangeArrowheads="1"/>
          </p:cNvSpPr>
          <p:nvPr/>
        </p:nvSpPr>
        <p:spPr bwMode="auto">
          <a:xfrm>
            <a:off x="601663" y="3903663"/>
            <a:ext cx="21844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sym typeface="Arial" panose="020B0604020202020204" pitchFamily="34" charset="0"/>
              </a:rPr>
              <a:t>请在这里添加相应的文字内容，请在这里添加相应的文字内容。</a:t>
            </a:r>
          </a:p>
        </p:txBody>
      </p:sp>
      <p:sp>
        <p:nvSpPr>
          <p:cNvPr id="28" name="文本框 15"/>
          <p:cNvSpPr txBox="1">
            <a:spLocks noChangeArrowheads="1"/>
          </p:cNvSpPr>
          <p:nvPr/>
        </p:nvSpPr>
        <p:spPr bwMode="auto">
          <a:xfrm>
            <a:off x="831294" y="3543300"/>
            <a:ext cx="17235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zh-CN" altLang="en-US" sz="2000" b="1" dirty="0">
                <a:solidFill>
                  <a:schemeClr val="bg1"/>
                </a:solidFill>
                <a:sym typeface="Arial" panose="020B0604020202020204" pitchFamily="34" charset="0"/>
              </a:rPr>
              <a:t>标题文字添加</a:t>
            </a:r>
          </a:p>
        </p:txBody>
      </p:sp>
      <p:sp>
        <p:nvSpPr>
          <p:cNvPr id="29" name="文本框 16"/>
          <p:cNvSpPr txBox="1">
            <a:spLocks noChangeArrowheads="1"/>
          </p:cNvSpPr>
          <p:nvPr/>
        </p:nvSpPr>
        <p:spPr bwMode="auto">
          <a:xfrm>
            <a:off x="3611563" y="3903663"/>
            <a:ext cx="21844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sym typeface="Arial" panose="020B0604020202020204" pitchFamily="34" charset="0"/>
              </a:rPr>
              <a:t>请在这里添加相应的文字内容，请在这里添加相应的文字内容。</a:t>
            </a:r>
          </a:p>
        </p:txBody>
      </p:sp>
      <p:sp>
        <p:nvSpPr>
          <p:cNvPr id="30" name="文本框 17"/>
          <p:cNvSpPr txBox="1">
            <a:spLocks noChangeArrowheads="1"/>
          </p:cNvSpPr>
          <p:nvPr/>
        </p:nvSpPr>
        <p:spPr bwMode="auto">
          <a:xfrm>
            <a:off x="3841194" y="3543300"/>
            <a:ext cx="17235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zh-CN" altLang="en-US" sz="2000" b="1" dirty="0">
                <a:solidFill>
                  <a:schemeClr val="bg1"/>
                </a:solidFill>
                <a:sym typeface="Arial" panose="020B0604020202020204" pitchFamily="34" charset="0"/>
              </a:rPr>
              <a:t>标题文字添加</a:t>
            </a:r>
          </a:p>
        </p:txBody>
      </p:sp>
      <p:sp>
        <p:nvSpPr>
          <p:cNvPr id="31" name="文本框 18"/>
          <p:cNvSpPr txBox="1">
            <a:spLocks noChangeArrowheads="1"/>
          </p:cNvSpPr>
          <p:nvPr/>
        </p:nvSpPr>
        <p:spPr bwMode="auto">
          <a:xfrm>
            <a:off x="6392863" y="3903663"/>
            <a:ext cx="21844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sym typeface="Arial" panose="020B0604020202020204" pitchFamily="34" charset="0"/>
              </a:rPr>
              <a:t>请在这里添加相应的文字内容，请在这里添加相应的文字内容。</a:t>
            </a:r>
          </a:p>
        </p:txBody>
      </p:sp>
      <p:sp>
        <p:nvSpPr>
          <p:cNvPr id="32" name="文本框 19"/>
          <p:cNvSpPr txBox="1">
            <a:spLocks noChangeArrowheads="1"/>
          </p:cNvSpPr>
          <p:nvPr/>
        </p:nvSpPr>
        <p:spPr bwMode="auto">
          <a:xfrm>
            <a:off x="6622494" y="3543300"/>
            <a:ext cx="17235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zh-CN" altLang="en-US" sz="2000" b="1" dirty="0">
                <a:solidFill>
                  <a:schemeClr val="bg1"/>
                </a:solidFill>
                <a:sym typeface="Arial" panose="020B0604020202020204" pitchFamily="34" charset="0"/>
              </a:rPr>
              <a:t>标题文字添加</a:t>
            </a:r>
          </a:p>
        </p:txBody>
      </p:sp>
      <p:sp>
        <p:nvSpPr>
          <p:cNvPr id="35" name="文本框 20"/>
          <p:cNvSpPr txBox="1">
            <a:spLocks noChangeArrowheads="1"/>
          </p:cNvSpPr>
          <p:nvPr/>
        </p:nvSpPr>
        <p:spPr bwMode="auto">
          <a:xfrm>
            <a:off x="9574213" y="3903663"/>
            <a:ext cx="21844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sym typeface="Arial" panose="020B0604020202020204" pitchFamily="34" charset="0"/>
              </a:rPr>
              <a:t>请在这里添加相应的文字内容，请在这里添加相应的文字内容。</a:t>
            </a:r>
          </a:p>
        </p:txBody>
      </p:sp>
      <p:sp>
        <p:nvSpPr>
          <p:cNvPr id="50" name="文本框 21"/>
          <p:cNvSpPr txBox="1">
            <a:spLocks noChangeArrowheads="1"/>
          </p:cNvSpPr>
          <p:nvPr/>
        </p:nvSpPr>
        <p:spPr bwMode="auto">
          <a:xfrm>
            <a:off x="9803844" y="3543300"/>
            <a:ext cx="17235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zh-CN" altLang="en-US" sz="2000" b="1" dirty="0">
                <a:solidFill>
                  <a:schemeClr val="bg1"/>
                </a:solidFill>
                <a:sym typeface="Arial" panose="020B0604020202020204" pitchFamily="34" charset="0"/>
              </a:rPr>
              <a:t>标题文字添加</a:t>
            </a:r>
          </a:p>
        </p:txBody>
      </p:sp>
    </p:spTree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5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5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35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35632" y="346319"/>
            <a:ext cx="467216" cy="468245"/>
            <a:chOff x="3437020" y="1033173"/>
            <a:chExt cx="863676" cy="865577"/>
          </a:xfrm>
        </p:grpSpPr>
        <p:sp>
          <p:nvSpPr>
            <p:cNvPr id="3" name="椭圆 18"/>
            <p:cNvSpPr>
              <a:spLocks noChangeArrowheads="1"/>
            </p:cNvSpPr>
            <p:nvPr/>
          </p:nvSpPr>
          <p:spPr bwMode="auto">
            <a:xfrm>
              <a:off x="3437020" y="1033173"/>
              <a:ext cx="863676" cy="865577"/>
            </a:xfrm>
            <a:prstGeom prst="ellipse">
              <a:avLst/>
            </a:prstGeom>
            <a:solidFill>
              <a:srgbClr val="255580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defTabSz="457200">
                <a:spcBef>
                  <a:spcPct val="0"/>
                </a:spcBef>
                <a:buNone/>
              </a:pPr>
              <a:endParaRPr lang="zh-CN" altLang="zh-CN" sz="240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7275" y="1169757"/>
              <a:ext cx="552644" cy="566109"/>
            </a:xfrm>
            <a:prstGeom prst="rect">
              <a:avLst/>
            </a:prstGeom>
          </p:spPr>
        </p:pic>
      </p:grpSp>
      <p:sp>
        <p:nvSpPr>
          <p:cNvPr id="5" name="矩形 30"/>
          <p:cNvSpPr>
            <a:spLocks noChangeArrowheads="1"/>
          </p:cNvSpPr>
          <p:nvPr/>
        </p:nvSpPr>
        <p:spPr bwMode="auto">
          <a:xfrm>
            <a:off x="934587" y="322124"/>
            <a:ext cx="4065203" cy="492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457200">
              <a:spcBef>
                <a:spcPct val="0"/>
              </a:spcBef>
              <a:buNone/>
            </a:pPr>
            <a:r>
              <a:rPr lang="zh-CN" altLang="en-US" sz="2400" dirty="0">
                <a:solidFill>
                  <a:srgbClr val="325B7F"/>
                </a:solidFill>
                <a:latin typeface="迷你简菱心" panose="02010609000101010101" pitchFamily="49" charset="-122"/>
                <a:ea typeface="迷你简菱心" panose="02010609000101010101" pitchFamily="49" charset="-122"/>
                <a:sym typeface="微软雅黑" panose="020B0503020204020204" pitchFamily="34" charset="-122"/>
              </a:rPr>
              <a:t>添加论文第一部分内容标题</a:t>
            </a:r>
          </a:p>
        </p:txBody>
      </p:sp>
      <p:sp>
        <p:nvSpPr>
          <p:cNvPr id="42" name="任意多边形 5"/>
          <p:cNvSpPr/>
          <p:nvPr/>
        </p:nvSpPr>
        <p:spPr>
          <a:xfrm>
            <a:off x="2310652" y="2876382"/>
            <a:ext cx="1545937" cy="1545937"/>
          </a:xfrm>
          <a:custGeom>
            <a:avLst/>
            <a:gdLst>
              <a:gd name="connsiteX0" fmla="*/ 0 w 1439167"/>
              <a:gd name="connsiteY0" fmla="*/ 719584 h 1439167"/>
              <a:gd name="connsiteX1" fmla="*/ 719584 w 1439167"/>
              <a:gd name="connsiteY1" fmla="*/ 0 h 1439167"/>
              <a:gd name="connsiteX2" fmla="*/ 1439168 w 1439167"/>
              <a:gd name="connsiteY2" fmla="*/ 719584 h 1439167"/>
              <a:gd name="connsiteX3" fmla="*/ 719584 w 1439167"/>
              <a:gd name="connsiteY3" fmla="*/ 1439168 h 1439167"/>
              <a:gd name="connsiteX4" fmla="*/ 0 w 1439167"/>
              <a:gd name="connsiteY4" fmla="*/ 719584 h 1439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9167" h="1439167">
                <a:moveTo>
                  <a:pt x="0" y="719584"/>
                </a:moveTo>
                <a:cubicBezTo>
                  <a:pt x="0" y="322169"/>
                  <a:pt x="322169" y="0"/>
                  <a:pt x="719584" y="0"/>
                </a:cubicBezTo>
                <a:cubicBezTo>
                  <a:pt x="1116999" y="0"/>
                  <a:pt x="1439168" y="322169"/>
                  <a:pt x="1439168" y="719584"/>
                </a:cubicBezTo>
                <a:cubicBezTo>
                  <a:pt x="1439168" y="1116999"/>
                  <a:pt x="1116999" y="1439168"/>
                  <a:pt x="719584" y="1439168"/>
                </a:cubicBezTo>
                <a:cubicBezTo>
                  <a:pt x="322169" y="1439168"/>
                  <a:pt x="0" y="1116999"/>
                  <a:pt x="0" y="719584"/>
                </a:cubicBezTo>
                <a:close/>
              </a:path>
            </a:pathLst>
          </a:custGeom>
          <a:solidFill>
            <a:srgbClr val="335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zh-CN" altLang="en-US" sz="2400" b="1" dirty="0">
                <a:latin typeface="Arial" panose="020B0604020202020204" pitchFamily="34" charset="0"/>
                <a:ea typeface="微软雅黑" panose="020B0503020204020204" pitchFamily="34" charset="-122"/>
              </a:rPr>
              <a:t>添加</a:t>
            </a:r>
            <a:endParaRPr lang="en-US" altLang="zh-CN" sz="24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 dirty="0">
                <a:latin typeface="Arial" panose="020B0604020202020204" pitchFamily="34" charset="0"/>
                <a:ea typeface="微软雅黑" panose="020B0503020204020204" pitchFamily="34" charset="-122"/>
              </a:rPr>
              <a:t>标题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902848" y="1468578"/>
            <a:ext cx="4361543" cy="4361543"/>
            <a:chOff x="3526104" y="876860"/>
            <a:chExt cx="5124410" cy="5124410"/>
          </a:xfrm>
        </p:grpSpPr>
        <p:sp>
          <p:nvSpPr>
            <p:cNvPr id="44" name="空心弧 43"/>
            <p:cNvSpPr/>
            <p:nvPr/>
          </p:nvSpPr>
          <p:spPr>
            <a:xfrm>
              <a:off x="4116050" y="1466806"/>
              <a:ext cx="3944518" cy="3944518"/>
            </a:xfrm>
            <a:prstGeom prst="blockArc">
              <a:avLst>
                <a:gd name="adj1" fmla="val 10800000"/>
                <a:gd name="adj2" fmla="val 16200000"/>
                <a:gd name="adj3" fmla="val 4642"/>
              </a:avLst>
            </a:prstGeom>
            <a:solidFill>
              <a:srgbClr val="7F7F7F"/>
            </a:solidFill>
            <a:ln>
              <a:solidFill>
                <a:schemeClr val="accent2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45" name="空心弧 44"/>
            <p:cNvSpPr/>
            <p:nvPr/>
          </p:nvSpPr>
          <p:spPr>
            <a:xfrm>
              <a:off x="4116050" y="1466806"/>
              <a:ext cx="3944518" cy="3944518"/>
            </a:xfrm>
            <a:prstGeom prst="blockArc">
              <a:avLst>
                <a:gd name="adj1" fmla="val 5400000"/>
                <a:gd name="adj2" fmla="val 10800000"/>
                <a:gd name="adj3" fmla="val 4642"/>
              </a:avLst>
            </a:prstGeom>
            <a:solidFill>
              <a:srgbClr val="7F7F7F"/>
            </a:solidFill>
            <a:ln>
              <a:solidFill>
                <a:schemeClr val="accent2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46" name="空心弧 45"/>
            <p:cNvSpPr/>
            <p:nvPr/>
          </p:nvSpPr>
          <p:spPr>
            <a:xfrm>
              <a:off x="4116050" y="1466806"/>
              <a:ext cx="3944518" cy="3944518"/>
            </a:xfrm>
            <a:prstGeom prst="blockArc">
              <a:avLst>
                <a:gd name="adj1" fmla="val 0"/>
                <a:gd name="adj2" fmla="val 5400000"/>
                <a:gd name="adj3" fmla="val 4642"/>
              </a:avLst>
            </a:prstGeom>
            <a:solidFill>
              <a:srgbClr val="7F7F7F"/>
            </a:solidFill>
            <a:ln>
              <a:solidFill>
                <a:schemeClr val="accent2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47" name="空心弧 46"/>
            <p:cNvSpPr/>
            <p:nvPr/>
          </p:nvSpPr>
          <p:spPr>
            <a:xfrm>
              <a:off x="4116050" y="1466806"/>
              <a:ext cx="3944518" cy="3944518"/>
            </a:xfrm>
            <a:prstGeom prst="blockArc">
              <a:avLst>
                <a:gd name="adj1" fmla="val 16200000"/>
                <a:gd name="adj2" fmla="val 0"/>
                <a:gd name="adj3" fmla="val 4642"/>
              </a:avLst>
            </a:prstGeom>
            <a:solidFill>
              <a:srgbClr val="7F7F7F"/>
            </a:solidFill>
            <a:ln>
              <a:solidFill>
                <a:schemeClr val="accent2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grpSp>
          <p:nvGrpSpPr>
            <p:cNvPr id="48" name="组合 47"/>
            <p:cNvGrpSpPr/>
            <p:nvPr/>
          </p:nvGrpSpPr>
          <p:grpSpPr>
            <a:xfrm>
              <a:off x="5452593" y="4729836"/>
              <a:ext cx="1271434" cy="1271434"/>
              <a:chOff x="5147792" y="4934845"/>
              <a:chExt cx="1007417" cy="1007417"/>
            </a:xfrm>
          </p:grpSpPr>
          <p:sp>
            <p:nvSpPr>
              <p:cNvPr id="73" name="任意多边形 36"/>
              <p:cNvSpPr/>
              <p:nvPr/>
            </p:nvSpPr>
            <p:spPr>
              <a:xfrm>
                <a:off x="5147792" y="4934845"/>
                <a:ext cx="1007417" cy="1007417"/>
              </a:xfrm>
              <a:custGeom>
                <a:avLst/>
                <a:gdLst>
                  <a:gd name="connsiteX0" fmla="*/ 0 w 1007417"/>
                  <a:gd name="connsiteY0" fmla="*/ 503709 h 1007417"/>
                  <a:gd name="connsiteX1" fmla="*/ 503709 w 1007417"/>
                  <a:gd name="connsiteY1" fmla="*/ 0 h 1007417"/>
                  <a:gd name="connsiteX2" fmla="*/ 1007418 w 1007417"/>
                  <a:gd name="connsiteY2" fmla="*/ 503709 h 1007417"/>
                  <a:gd name="connsiteX3" fmla="*/ 503709 w 1007417"/>
                  <a:gd name="connsiteY3" fmla="*/ 1007418 h 1007417"/>
                  <a:gd name="connsiteX4" fmla="*/ 0 w 1007417"/>
                  <a:gd name="connsiteY4" fmla="*/ 503709 h 1007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7417" h="1007417">
                    <a:moveTo>
                      <a:pt x="0" y="503709"/>
                    </a:moveTo>
                    <a:cubicBezTo>
                      <a:pt x="0" y="225518"/>
                      <a:pt x="225518" y="0"/>
                      <a:pt x="503709" y="0"/>
                    </a:cubicBezTo>
                    <a:cubicBezTo>
                      <a:pt x="781900" y="0"/>
                      <a:pt x="1007418" y="225518"/>
                      <a:pt x="1007418" y="503709"/>
                    </a:cubicBezTo>
                    <a:cubicBezTo>
                      <a:pt x="1007418" y="781900"/>
                      <a:pt x="781900" y="1007418"/>
                      <a:pt x="503709" y="1007418"/>
                    </a:cubicBezTo>
                    <a:cubicBezTo>
                      <a:pt x="225518" y="1007418"/>
                      <a:pt x="0" y="781900"/>
                      <a:pt x="0" y="503709"/>
                    </a:cubicBezTo>
                    <a:close/>
                  </a:path>
                </a:pathLst>
              </a:custGeom>
              <a:solidFill>
                <a:srgbClr val="335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b="1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74" name="Group 4"/>
              <p:cNvGrpSpPr>
                <a:grpSpLocks noChangeAspect="1"/>
              </p:cNvGrpSpPr>
              <p:nvPr/>
            </p:nvGrpSpPr>
            <p:grpSpPr bwMode="auto">
              <a:xfrm>
                <a:off x="5418313" y="5176357"/>
                <a:ext cx="466374" cy="524392"/>
                <a:chOff x="3313" y="3205"/>
                <a:chExt cx="418" cy="470"/>
              </a:xfrm>
              <a:solidFill>
                <a:schemeClr val="bg1"/>
              </a:solidFill>
            </p:grpSpPr>
            <p:sp>
              <p:nvSpPr>
                <p:cNvPr id="75" name="Freeform 5"/>
                <p:cNvSpPr/>
                <p:nvPr/>
              </p:nvSpPr>
              <p:spPr bwMode="auto">
                <a:xfrm>
                  <a:off x="3392" y="3507"/>
                  <a:ext cx="206" cy="12"/>
                </a:xfrm>
                <a:custGeom>
                  <a:avLst/>
                  <a:gdLst>
                    <a:gd name="T0" fmla="*/ 84 w 86"/>
                    <a:gd name="T1" fmla="*/ 0 h 5"/>
                    <a:gd name="T2" fmla="*/ 3 w 86"/>
                    <a:gd name="T3" fmla="*/ 0 h 5"/>
                    <a:gd name="T4" fmla="*/ 0 w 86"/>
                    <a:gd name="T5" fmla="*/ 3 h 5"/>
                    <a:gd name="T6" fmla="*/ 3 w 86"/>
                    <a:gd name="T7" fmla="*/ 5 h 5"/>
                    <a:gd name="T8" fmla="*/ 84 w 86"/>
                    <a:gd name="T9" fmla="*/ 5 h 5"/>
                    <a:gd name="T10" fmla="*/ 86 w 86"/>
                    <a:gd name="T11" fmla="*/ 3 h 5"/>
                    <a:gd name="T12" fmla="*/ 84 w 86"/>
                    <a:gd name="T1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6" h="5">
                      <a:moveTo>
                        <a:pt x="84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4"/>
                        <a:pt x="1" y="5"/>
                        <a:pt x="3" y="5"/>
                      </a:cubicBezTo>
                      <a:cubicBezTo>
                        <a:pt x="84" y="5"/>
                        <a:pt x="84" y="5"/>
                        <a:pt x="84" y="5"/>
                      </a:cubicBezTo>
                      <a:cubicBezTo>
                        <a:pt x="85" y="5"/>
                        <a:pt x="86" y="4"/>
                        <a:pt x="86" y="3"/>
                      </a:cubicBezTo>
                      <a:cubicBezTo>
                        <a:pt x="86" y="1"/>
                        <a:pt x="85" y="0"/>
                        <a:pt x="8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zh-CN" altLang="en-US" sz="2400"/>
                </a:p>
              </p:txBody>
            </p:sp>
            <p:sp>
              <p:nvSpPr>
                <p:cNvPr id="76" name="Freeform 6"/>
                <p:cNvSpPr/>
                <p:nvPr/>
              </p:nvSpPr>
              <p:spPr bwMode="auto">
                <a:xfrm>
                  <a:off x="3392" y="3442"/>
                  <a:ext cx="206" cy="12"/>
                </a:xfrm>
                <a:custGeom>
                  <a:avLst/>
                  <a:gdLst>
                    <a:gd name="T0" fmla="*/ 84 w 86"/>
                    <a:gd name="T1" fmla="*/ 0 h 5"/>
                    <a:gd name="T2" fmla="*/ 3 w 86"/>
                    <a:gd name="T3" fmla="*/ 0 h 5"/>
                    <a:gd name="T4" fmla="*/ 0 w 86"/>
                    <a:gd name="T5" fmla="*/ 2 h 5"/>
                    <a:gd name="T6" fmla="*/ 3 w 86"/>
                    <a:gd name="T7" fmla="*/ 5 h 5"/>
                    <a:gd name="T8" fmla="*/ 84 w 86"/>
                    <a:gd name="T9" fmla="*/ 5 h 5"/>
                    <a:gd name="T10" fmla="*/ 86 w 86"/>
                    <a:gd name="T11" fmla="*/ 2 h 5"/>
                    <a:gd name="T12" fmla="*/ 84 w 86"/>
                    <a:gd name="T1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6" h="5">
                      <a:moveTo>
                        <a:pt x="84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4"/>
                        <a:pt x="1" y="5"/>
                        <a:pt x="3" y="5"/>
                      </a:cubicBezTo>
                      <a:cubicBezTo>
                        <a:pt x="84" y="5"/>
                        <a:pt x="84" y="5"/>
                        <a:pt x="84" y="5"/>
                      </a:cubicBezTo>
                      <a:cubicBezTo>
                        <a:pt x="85" y="5"/>
                        <a:pt x="86" y="4"/>
                        <a:pt x="86" y="2"/>
                      </a:cubicBezTo>
                      <a:cubicBezTo>
                        <a:pt x="86" y="1"/>
                        <a:pt x="85" y="0"/>
                        <a:pt x="8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zh-CN" altLang="en-US" sz="2400"/>
                </a:p>
              </p:txBody>
            </p:sp>
            <p:sp>
              <p:nvSpPr>
                <p:cNvPr id="77" name="Freeform 7"/>
                <p:cNvSpPr/>
                <p:nvPr/>
              </p:nvSpPr>
              <p:spPr bwMode="auto">
                <a:xfrm>
                  <a:off x="3392" y="3375"/>
                  <a:ext cx="206" cy="14"/>
                </a:xfrm>
                <a:custGeom>
                  <a:avLst/>
                  <a:gdLst>
                    <a:gd name="T0" fmla="*/ 84 w 86"/>
                    <a:gd name="T1" fmla="*/ 0 h 6"/>
                    <a:gd name="T2" fmla="*/ 3 w 86"/>
                    <a:gd name="T3" fmla="*/ 0 h 6"/>
                    <a:gd name="T4" fmla="*/ 0 w 86"/>
                    <a:gd name="T5" fmla="*/ 3 h 6"/>
                    <a:gd name="T6" fmla="*/ 3 w 86"/>
                    <a:gd name="T7" fmla="*/ 6 h 6"/>
                    <a:gd name="T8" fmla="*/ 84 w 86"/>
                    <a:gd name="T9" fmla="*/ 6 h 6"/>
                    <a:gd name="T10" fmla="*/ 86 w 86"/>
                    <a:gd name="T11" fmla="*/ 3 h 6"/>
                    <a:gd name="T12" fmla="*/ 84 w 86"/>
                    <a:gd name="T13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6" h="6">
                      <a:moveTo>
                        <a:pt x="84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2"/>
                        <a:pt x="0" y="3"/>
                      </a:cubicBezTo>
                      <a:cubicBezTo>
                        <a:pt x="0" y="5"/>
                        <a:pt x="1" y="6"/>
                        <a:pt x="3" y="6"/>
                      </a:cubicBezTo>
                      <a:cubicBezTo>
                        <a:pt x="84" y="6"/>
                        <a:pt x="84" y="6"/>
                        <a:pt x="84" y="6"/>
                      </a:cubicBezTo>
                      <a:cubicBezTo>
                        <a:pt x="85" y="6"/>
                        <a:pt x="86" y="5"/>
                        <a:pt x="86" y="3"/>
                      </a:cubicBezTo>
                      <a:cubicBezTo>
                        <a:pt x="86" y="2"/>
                        <a:pt x="85" y="0"/>
                        <a:pt x="8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zh-CN" altLang="en-US" sz="2400"/>
                </a:p>
              </p:txBody>
            </p:sp>
            <p:sp>
              <p:nvSpPr>
                <p:cNvPr id="78" name="Freeform 8"/>
                <p:cNvSpPr>
                  <a:spLocks noEditPoints="1"/>
                </p:cNvSpPr>
                <p:nvPr/>
              </p:nvSpPr>
              <p:spPr bwMode="auto">
                <a:xfrm>
                  <a:off x="3313" y="3205"/>
                  <a:ext cx="418" cy="470"/>
                </a:xfrm>
                <a:custGeom>
                  <a:avLst/>
                  <a:gdLst>
                    <a:gd name="T0" fmla="*/ 174 w 174"/>
                    <a:gd name="T1" fmla="*/ 25 h 196"/>
                    <a:gd name="T2" fmla="*/ 149 w 174"/>
                    <a:gd name="T3" fmla="*/ 0 h 196"/>
                    <a:gd name="T4" fmla="*/ 25 w 174"/>
                    <a:gd name="T5" fmla="*/ 0 h 196"/>
                    <a:gd name="T6" fmla="*/ 25 w 174"/>
                    <a:gd name="T7" fmla="*/ 0 h 196"/>
                    <a:gd name="T8" fmla="*/ 25 w 174"/>
                    <a:gd name="T9" fmla="*/ 0 h 196"/>
                    <a:gd name="T10" fmla="*/ 0 w 174"/>
                    <a:gd name="T11" fmla="*/ 25 h 196"/>
                    <a:gd name="T12" fmla="*/ 0 w 174"/>
                    <a:gd name="T13" fmla="*/ 169 h 196"/>
                    <a:gd name="T14" fmla="*/ 2 w 174"/>
                    <a:gd name="T15" fmla="*/ 174 h 196"/>
                    <a:gd name="T16" fmla="*/ 22 w 174"/>
                    <a:gd name="T17" fmla="*/ 193 h 196"/>
                    <a:gd name="T18" fmla="*/ 31 w 174"/>
                    <a:gd name="T19" fmla="*/ 193 h 196"/>
                    <a:gd name="T20" fmla="*/ 52 w 174"/>
                    <a:gd name="T21" fmla="*/ 173 h 196"/>
                    <a:gd name="T22" fmla="*/ 73 w 174"/>
                    <a:gd name="T23" fmla="*/ 194 h 196"/>
                    <a:gd name="T24" fmla="*/ 82 w 174"/>
                    <a:gd name="T25" fmla="*/ 194 h 196"/>
                    <a:gd name="T26" fmla="*/ 104 w 174"/>
                    <a:gd name="T27" fmla="*/ 173 h 196"/>
                    <a:gd name="T28" fmla="*/ 125 w 174"/>
                    <a:gd name="T29" fmla="*/ 194 h 196"/>
                    <a:gd name="T30" fmla="*/ 130 w 174"/>
                    <a:gd name="T31" fmla="*/ 196 h 196"/>
                    <a:gd name="T32" fmla="*/ 134 w 174"/>
                    <a:gd name="T33" fmla="*/ 194 h 196"/>
                    <a:gd name="T34" fmla="*/ 153 w 174"/>
                    <a:gd name="T35" fmla="*/ 175 h 196"/>
                    <a:gd name="T36" fmla="*/ 155 w 174"/>
                    <a:gd name="T37" fmla="*/ 170 h 196"/>
                    <a:gd name="T38" fmla="*/ 155 w 174"/>
                    <a:gd name="T39" fmla="*/ 49 h 196"/>
                    <a:gd name="T40" fmla="*/ 174 w 174"/>
                    <a:gd name="T41" fmla="*/ 25 h 196"/>
                    <a:gd name="T42" fmla="*/ 130 w 174"/>
                    <a:gd name="T43" fmla="*/ 180 h 196"/>
                    <a:gd name="T44" fmla="*/ 108 w 174"/>
                    <a:gd name="T45" fmla="*/ 159 h 196"/>
                    <a:gd name="T46" fmla="*/ 99 w 174"/>
                    <a:gd name="T47" fmla="*/ 159 h 196"/>
                    <a:gd name="T48" fmla="*/ 78 w 174"/>
                    <a:gd name="T49" fmla="*/ 180 h 196"/>
                    <a:gd name="T50" fmla="*/ 57 w 174"/>
                    <a:gd name="T51" fmla="*/ 159 h 196"/>
                    <a:gd name="T52" fmla="*/ 47 w 174"/>
                    <a:gd name="T53" fmla="*/ 159 h 196"/>
                    <a:gd name="T54" fmla="*/ 27 w 174"/>
                    <a:gd name="T55" fmla="*/ 179 h 196"/>
                    <a:gd name="T56" fmla="*/ 13 w 174"/>
                    <a:gd name="T57" fmla="*/ 166 h 196"/>
                    <a:gd name="T58" fmla="*/ 13 w 174"/>
                    <a:gd name="T59" fmla="*/ 25 h 196"/>
                    <a:gd name="T60" fmla="*/ 25 w 174"/>
                    <a:gd name="T61" fmla="*/ 14 h 196"/>
                    <a:gd name="T62" fmla="*/ 25 w 174"/>
                    <a:gd name="T63" fmla="*/ 14 h 196"/>
                    <a:gd name="T64" fmla="*/ 25 w 174"/>
                    <a:gd name="T65" fmla="*/ 14 h 196"/>
                    <a:gd name="T66" fmla="*/ 25 w 174"/>
                    <a:gd name="T67" fmla="*/ 14 h 196"/>
                    <a:gd name="T68" fmla="*/ 37 w 174"/>
                    <a:gd name="T69" fmla="*/ 25 h 196"/>
                    <a:gd name="T70" fmla="*/ 25 w 174"/>
                    <a:gd name="T71" fmla="*/ 36 h 196"/>
                    <a:gd name="T72" fmla="*/ 18 w 174"/>
                    <a:gd name="T73" fmla="*/ 43 h 196"/>
                    <a:gd name="T74" fmla="*/ 25 w 174"/>
                    <a:gd name="T75" fmla="*/ 50 h 196"/>
                    <a:gd name="T76" fmla="*/ 142 w 174"/>
                    <a:gd name="T77" fmla="*/ 50 h 196"/>
                    <a:gd name="T78" fmla="*/ 142 w 174"/>
                    <a:gd name="T79" fmla="*/ 168 h 196"/>
                    <a:gd name="T80" fmla="*/ 130 w 174"/>
                    <a:gd name="T81" fmla="*/ 180 h 196"/>
                    <a:gd name="T82" fmla="*/ 149 w 174"/>
                    <a:gd name="T83" fmla="*/ 36 h 196"/>
                    <a:gd name="T84" fmla="*/ 47 w 174"/>
                    <a:gd name="T85" fmla="*/ 36 h 196"/>
                    <a:gd name="T86" fmla="*/ 50 w 174"/>
                    <a:gd name="T87" fmla="*/ 25 h 196"/>
                    <a:gd name="T88" fmla="*/ 47 w 174"/>
                    <a:gd name="T89" fmla="*/ 14 h 196"/>
                    <a:gd name="T90" fmla="*/ 149 w 174"/>
                    <a:gd name="T91" fmla="*/ 14 h 196"/>
                    <a:gd name="T92" fmla="*/ 161 w 174"/>
                    <a:gd name="T93" fmla="*/ 25 h 196"/>
                    <a:gd name="T94" fmla="*/ 149 w 174"/>
                    <a:gd name="T95" fmla="*/ 36 h 1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174" h="196">
                      <a:moveTo>
                        <a:pt x="174" y="25"/>
                      </a:moveTo>
                      <a:cubicBezTo>
                        <a:pt x="174" y="11"/>
                        <a:pt x="163" y="0"/>
                        <a:pt x="149" y="0"/>
                      </a:cubicBezTo>
                      <a:cubicBezTo>
                        <a:pt x="25" y="0"/>
                        <a:pt x="25" y="0"/>
                        <a:pt x="25" y="0"/>
                      </a:cubicBezTo>
                      <a:cubicBezTo>
                        <a:pt x="25" y="0"/>
                        <a:pt x="25" y="0"/>
                        <a:pt x="25" y="0"/>
                      </a:cubicBezTo>
                      <a:cubicBezTo>
                        <a:pt x="25" y="0"/>
                        <a:pt x="25" y="0"/>
                        <a:pt x="25" y="0"/>
                      </a:cubicBezTo>
                      <a:cubicBezTo>
                        <a:pt x="11" y="0"/>
                        <a:pt x="0" y="11"/>
                        <a:pt x="0" y="25"/>
                      </a:cubicBezTo>
                      <a:cubicBezTo>
                        <a:pt x="0" y="169"/>
                        <a:pt x="0" y="169"/>
                        <a:pt x="0" y="169"/>
                      </a:cubicBezTo>
                      <a:cubicBezTo>
                        <a:pt x="0" y="171"/>
                        <a:pt x="1" y="172"/>
                        <a:pt x="2" y="174"/>
                      </a:cubicBezTo>
                      <a:cubicBezTo>
                        <a:pt x="22" y="193"/>
                        <a:pt x="22" y="193"/>
                        <a:pt x="22" y="193"/>
                      </a:cubicBezTo>
                      <a:cubicBezTo>
                        <a:pt x="25" y="196"/>
                        <a:pt x="29" y="196"/>
                        <a:pt x="31" y="193"/>
                      </a:cubicBezTo>
                      <a:cubicBezTo>
                        <a:pt x="52" y="173"/>
                        <a:pt x="52" y="173"/>
                        <a:pt x="52" y="173"/>
                      </a:cubicBezTo>
                      <a:cubicBezTo>
                        <a:pt x="73" y="194"/>
                        <a:pt x="73" y="194"/>
                        <a:pt x="73" y="194"/>
                      </a:cubicBezTo>
                      <a:cubicBezTo>
                        <a:pt x="76" y="196"/>
                        <a:pt x="80" y="196"/>
                        <a:pt x="82" y="194"/>
                      </a:cubicBezTo>
                      <a:cubicBezTo>
                        <a:pt x="104" y="173"/>
                        <a:pt x="104" y="173"/>
                        <a:pt x="104" y="173"/>
                      </a:cubicBezTo>
                      <a:cubicBezTo>
                        <a:pt x="125" y="194"/>
                        <a:pt x="125" y="194"/>
                        <a:pt x="125" y="194"/>
                      </a:cubicBezTo>
                      <a:cubicBezTo>
                        <a:pt x="126" y="195"/>
                        <a:pt x="128" y="196"/>
                        <a:pt x="130" y="196"/>
                      </a:cubicBezTo>
                      <a:cubicBezTo>
                        <a:pt x="131" y="196"/>
                        <a:pt x="133" y="195"/>
                        <a:pt x="134" y="194"/>
                      </a:cubicBezTo>
                      <a:cubicBezTo>
                        <a:pt x="153" y="175"/>
                        <a:pt x="153" y="175"/>
                        <a:pt x="153" y="175"/>
                      </a:cubicBezTo>
                      <a:cubicBezTo>
                        <a:pt x="155" y="174"/>
                        <a:pt x="155" y="172"/>
                        <a:pt x="155" y="170"/>
                      </a:cubicBezTo>
                      <a:cubicBezTo>
                        <a:pt x="155" y="49"/>
                        <a:pt x="155" y="49"/>
                        <a:pt x="155" y="49"/>
                      </a:cubicBezTo>
                      <a:cubicBezTo>
                        <a:pt x="166" y="46"/>
                        <a:pt x="174" y="36"/>
                        <a:pt x="174" y="25"/>
                      </a:cubicBezTo>
                      <a:close/>
                      <a:moveTo>
                        <a:pt x="130" y="180"/>
                      </a:moveTo>
                      <a:cubicBezTo>
                        <a:pt x="108" y="159"/>
                        <a:pt x="108" y="159"/>
                        <a:pt x="108" y="159"/>
                      </a:cubicBezTo>
                      <a:cubicBezTo>
                        <a:pt x="106" y="157"/>
                        <a:pt x="102" y="157"/>
                        <a:pt x="99" y="159"/>
                      </a:cubicBezTo>
                      <a:cubicBezTo>
                        <a:pt x="78" y="180"/>
                        <a:pt x="78" y="180"/>
                        <a:pt x="78" y="180"/>
                      </a:cubicBezTo>
                      <a:cubicBezTo>
                        <a:pt x="57" y="159"/>
                        <a:pt x="57" y="159"/>
                        <a:pt x="57" y="159"/>
                      </a:cubicBezTo>
                      <a:cubicBezTo>
                        <a:pt x="54" y="157"/>
                        <a:pt x="50" y="157"/>
                        <a:pt x="47" y="159"/>
                      </a:cubicBezTo>
                      <a:cubicBezTo>
                        <a:pt x="27" y="179"/>
                        <a:pt x="27" y="179"/>
                        <a:pt x="27" y="179"/>
                      </a:cubicBezTo>
                      <a:cubicBezTo>
                        <a:pt x="13" y="166"/>
                        <a:pt x="13" y="166"/>
                        <a:pt x="13" y="166"/>
                      </a:cubicBezTo>
                      <a:cubicBezTo>
                        <a:pt x="13" y="25"/>
                        <a:pt x="13" y="25"/>
                        <a:pt x="13" y="25"/>
                      </a:cubicBezTo>
                      <a:cubicBezTo>
                        <a:pt x="13" y="19"/>
                        <a:pt x="18" y="14"/>
                        <a:pt x="25" y="14"/>
                      </a:cubicBezTo>
                      <a:cubicBezTo>
                        <a:pt x="25" y="14"/>
                        <a:pt x="25" y="14"/>
                        <a:pt x="25" y="14"/>
                      </a:cubicBezTo>
                      <a:cubicBezTo>
                        <a:pt x="25" y="14"/>
                        <a:pt x="25" y="14"/>
                        <a:pt x="25" y="14"/>
                      </a:cubicBezTo>
                      <a:cubicBezTo>
                        <a:pt x="25" y="14"/>
                        <a:pt x="25" y="14"/>
                        <a:pt x="25" y="14"/>
                      </a:cubicBezTo>
                      <a:cubicBezTo>
                        <a:pt x="32" y="14"/>
                        <a:pt x="37" y="19"/>
                        <a:pt x="37" y="25"/>
                      </a:cubicBezTo>
                      <a:cubicBezTo>
                        <a:pt x="37" y="31"/>
                        <a:pt x="32" y="36"/>
                        <a:pt x="25" y="36"/>
                      </a:cubicBezTo>
                      <a:cubicBezTo>
                        <a:pt x="21" y="36"/>
                        <a:pt x="18" y="39"/>
                        <a:pt x="18" y="43"/>
                      </a:cubicBezTo>
                      <a:cubicBezTo>
                        <a:pt x="18" y="47"/>
                        <a:pt x="21" y="50"/>
                        <a:pt x="25" y="50"/>
                      </a:cubicBezTo>
                      <a:cubicBezTo>
                        <a:pt x="142" y="50"/>
                        <a:pt x="142" y="50"/>
                        <a:pt x="142" y="50"/>
                      </a:cubicBezTo>
                      <a:cubicBezTo>
                        <a:pt x="142" y="168"/>
                        <a:pt x="142" y="168"/>
                        <a:pt x="142" y="168"/>
                      </a:cubicBezTo>
                      <a:lnTo>
                        <a:pt x="130" y="180"/>
                      </a:lnTo>
                      <a:close/>
                      <a:moveTo>
                        <a:pt x="149" y="36"/>
                      </a:moveTo>
                      <a:cubicBezTo>
                        <a:pt x="47" y="36"/>
                        <a:pt x="47" y="36"/>
                        <a:pt x="47" y="36"/>
                      </a:cubicBezTo>
                      <a:cubicBezTo>
                        <a:pt x="49" y="33"/>
                        <a:pt x="50" y="29"/>
                        <a:pt x="50" y="25"/>
                      </a:cubicBezTo>
                      <a:cubicBezTo>
                        <a:pt x="50" y="21"/>
                        <a:pt x="49" y="17"/>
                        <a:pt x="47" y="14"/>
                      </a:cubicBezTo>
                      <a:cubicBezTo>
                        <a:pt x="149" y="14"/>
                        <a:pt x="149" y="14"/>
                        <a:pt x="149" y="14"/>
                      </a:cubicBezTo>
                      <a:cubicBezTo>
                        <a:pt x="155" y="14"/>
                        <a:pt x="161" y="19"/>
                        <a:pt x="161" y="25"/>
                      </a:cubicBezTo>
                      <a:cubicBezTo>
                        <a:pt x="161" y="31"/>
                        <a:pt x="155" y="36"/>
                        <a:pt x="149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zh-CN" altLang="en-US" sz="2400"/>
                </a:p>
              </p:txBody>
            </p:sp>
          </p:grpSp>
        </p:grpSp>
        <p:grpSp>
          <p:nvGrpSpPr>
            <p:cNvPr id="49" name="组合 48"/>
            <p:cNvGrpSpPr/>
            <p:nvPr/>
          </p:nvGrpSpPr>
          <p:grpSpPr>
            <a:xfrm>
              <a:off x="3526104" y="2803349"/>
              <a:ext cx="1271434" cy="1271434"/>
              <a:chOff x="3621344" y="3408398"/>
              <a:chExt cx="1007417" cy="1007417"/>
            </a:xfrm>
          </p:grpSpPr>
          <p:sp>
            <p:nvSpPr>
              <p:cNvPr id="66" name="任意多边形 29"/>
              <p:cNvSpPr/>
              <p:nvPr/>
            </p:nvSpPr>
            <p:spPr>
              <a:xfrm>
                <a:off x="3621344" y="3408398"/>
                <a:ext cx="1007417" cy="1007417"/>
              </a:xfrm>
              <a:custGeom>
                <a:avLst/>
                <a:gdLst>
                  <a:gd name="connsiteX0" fmla="*/ 0 w 1007417"/>
                  <a:gd name="connsiteY0" fmla="*/ 503709 h 1007417"/>
                  <a:gd name="connsiteX1" fmla="*/ 503709 w 1007417"/>
                  <a:gd name="connsiteY1" fmla="*/ 0 h 1007417"/>
                  <a:gd name="connsiteX2" fmla="*/ 1007418 w 1007417"/>
                  <a:gd name="connsiteY2" fmla="*/ 503709 h 1007417"/>
                  <a:gd name="connsiteX3" fmla="*/ 503709 w 1007417"/>
                  <a:gd name="connsiteY3" fmla="*/ 1007418 h 1007417"/>
                  <a:gd name="connsiteX4" fmla="*/ 0 w 1007417"/>
                  <a:gd name="connsiteY4" fmla="*/ 503709 h 1007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7417" h="1007417">
                    <a:moveTo>
                      <a:pt x="0" y="503709"/>
                    </a:moveTo>
                    <a:cubicBezTo>
                      <a:pt x="0" y="225518"/>
                      <a:pt x="225518" y="0"/>
                      <a:pt x="503709" y="0"/>
                    </a:cubicBezTo>
                    <a:cubicBezTo>
                      <a:pt x="781900" y="0"/>
                      <a:pt x="1007418" y="225518"/>
                      <a:pt x="1007418" y="503709"/>
                    </a:cubicBezTo>
                    <a:cubicBezTo>
                      <a:pt x="1007418" y="781900"/>
                      <a:pt x="781900" y="1007418"/>
                      <a:pt x="503709" y="1007418"/>
                    </a:cubicBezTo>
                    <a:cubicBezTo>
                      <a:pt x="225518" y="1007418"/>
                      <a:pt x="0" y="781900"/>
                      <a:pt x="0" y="503709"/>
                    </a:cubicBezTo>
                    <a:close/>
                  </a:path>
                </a:pathLst>
              </a:custGeom>
              <a:solidFill>
                <a:srgbClr val="335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b="1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67" name="Group 11"/>
              <p:cNvGrpSpPr>
                <a:grpSpLocks noChangeAspect="1"/>
              </p:cNvGrpSpPr>
              <p:nvPr/>
            </p:nvGrpSpPr>
            <p:grpSpPr bwMode="auto">
              <a:xfrm>
                <a:off x="3916411" y="3654075"/>
                <a:ext cx="417282" cy="524392"/>
                <a:chOff x="2398" y="2256"/>
                <a:chExt cx="374" cy="470"/>
              </a:xfrm>
              <a:solidFill>
                <a:schemeClr val="bg1"/>
              </a:solidFill>
            </p:grpSpPr>
            <p:sp>
              <p:nvSpPr>
                <p:cNvPr id="68" name="Freeform 12"/>
                <p:cNvSpPr/>
                <p:nvPr/>
              </p:nvSpPr>
              <p:spPr bwMode="auto">
                <a:xfrm>
                  <a:off x="2478" y="2558"/>
                  <a:ext cx="207" cy="12"/>
                </a:xfrm>
                <a:custGeom>
                  <a:avLst/>
                  <a:gdLst>
                    <a:gd name="T0" fmla="*/ 83 w 86"/>
                    <a:gd name="T1" fmla="*/ 0 h 5"/>
                    <a:gd name="T2" fmla="*/ 2 w 86"/>
                    <a:gd name="T3" fmla="*/ 0 h 5"/>
                    <a:gd name="T4" fmla="*/ 0 w 86"/>
                    <a:gd name="T5" fmla="*/ 3 h 5"/>
                    <a:gd name="T6" fmla="*/ 2 w 86"/>
                    <a:gd name="T7" fmla="*/ 5 h 5"/>
                    <a:gd name="T8" fmla="*/ 83 w 86"/>
                    <a:gd name="T9" fmla="*/ 5 h 5"/>
                    <a:gd name="T10" fmla="*/ 86 w 86"/>
                    <a:gd name="T11" fmla="*/ 3 h 5"/>
                    <a:gd name="T12" fmla="*/ 83 w 86"/>
                    <a:gd name="T1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6" h="5">
                      <a:moveTo>
                        <a:pt x="83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4"/>
                        <a:pt x="1" y="5"/>
                        <a:pt x="2" y="5"/>
                      </a:cubicBezTo>
                      <a:cubicBezTo>
                        <a:pt x="83" y="5"/>
                        <a:pt x="83" y="5"/>
                        <a:pt x="83" y="5"/>
                      </a:cubicBezTo>
                      <a:cubicBezTo>
                        <a:pt x="85" y="5"/>
                        <a:pt x="86" y="4"/>
                        <a:pt x="86" y="3"/>
                      </a:cubicBezTo>
                      <a:cubicBezTo>
                        <a:pt x="86" y="1"/>
                        <a:pt x="85" y="0"/>
                        <a:pt x="8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zh-CN" altLang="en-US" sz="2400"/>
                </a:p>
              </p:txBody>
            </p:sp>
            <p:sp>
              <p:nvSpPr>
                <p:cNvPr id="69" name="Freeform 13"/>
                <p:cNvSpPr/>
                <p:nvPr/>
              </p:nvSpPr>
              <p:spPr bwMode="auto">
                <a:xfrm>
                  <a:off x="2478" y="2505"/>
                  <a:ext cx="207" cy="12"/>
                </a:xfrm>
                <a:custGeom>
                  <a:avLst/>
                  <a:gdLst>
                    <a:gd name="T0" fmla="*/ 83 w 86"/>
                    <a:gd name="T1" fmla="*/ 0 h 5"/>
                    <a:gd name="T2" fmla="*/ 2 w 86"/>
                    <a:gd name="T3" fmla="*/ 0 h 5"/>
                    <a:gd name="T4" fmla="*/ 0 w 86"/>
                    <a:gd name="T5" fmla="*/ 3 h 5"/>
                    <a:gd name="T6" fmla="*/ 2 w 86"/>
                    <a:gd name="T7" fmla="*/ 5 h 5"/>
                    <a:gd name="T8" fmla="*/ 83 w 86"/>
                    <a:gd name="T9" fmla="*/ 5 h 5"/>
                    <a:gd name="T10" fmla="*/ 86 w 86"/>
                    <a:gd name="T11" fmla="*/ 3 h 5"/>
                    <a:gd name="T12" fmla="*/ 83 w 86"/>
                    <a:gd name="T1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6" h="5">
                      <a:moveTo>
                        <a:pt x="83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4"/>
                        <a:pt x="1" y="5"/>
                        <a:pt x="2" y="5"/>
                      </a:cubicBezTo>
                      <a:cubicBezTo>
                        <a:pt x="83" y="5"/>
                        <a:pt x="83" y="5"/>
                        <a:pt x="83" y="5"/>
                      </a:cubicBezTo>
                      <a:cubicBezTo>
                        <a:pt x="85" y="5"/>
                        <a:pt x="86" y="4"/>
                        <a:pt x="86" y="3"/>
                      </a:cubicBezTo>
                      <a:cubicBezTo>
                        <a:pt x="86" y="1"/>
                        <a:pt x="85" y="0"/>
                        <a:pt x="8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zh-CN" altLang="en-US" sz="2400"/>
                </a:p>
              </p:txBody>
            </p:sp>
            <p:sp>
              <p:nvSpPr>
                <p:cNvPr id="70" name="Freeform 14"/>
                <p:cNvSpPr/>
                <p:nvPr/>
              </p:nvSpPr>
              <p:spPr bwMode="auto">
                <a:xfrm>
                  <a:off x="2478" y="2452"/>
                  <a:ext cx="207" cy="12"/>
                </a:xfrm>
                <a:custGeom>
                  <a:avLst/>
                  <a:gdLst>
                    <a:gd name="T0" fmla="*/ 83 w 86"/>
                    <a:gd name="T1" fmla="*/ 0 h 5"/>
                    <a:gd name="T2" fmla="*/ 2 w 86"/>
                    <a:gd name="T3" fmla="*/ 0 h 5"/>
                    <a:gd name="T4" fmla="*/ 0 w 86"/>
                    <a:gd name="T5" fmla="*/ 3 h 5"/>
                    <a:gd name="T6" fmla="*/ 2 w 86"/>
                    <a:gd name="T7" fmla="*/ 5 h 5"/>
                    <a:gd name="T8" fmla="*/ 83 w 86"/>
                    <a:gd name="T9" fmla="*/ 5 h 5"/>
                    <a:gd name="T10" fmla="*/ 86 w 86"/>
                    <a:gd name="T11" fmla="*/ 3 h 5"/>
                    <a:gd name="T12" fmla="*/ 83 w 86"/>
                    <a:gd name="T1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6" h="5">
                      <a:moveTo>
                        <a:pt x="83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4"/>
                        <a:pt x="1" y="5"/>
                        <a:pt x="2" y="5"/>
                      </a:cubicBezTo>
                      <a:cubicBezTo>
                        <a:pt x="83" y="5"/>
                        <a:pt x="83" y="5"/>
                        <a:pt x="83" y="5"/>
                      </a:cubicBezTo>
                      <a:cubicBezTo>
                        <a:pt x="85" y="5"/>
                        <a:pt x="86" y="4"/>
                        <a:pt x="86" y="3"/>
                      </a:cubicBezTo>
                      <a:cubicBezTo>
                        <a:pt x="86" y="1"/>
                        <a:pt x="85" y="0"/>
                        <a:pt x="8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zh-CN" altLang="en-US" sz="2400"/>
                </a:p>
              </p:txBody>
            </p:sp>
            <p:sp>
              <p:nvSpPr>
                <p:cNvPr id="71" name="Freeform 15"/>
                <p:cNvSpPr/>
                <p:nvPr/>
              </p:nvSpPr>
              <p:spPr bwMode="auto">
                <a:xfrm>
                  <a:off x="2478" y="2402"/>
                  <a:ext cx="101" cy="12"/>
                </a:xfrm>
                <a:custGeom>
                  <a:avLst/>
                  <a:gdLst>
                    <a:gd name="T0" fmla="*/ 2 w 42"/>
                    <a:gd name="T1" fmla="*/ 5 h 5"/>
                    <a:gd name="T2" fmla="*/ 39 w 42"/>
                    <a:gd name="T3" fmla="*/ 5 h 5"/>
                    <a:gd name="T4" fmla="*/ 42 w 42"/>
                    <a:gd name="T5" fmla="*/ 2 h 5"/>
                    <a:gd name="T6" fmla="*/ 39 w 42"/>
                    <a:gd name="T7" fmla="*/ 0 h 5"/>
                    <a:gd name="T8" fmla="*/ 2 w 42"/>
                    <a:gd name="T9" fmla="*/ 0 h 5"/>
                    <a:gd name="T10" fmla="*/ 0 w 42"/>
                    <a:gd name="T11" fmla="*/ 2 h 5"/>
                    <a:gd name="T12" fmla="*/ 2 w 42"/>
                    <a:gd name="T13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5">
                      <a:moveTo>
                        <a:pt x="2" y="5"/>
                      </a:moveTo>
                      <a:cubicBezTo>
                        <a:pt x="39" y="5"/>
                        <a:pt x="39" y="5"/>
                        <a:pt x="39" y="5"/>
                      </a:cubicBezTo>
                      <a:cubicBezTo>
                        <a:pt x="41" y="5"/>
                        <a:pt x="42" y="4"/>
                        <a:pt x="42" y="2"/>
                      </a:cubicBezTo>
                      <a:cubicBezTo>
                        <a:pt x="42" y="1"/>
                        <a:pt x="41" y="0"/>
                        <a:pt x="39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4"/>
                        <a:pt x="1" y="5"/>
                        <a:pt x="2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zh-CN" altLang="en-US" sz="2400"/>
                </a:p>
              </p:txBody>
            </p:sp>
            <p:sp>
              <p:nvSpPr>
                <p:cNvPr id="72" name="Freeform 16"/>
                <p:cNvSpPr>
                  <a:spLocks noEditPoints="1"/>
                </p:cNvSpPr>
                <p:nvPr/>
              </p:nvSpPr>
              <p:spPr bwMode="auto">
                <a:xfrm>
                  <a:off x="2398" y="2256"/>
                  <a:ext cx="374" cy="470"/>
                </a:xfrm>
                <a:custGeom>
                  <a:avLst/>
                  <a:gdLst>
                    <a:gd name="T0" fmla="*/ 153 w 155"/>
                    <a:gd name="T1" fmla="*/ 31 h 196"/>
                    <a:gd name="T2" fmla="*/ 125 w 155"/>
                    <a:gd name="T3" fmla="*/ 2 h 196"/>
                    <a:gd name="T4" fmla="*/ 120 w 155"/>
                    <a:gd name="T5" fmla="*/ 0 h 196"/>
                    <a:gd name="T6" fmla="*/ 6 w 155"/>
                    <a:gd name="T7" fmla="*/ 0 h 196"/>
                    <a:gd name="T8" fmla="*/ 0 w 155"/>
                    <a:gd name="T9" fmla="*/ 7 h 196"/>
                    <a:gd name="T10" fmla="*/ 0 w 155"/>
                    <a:gd name="T11" fmla="*/ 169 h 196"/>
                    <a:gd name="T12" fmla="*/ 2 w 155"/>
                    <a:gd name="T13" fmla="*/ 174 h 196"/>
                    <a:gd name="T14" fmla="*/ 22 w 155"/>
                    <a:gd name="T15" fmla="*/ 193 h 196"/>
                    <a:gd name="T16" fmla="*/ 31 w 155"/>
                    <a:gd name="T17" fmla="*/ 193 h 196"/>
                    <a:gd name="T18" fmla="*/ 52 w 155"/>
                    <a:gd name="T19" fmla="*/ 173 h 196"/>
                    <a:gd name="T20" fmla="*/ 73 w 155"/>
                    <a:gd name="T21" fmla="*/ 194 h 196"/>
                    <a:gd name="T22" fmla="*/ 82 w 155"/>
                    <a:gd name="T23" fmla="*/ 194 h 196"/>
                    <a:gd name="T24" fmla="*/ 103 w 155"/>
                    <a:gd name="T25" fmla="*/ 173 h 196"/>
                    <a:gd name="T26" fmla="*/ 125 w 155"/>
                    <a:gd name="T27" fmla="*/ 194 h 196"/>
                    <a:gd name="T28" fmla="*/ 129 w 155"/>
                    <a:gd name="T29" fmla="*/ 196 h 196"/>
                    <a:gd name="T30" fmla="*/ 134 w 155"/>
                    <a:gd name="T31" fmla="*/ 194 h 196"/>
                    <a:gd name="T32" fmla="*/ 153 w 155"/>
                    <a:gd name="T33" fmla="*/ 175 h 196"/>
                    <a:gd name="T34" fmla="*/ 155 w 155"/>
                    <a:gd name="T35" fmla="*/ 170 h 196"/>
                    <a:gd name="T36" fmla="*/ 155 w 155"/>
                    <a:gd name="T37" fmla="*/ 35 h 196"/>
                    <a:gd name="T38" fmla="*/ 153 w 155"/>
                    <a:gd name="T39" fmla="*/ 31 h 196"/>
                    <a:gd name="T40" fmla="*/ 129 w 155"/>
                    <a:gd name="T41" fmla="*/ 180 h 196"/>
                    <a:gd name="T42" fmla="*/ 108 w 155"/>
                    <a:gd name="T43" fmla="*/ 159 h 196"/>
                    <a:gd name="T44" fmla="*/ 99 w 155"/>
                    <a:gd name="T45" fmla="*/ 159 h 196"/>
                    <a:gd name="T46" fmla="*/ 77 w 155"/>
                    <a:gd name="T47" fmla="*/ 180 h 196"/>
                    <a:gd name="T48" fmla="*/ 56 w 155"/>
                    <a:gd name="T49" fmla="*/ 159 h 196"/>
                    <a:gd name="T50" fmla="*/ 52 w 155"/>
                    <a:gd name="T51" fmla="*/ 157 h 196"/>
                    <a:gd name="T52" fmla="*/ 47 w 155"/>
                    <a:gd name="T53" fmla="*/ 159 h 196"/>
                    <a:gd name="T54" fmla="*/ 26 w 155"/>
                    <a:gd name="T55" fmla="*/ 179 h 196"/>
                    <a:gd name="T56" fmla="*/ 13 w 155"/>
                    <a:gd name="T57" fmla="*/ 166 h 196"/>
                    <a:gd name="T58" fmla="*/ 13 w 155"/>
                    <a:gd name="T59" fmla="*/ 14 h 196"/>
                    <a:gd name="T60" fmla="*/ 116 w 155"/>
                    <a:gd name="T61" fmla="*/ 14 h 196"/>
                    <a:gd name="T62" fmla="*/ 116 w 155"/>
                    <a:gd name="T63" fmla="*/ 35 h 196"/>
                    <a:gd name="T64" fmla="*/ 120 w 155"/>
                    <a:gd name="T65" fmla="*/ 39 h 196"/>
                    <a:gd name="T66" fmla="*/ 142 w 155"/>
                    <a:gd name="T67" fmla="*/ 39 h 196"/>
                    <a:gd name="T68" fmla="*/ 142 w 155"/>
                    <a:gd name="T69" fmla="*/ 168 h 196"/>
                    <a:gd name="T70" fmla="*/ 129 w 155"/>
                    <a:gd name="T71" fmla="*/ 180 h 1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155" h="196">
                      <a:moveTo>
                        <a:pt x="153" y="31"/>
                      </a:moveTo>
                      <a:cubicBezTo>
                        <a:pt x="125" y="2"/>
                        <a:pt x="125" y="2"/>
                        <a:pt x="125" y="2"/>
                      </a:cubicBezTo>
                      <a:cubicBezTo>
                        <a:pt x="123" y="1"/>
                        <a:pt x="122" y="0"/>
                        <a:pt x="120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7"/>
                      </a:cubicBezTo>
                      <a:cubicBezTo>
                        <a:pt x="0" y="169"/>
                        <a:pt x="0" y="169"/>
                        <a:pt x="0" y="169"/>
                      </a:cubicBezTo>
                      <a:cubicBezTo>
                        <a:pt x="0" y="171"/>
                        <a:pt x="0" y="172"/>
                        <a:pt x="2" y="174"/>
                      </a:cubicBezTo>
                      <a:cubicBezTo>
                        <a:pt x="22" y="193"/>
                        <a:pt x="22" y="193"/>
                        <a:pt x="22" y="193"/>
                      </a:cubicBezTo>
                      <a:cubicBezTo>
                        <a:pt x="24" y="196"/>
                        <a:pt x="28" y="196"/>
                        <a:pt x="31" y="193"/>
                      </a:cubicBezTo>
                      <a:cubicBezTo>
                        <a:pt x="52" y="173"/>
                        <a:pt x="52" y="173"/>
                        <a:pt x="52" y="173"/>
                      </a:cubicBezTo>
                      <a:cubicBezTo>
                        <a:pt x="73" y="194"/>
                        <a:pt x="73" y="194"/>
                        <a:pt x="73" y="194"/>
                      </a:cubicBezTo>
                      <a:cubicBezTo>
                        <a:pt x="75" y="196"/>
                        <a:pt x="80" y="196"/>
                        <a:pt x="82" y="194"/>
                      </a:cubicBezTo>
                      <a:cubicBezTo>
                        <a:pt x="103" y="173"/>
                        <a:pt x="103" y="173"/>
                        <a:pt x="103" y="173"/>
                      </a:cubicBezTo>
                      <a:cubicBezTo>
                        <a:pt x="125" y="194"/>
                        <a:pt x="125" y="194"/>
                        <a:pt x="125" y="194"/>
                      </a:cubicBezTo>
                      <a:cubicBezTo>
                        <a:pt x="126" y="195"/>
                        <a:pt x="128" y="196"/>
                        <a:pt x="129" y="196"/>
                      </a:cubicBezTo>
                      <a:cubicBezTo>
                        <a:pt x="131" y="196"/>
                        <a:pt x="133" y="195"/>
                        <a:pt x="134" y="194"/>
                      </a:cubicBezTo>
                      <a:cubicBezTo>
                        <a:pt x="153" y="175"/>
                        <a:pt x="153" y="175"/>
                        <a:pt x="153" y="175"/>
                      </a:cubicBezTo>
                      <a:cubicBezTo>
                        <a:pt x="154" y="174"/>
                        <a:pt x="155" y="172"/>
                        <a:pt x="155" y="170"/>
                      </a:cubicBezTo>
                      <a:cubicBezTo>
                        <a:pt x="155" y="35"/>
                        <a:pt x="155" y="35"/>
                        <a:pt x="155" y="35"/>
                      </a:cubicBezTo>
                      <a:cubicBezTo>
                        <a:pt x="155" y="34"/>
                        <a:pt x="155" y="32"/>
                        <a:pt x="153" y="31"/>
                      </a:cubicBezTo>
                      <a:close/>
                      <a:moveTo>
                        <a:pt x="129" y="180"/>
                      </a:moveTo>
                      <a:cubicBezTo>
                        <a:pt x="108" y="159"/>
                        <a:pt x="108" y="159"/>
                        <a:pt x="108" y="159"/>
                      </a:cubicBezTo>
                      <a:cubicBezTo>
                        <a:pt x="105" y="157"/>
                        <a:pt x="101" y="157"/>
                        <a:pt x="99" y="159"/>
                      </a:cubicBezTo>
                      <a:cubicBezTo>
                        <a:pt x="77" y="180"/>
                        <a:pt x="77" y="180"/>
                        <a:pt x="77" y="180"/>
                      </a:cubicBezTo>
                      <a:cubicBezTo>
                        <a:pt x="56" y="159"/>
                        <a:pt x="56" y="159"/>
                        <a:pt x="56" y="159"/>
                      </a:cubicBezTo>
                      <a:cubicBezTo>
                        <a:pt x="55" y="158"/>
                        <a:pt x="53" y="157"/>
                        <a:pt x="52" y="157"/>
                      </a:cubicBezTo>
                      <a:cubicBezTo>
                        <a:pt x="50" y="157"/>
                        <a:pt x="48" y="158"/>
                        <a:pt x="47" y="159"/>
                      </a:cubicBezTo>
                      <a:cubicBezTo>
                        <a:pt x="26" y="179"/>
                        <a:pt x="26" y="179"/>
                        <a:pt x="26" y="179"/>
                      </a:cubicBezTo>
                      <a:cubicBezTo>
                        <a:pt x="13" y="166"/>
                        <a:pt x="13" y="166"/>
                        <a:pt x="13" y="166"/>
                      </a:cubicBezTo>
                      <a:cubicBezTo>
                        <a:pt x="13" y="14"/>
                        <a:pt x="13" y="14"/>
                        <a:pt x="13" y="14"/>
                      </a:cubicBezTo>
                      <a:cubicBezTo>
                        <a:pt x="116" y="14"/>
                        <a:pt x="116" y="14"/>
                        <a:pt x="116" y="14"/>
                      </a:cubicBezTo>
                      <a:cubicBezTo>
                        <a:pt x="116" y="35"/>
                        <a:pt x="116" y="35"/>
                        <a:pt x="116" y="35"/>
                      </a:cubicBezTo>
                      <a:cubicBezTo>
                        <a:pt x="116" y="38"/>
                        <a:pt x="118" y="39"/>
                        <a:pt x="120" y="39"/>
                      </a:cubicBezTo>
                      <a:cubicBezTo>
                        <a:pt x="142" y="39"/>
                        <a:pt x="142" y="39"/>
                        <a:pt x="142" y="39"/>
                      </a:cubicBezTo>
                      <a:cubicBezTo>
                        <a:pt x="142" y="168"/>
                        <a:pt x="142" y="168"/>
                        <a:pt x="142" y="168"/>
                      </a:cubicBezTo>
                      <a:lnTo>
                        <a:pt x="129" y="1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zh-CN" altLang="en-US" sz="2400"/>
                </a:p>
              </p:txBody>
            </p:sp>
          </p:grpSp>
        </p:grpSp>
        <p:grpSp>
          <p:nvGrpSpPr>
            <p:cNvPr id="50" name="组合 49"/>
            <p:cNvGrpSpPr/>
            <p:nvPr/>
          </p:nvGrpSpPr>
          <p:grpSpPr>
            <a:xfrm>
              <a:off x="5452593" y="876860"/>
              <a:ext cx="1271434" cy="1271434"/>
              <a:chOff x="5147792" y="1881950"/>
              <a:chExt cx="1007417" cy="1007417"/>
            </a:xfrm>
          </p:grpSpPr>
          <p:sp>
            <p:nvSpPr>
              <p:cNvPr id="58" name="任意多边形 21"/>
              <p:cNvSpPr/>
              <p:nvPr/>
            </p:nvSpPr>
            <p:spPr>
              <a:xfrm>
                <a:off x="5147792" y="1881950"/>
                <a:ext cx="1007417" cy="1007417"/>
              </a:xfrm>
              <a:custGeom>
                <a:avLst/>
                <a:gdLst>
                  <a:gd name="connsiteX0" fmla="*/ 0 w 1007417"/>
                  <a:gd name="connsiteY0" fmla="*/ 503709 h 1007417"/>
                  <a:gd name="connsiteX1" fmla="*/ 503709 w 1007417"/>
                  <a:gd name="connsiteY1" fmla="*/ 0 h 1007417"/>
                  <a:gd name="connsiteX2" fmla="*/ 1007418 w 1007417"/>
                  <a:gd name="connsiteY2" fmla="*/ 503709 h 1007417"/>
                  <a:gd name="connsiteX3" fmla="*/ 503709 w 1007417"/>
                  <a:gd name="connsiteY3" fmla="*/ 1007418 h 1007417"/>
                  <a:gd name="connsiteX4" fmla="*/ 0 w 1007417"/>
                  <a:gd name="connsiteY4" fmla="*/ 503709 h 1007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7417" h="1007417">
                    <a:moveTo>
                      <a:pt x="0" y="503709"/>
                    </a:moveTo>
                    <a:cubicBezTo>
                      <a:pt x="0" y="225518"/>
                      <a:pt x="225518" y="0"/>
                      <a:pt x="503709" y="0"/>
                    </a:cubicBezTo>
                    <a:cubicBezTo>
                      <a:pt x="781900" y="0"/>
                      <a:pt x="1007418" y="225518"/>
                      <a:pt x="1007418" y="503709"/>
                    </a:cubicBezTo>
                    <a:cubicBezTo>
                      <a:pt x="1007418" y="781900"/>
                      <a:pt x="781900" y="1007418"/>
                      <a:pt x="503709" y="1007418"/>
                    </a:cubicBezTo>
                    <a:cubicBezTo>
                      <a:pt x="225518" y="1007418"/>
                      <a:pt x="0" y="781900"/>
                      <a:pt x="0" y="503709"/>
                    </a:cubicBezTo>
                    <a:close/>
                  </a:path>
                </a:pathLst>
              </a:custGeom>
              <a:solidFill>
                <a:srgbClr val="335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b="1" dirty="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59" name="Group 19"/>
              <p:cNvGrpSpPr>
                <a:grpSpLocks noChangeAspect="1"/>
              </p:cNvGrpSpPr>
              <p:nvPr/>
            </p:nvGrpSpPr>
            <p:grpSpPr bwMode="auto">
              <a:xfrm>
                <a:off x="5388004" y="2104695"/>
                <a:ext cx="532201" cy="524391"/>
                <a:chOff x="3869" y="1065"/>
                <a:chExt cx="477" cy="470"/>
              </a:xfrm>
              <a:solidFill>
                <a:schemeClr val="bg1"/>
              </a:solidFill>
            </p:grpSpPr>
            <p:sp>
              <p:nvSpPr>
                <p:cNvPr id="60" name="Freeform 20"/>
                <p:cNvSpPr/>
                <p:nvPr/>
              </p:nvSpPr>
              <p:spPr bwMode="auto">
                <a:xfrm>
                  <a:off x="3936" y="1411"/>
                  <a:ext cx="211" cy="14"/>
                </a:xfrm>
                <a:custGeom>
                  <a:avLst/>
                  <a:gdLst>
                    <a:gd name="T0" fmla="*/ 86 w 88"/>
                    <a:gd name="T1" fmla="*/ 0 h 6"/>
                    <a:gd name="T2" fmla="*/ 3 w 88"/>
                    <a:gd name="T3" fmla="*/ 0 h 6"/>
                    <a:gd name="T4" fmla="*/ 0 w 88"/>
                    <a:gd name="T5" fmla="*/ 3 h 6"/>
                    <a:gd name="T6" fmla="*/ 3 w 88"/>
                    <a:gd name="T7" fmla="*/ 6 h 6"/>
                    <a:gd name="T8" fmla="*/ 86 w 88"/>
                    <a:gd name="T9" fmla="*/ 6 h 6"/>
                    <a:gd name="T10" fmla="*/ 88 w 88"/>
                    <a:gd name="T11" fmla="*/ 3 h 6"/>
                    <a:gd name="T12" fmla="*/ 86 w 88"/>
                    <a:gd name="T13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8" h="6">
                      <a:moveTo>
                        <a:pt x="86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2"/>
                        <a:pt x="0" y="3"/>
                      </a:cubicBezTo>
                      <a:cubicBezTo>
                        <a:pt x="0" y="5"/>
                        <a:pt x="1" y="6"/>
                        <a:pt x="3" y="6"/>
                      </a:cubicBezTo>
                      <a:cubicBezTo>
                        <a:pt x="86" y="6"/>
                        <a:pt x="86" y="6"/>
                        <a:pt x="86" y="6"/>
                      </a:cubicBezTo>
                      <a:cubicBezTo>
                        <a:pt x="87" y="6"/>
                        <a:pt x="88" y="5"/>
                        <a:pt x="88" y="3"/>
                      </a:cubicBezTo>
                      <a:cubicBezTo>
                        <a:pt x="88" y="2"/>
                        <a:pt x="87" y="0"/>
                        <a:pt x="8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zh-CN" altLang="en-US" sz="2400"/>
                </a:p>
              </p:txBody>
            </p:sp>
            <p:sp>
              <p:nvSpPr>
                <p:cNvPr id="61" name="Freeform 21"/>
                <p:cNvSpPr/>
                <p:nvPr/>
              </p:nvSpPr>
              <p:spPr bwMode="auto">
                <a:xfrm>
                  <a:off x="3936" y="1358"/>
                  <a:ext cx="211" cy="12"/>
                </a:xfrm>
                <a:custGeom>
                  <a:avLst/>
                  <a:gdLst>
                    <a:gd name="T0" fmla="*/ 86 w 88"/>
                    <a:gd name="T1" fmla="*/ 0 h 5"/>
                    <a:gd name="T2" fmla="*/ 3 w 88"/>
                    <a:gd name="T3" fmla="*/ 0 h 5"/>
                    <a:gd name="T4" fmla="*/ 0 w 88"/>
                    <a:gd name="T5" fmla="*/ 3 h 5"/>
                    <a:gd name="T6" fmla="*/ 3 w 88"/>
                    <a:gd name="T7" fmla="*/ 5 h 5"/>
                    <a:gd name="T8" fmla="*/ 86 w 88"/>
                    <a:gd name="T9" fmla="*/ 5 h 5"/>
                    <a:gd name="T10" fmla="*/ 88 w 88"/>
                    <a:gd name="T11" fmla="*/ 3 h 5"/>
                    <a:gd name="T12" fmla="*/ 86 w 88"/>
                    <a:gd name="T1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8" h="5">
                      <a:moveTo>
                        <a:pt x="86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4"/>
                        <a:pt x="1" y="5"/>
                        <a:pt x="3" y="5"/>
                      </a:cubicBezTo>
                      <a:cubicBezTo>
                        <a:pt x="86" y="5"/>
                        <a:pt x="86" y="5"/>
                        <a:pt x="86" y="5"/>
                      </a:cubicBezTo>
                      <a:cubicBezTo>
                        <a:pt x="87" y="5"/>
                        <a:pt x="88" y="4"/>
                        <a:pt x="88" y="3"/>
                      </a:cubicBezTo>
                      <a:cubicBezTo>
                        <a:pt x="88" y="1"/>
                        <a:pt x="87" y="0"/>
                        <a:pt x="8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zh-CN" altLang="en-US" sz="2400"/>
                </a:p>
              </p:txBody>
            </p:sp>
            <p:sp>
              <p:nvSpPr>
                <p:cNvPr id="62" name="Freeform 22"/>
                <p:cNvSpPr/>
                <p:nvPr/>
              </p:nvSpPr>
              <p:spPr bwMode="auto">
                <a:xfrm>
                  <a:off x="3936" y="1303"/>
                  <a:ext cx="211" cy="14"/>
                </a:xfrm>
                <a:custGeom>
                  <a:avLst/>
                  <a:gdLst>
                    <a:gd name="T0" fmla="*/ 86 w 88"/>
                    <a:gd name="T1" fmla="*/ 0 h 6"/>
                    <a:gd name="T2" fmla="*/ 3 w 88"/>
                    <a:gd name="T3" fmla="*/ 0 h 6"/>
                    <a:gd name="T4" fmla="*/ 0 w 88"/>
                    <a:gd name="T5" fmla="*/ 3 h 6"/>
                    <a:gd name="T6" fmla="*/ 3 w 88"/>
                    <a:gd name="T7" fmla="*/ 6 h 6"/>
                    <a:gd name="T8" fmla="*/ 86 w 88"/>
                    <a:gd name="T9" fmla="*/ 6 h 6"/>
                    <a:gd name="T10" fmla="*/ 88 w 88"/>
                    <a:gd name="T11" fmla="*/ 3 h 6"/>
                    <a:gd name="T12" fmla="*/ 86 w 88"/>
                    <a:gd name="T13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8" h="6">
                      <a:moveTo>
                        <a:pt x="86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4"/>
                        <a:pt x="1" y="6"/>
                        <a:pt x="3" y="6"/>
                      </a:cubicBezTo>
                      <a:cubicBezTo>
                        <a:pt x="86" y="6"/>
                        <a:pt x="86" y="6"/>
                        <a:pt x="86" y="6"/>
                      </a:cubicBezTo>
                      <a:cubicBezTo>
                        <a:pt x="87" y="6"/>
                        <a:pt x="88" y="4"/>
                        <a:pt x="88" y="3"/>
                      </a:cubicBezTo>
                      <a:cubicBezTo>
                        <a:pt x="88" y="1"/>
                        <a:pt x="87" y="0"/>
                        <a:pt x="8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zh-CN" altLang="en-US" sz="2400"/>
                </a:p>
              </p:txBody>
            </p:sp>
            <p:sp>
              <p:nvSpPr>
                <p:cNvPr id="63" name="Freeform 23"/>
                <p:cNvSpPr/>
                <p:nvPr/>
              </p:nvSpPr>
              <p:spPr bwMode="auto">
                <a:xfrm>
                  <a:off x="3936" y="1250"/>
                  <a:ext cx="103" cy="14"/>
                </a:xfrm>
                <a:custGeom>
                  <a:avLst/>
                  <a:gdLst>
                    <a:gd name="T0" fmla="*/ 3 w 43"/>
                    <a:gd name="T1" fmla="*/ 6 h 6"/>
                    <a:gd name="T2" fmla="*/ 41 w 43"/>
                    <a:gd name="T3" fmla="*/ 6 h 6"/>
                    <a:gd name="T4" fmla="*/ 43 w 43"/>
                    <a:gd name="T5" fmla="*/ 3 h 6"/>
                    <a:gd name="T6" fmla="*/ 41 w 43"/>
                    <a:gd name="T7" fmla="*/ 0 h 6"/>
                    <a:gd name="T8" fmla="*/ 3 w 43"/>
                    <a:gd name="T9" fmla="*/ 0 h 6"/>
                    <a:gd name="T10" fmla="*/ 0 w 43"/>
                    <a:gd name="T11" fmla="*/ 3 h 6"/>
                    <a:gd name="T12" fmla="*/ 3 w 43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3" h="6">
                      <a:moveTo>
                        <a:pt x="3" y="6"/>
                      </a:moveTo>
                      <a:cubicBezTo>
                        <a:pt x="41" y="6"/>
                        <a:pt x="41" y="6"/>
                        <a:pt x="41" y="6"/>
                      </a:cubicBezTo>
                      <a:cubicBezTo>
                        <a:pt x="42" y="6"/>
                        <a:pt x="43" y="4"/>
                        <a:pt x="43" y="3"/>
                      </a:cubicBezTo>
                      <a:cubicBezTo>
                        <a:pt x="43" y="1"/>
                        <a:pt x="42" y="0"/>
                        <a:pt x="41" y="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4"/>
                        <a:pt x="1" y="6"/>
                        <a:pt x="3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zh-CN" altLang="en-US" sz="2400"/>
                </a:p>
              </p:txBody>
            </p:sp>
            <p:sp>
              <p:nvSpPr>
                <p:cNvPr id="64" name="Freeform 24"/>
                <p:cNvSpPr>
                  <a:spLocks noEditPoints="1"/>
                </p:cNvSpPr>
                <p:nvPr/>
              </p:nvSpPr>
              <p:spPr bwMode="auto">
                <a:xfrm>
                  <a:off x="3869" y="1065"/>
                  <a:ext cx="345" cy="470"/>
                </a:xfrm>
                <a:custGeom>
                  <a:avLst/>
                  <a:gdLst>
                    <a:gd name="T0" fmla="*/ 116 w 144"/>
                    <a:gd name="T1" fmla="*/ 2 h 196"/>
                    <a:gd name="T2" fmla="*/ 111 w 144"/>
                    <a:gd name="T3" fmla="*/ 0 h 196"/>
                    <a:gd name="T4" fmla="*/ 7 w 144"/>
                    <a:gd name="T5" fmla="*/ 0 h 196"/>
                    <a:gd name="T6" fmla="*/ 0 w 144"/>
                    <a:gd name="T7" fmla="*/ 7 h 196"/>
                    <a:gd name="T8" fmla="*/ 0 w 144"/>
                    <a:gd name="T9" fmla="*/ 189 h 196"/>
                    <a:gd name="T10" fmla="*/ 7 w 144"/>
                    <a:gd name="T11" fmla="*/ 196 h 196"/>
                    <a:gd name="T12" fmla="*/ 138 w 144"/>
                    <a:gd name="T13" fmla="*/ 196 h 196"/>
                    <a:gd name="T14" fmla="*/ 144 w 144"/>
                    <a:gd name="T15" fmla="*/ 189 h 196"/>
                    <a:gd name="T16" fmla="*/ 144 w 144"/>
                    <a:gd name="T17" fmla="*/ 33 h 196"/>
                    <a:gd name="T18" fmla="*/ 142 w 144"/>
                    <a:gd name="T19" fmla="*/ 28 h 196"/>
                    <a:gd name="T20" fmla="*/ 116 w 144"/>
                    <a:gd name="T21" fmla="*/ 2 h 196"/>
                    <a:gd name="T22" fmla="*/ 13 w 144"/>
                    <a:gd name="T23" fmla="*/ 182 h 196"/>
                    <a:gd name="T24" fmla="*/ 13 w 144"/>
                    <a:gd name="T25" fmla="*/ 13 h 196"/>
                    <a:gd name="T26" fmla="*/ 104 w 144"/>
                    <a:gd name="T27" fmla="*/ 13 h 196"/>
                    <a:gd name="T28" fmla="*/ 104 w 144"/>
                    <a:gd name="T29" fmla="*/ 36 h 196"/>
                    <a:gd name="T30" fmla="*/ 108 w 144"/>
                    <a:gd name="T31" fmla="*/ 40 h 196"/>
                    <a:gd name="T32" fmla="*/ 131 w 144"/>
                    <a:gd name="T33" fmla="*/ 40 h 196"/>
                    <a:gd name="T34" fmla="*/ 131 w 144"/>
                    <a:gd name="T35" fmla="*/ 182 h 196"/>
                    <a:gd name="T36" fmla="*/ 13 w 144"/>
                    <a:gd name="T37" fmla="*/ 182 h 1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44" h="196">
                      <a:moveTo>
                        <a:pt x="116" y="2"/>
                      </a:moveTo>
                      <a:cubicBezTo>
                        <a:pt x="115" y="1"/>
                        <a:pt x="113" y="0"/>
                        <a:pt x="111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3" y="0"/>
                        <a:pt x="0" y="3"/>
                        <a:pt x="0" y="7"/>
                      </a:cubicBezTo>
                      <a:cubicBezTo>
                        <a:pt x="0" y="189"/>
                        <a:pt x="0" y="189"/>
                        <a:pt x="0" y="189"/>
                      </a:cubicBezTo>
                      <a:cubicBezTo>
                        <a:pt x="0" y="193"/>
                        <a:pt x="3" y="196"/>
                        <a:pt x="7" y="196"/>
                      </a:cubicBezTo>
                      <a:cubicBezTo>
                        <a:pt x="138" y="196"/>
                        <a:pt x="138" y="196"/>
                        <a:pt x="138" y="196"/>
                      </a:cubicBezTo>
                      <a:cubicBezTo>
                        <a:pt x="141" y="196"/>
                        <a:pt x="144" y="193"/>
                        <a:pt x="144" y="189"/>
                      </a:cubicBezTo>
                      <a:cubicBezTo>
                        <a:pt x="144" y="33"/>
                        <a:pt x="144" y="33"/>
                        <a:pt x="144" y="33"/>
                      </a:cubicBezTo>
                      <a:cubicBezTo>
                        <a:pt x="144" y="31"/>
                        <a:pt x="144" y="29"/>
                        <a:pt x="142" y="28"/>
                      </a:cubicBezTo>
                      <a:lnTo>
                        <a:pt x="116" y="2"/>
                      </a:lnTo>
                      <a:close/>
                      <a:moveTo>
                        <a:pt x="13" y="182"/>
                      </a:moveTo>
                      <a:cubicBezTo>
                        <a:pt x="13" y="13"/>
                        <a:pt x="13" y="13"/>
                        <a:pt x="13" y="13"/>
                      </a:cubicBezTo>
                      <a:cubicBezTo>
                        <a:pt x="104" y="13"/>
                        <a:pt x="104" y="13"/>
                        <a:pt x="104" y="13"/>
                      </a:cubicBezTo>
                      <a:cubicBezTo>
                        <a:pt x="104" y="36"/>
                        <a:pt x="104" y="36"/>
                        <a:pt x="104" y="36"/>
                      </a:cubicBezTo>
                      <a:cubicBezTo>
                        <a:pt x="104" y="38"/>
                        <a:pt x="106" y="40"/>
                        <a:pt x="108" y="40"/>
                      </a:cubicBezTo>
                      <a:cubicBezTo>
                        <a:pt x="131" y="40"/>
                        <a:pt x="131" y="40"/>
                        <a:pt x="131" y="40"/>
                      </a:cubicBezTo>
                      <a:cubicBezTo>
                        <a:pt x="131" y="182"/>
                        <a:pt x="131" y="182"/>
                        <a:pt x="131" y="182"/>
                      </a:cubicBezTo>
                      <a:lnTo>
                        <a:pt x="13" y="18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zh-CN" altLang="en-US" sz="2400"/>
                </a:p>
              </p:txBody>
            </p:sp>
            <p:sp>
              <p:nvSpPr>
                <p:cNvPr id="65" name="Freeform 25"/>
                <p:cNvSpPr>
                  <a:spLocks noEditPoints="1"/>
                </p:cNvSpPr>
                <p:nvPr/>
              </p:nvSpPr>
              <p:spPr bwMode="auto">
                <a:xfrm>
                  <a:off x="4252" y="1087"/>
                  <a:ext cx="94" cy="444"/>
                </a:xfrm>
                <a:custGeom>
                  <a:avLst/>
                  <a:gdLst>
                    <a:gd name="T0" fmla="*/ 35 w 39"/>
                    <a:gd name="T1" fmla="*/ 0 h 185"/>
                    <a:gd name="T2" fmla="*/ 4 w 39"/>
                    <a:gd name="T3" fmla="*/ 0 h 185"/>
                    <a:gd name="T4" fmla="*/ 0 w 39"/>
                    <a:gd name="T5" fmla="*/ 4 h 185"/>
                    <a:gd name="T6" fmla="*/ 0 w 39"/>
                    <a:gd name="T7" fmla="*/ 144 h 185"/>
                    <a:gd name="T8" fmla="*/ 0 w 39"/>
                    <a:gd name="T9" fmla="*/ 146 h 185"/>
                    <a:gd name="T10" fmla="*/ 16 w 39"/>
                    <a:gd name="T11" fmla="*/ 182 h 185"/>
                    <a:gd name="T12" fmla="*/ 20 w 39"/>
                    <a:gd name="T13" fmla="*/ 185 h 185"/>
                    <a:gd name="T14" fmla="*/ 23 w 39"/>
                    <a:gd name="T15" fmla="*/ 182 h 185"/>
                    <a:gd name="T16" fmla="*/ 39 w 39"/>
                    <a:gd name="T17" fmla="*/ 146 h 185"/>
                    <a:gd name="T18" fmla="*/ 39 w 39"/>
                    <a:gd name="T19" fmla="*/ 144 h 185"/>
                    <a:gd name="T20" fmla="*/ 39 w 39"/>
                    <a:gd name="T21" fmla="*/ 4 h 185"/>
                    <a:gd name="T22" fmla="*/ 35 w 39"/>
                    <a:gd name="T23" fmla="*/ 0 h 185"/>
                    <a:gd name="T24" fmla="*/ 31 w 39"/>
                    <a:gd name="T25" fmla="*/ 143 h 185"/>
                    <a:gd name="T26" fmla="*/ 25 w 39"/>
                    <a:gd name="T27" fmla="*/ 157 h 185"/>
                    <a:gd name="T28" fmla="*/ 14 w 39"/>
                    <a:gd name="T29" fmla="*/ 157 h 185"/>
                    <a:gd name="T30" fmla="*/ 8 w 39"/>
                    <a:gd name="T31" fmla="*/ 143 h 185"/>
                    <a:gd name="T32" fmla="*/ 8 w 39"/>
                    <a:gd name="T33" fmla="*/ 8 h 185"/>
                    <a:gd name="T34" fmla="*/ 18 w 39"/>
                    <a:gd name="T35" fmla="*/ 8 h 185"/>
                    <a:gd name="T36" fmla="*/ 18 w 39"/>
                    <a:gd name="T37" fmla="*/ 8 h 185"/>
                    <a:gd name="T38" fmla="*/ 18 w 39"/>
                    <a:gd name="T39" fmla="*/ 137 h 185"/>
                    <a:gd name="T40" fmla="*/ 21 w 39"/>
                    <a:gd name="T41" fmla="*/ 139 h 185"/>
                    <a:gd name="T42" fmla="*/ 24 w 39"/>
                    <a:gd name="T43" fmla="*/ 137 h 185"/>
                    <a:gd name="T44" fmla="*/ 24 w 39"/>
                    <a:gd name="T45" fmla="*/ 8 h 185"/>
                    <a:gd name="T46" fmla="*/ 24 w 39"/>
                    <a:gd name="T47" fmla="*/ 8 h 185"/>
                    <a:gd name="T48" fmla="*/ 31 w 39"/>
                    <a:gd name="T49" fmla="*/ 8 h 185"/>
                    <a:gd name="T50" fmla="*/ 31 w 39"/>
                    <a:gd name="T51" fmla="*/ 143 h 1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39" h="185">
                      <a:moveTo>
                        <a:pt x="35" y="0"/>
                      </a:move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2" y="0"/>
                        <a:pt x="0" y="1"/>
                        <a:pt x="0" y="4"/>
                      </a:cubicBezTo>
                      <a:cubicBezTo>
                        <a:pt x="0" y="144"/>
                        <a:pt x="0" y="144"/>
                        <a:pt x="0" y="144"/>
                      </a:cubicBezTo>
                      <a:cubicBezTo>
                        <a:pt x="0" y="145"/>
                        <a:pt x="0" y="145"/>
                        <a:pt x="0" y="146"/>
                      </a:cubicBezTo>
                      <a:cubicBezTo>
                        <a:pt x="16" y="182"/>
                        <a:pt x="16" y="182"/>
                        <a:pt x="16" y="182"/>
                      </a:cubicBezTo>
                      <a:cubicBezTo>
                        <a:pt x="17" y="184"/>
                        <a:pt x="18" y="185"/>
                        <a:pt x="20" y="185"/>
                      </a:cubicBezTo>
                      <a:cubicBezTo>
                        <a:pt x="21" y="185"/>
                        <a:pt x="23" y="184"/>
                        <a:pt x="23" y="182"/>
                      </a:cubicBezTo>
                      <a:cubicBezTo>
                        <a:pt x="39" y="146"/>
                        <a:pt x="39" y="146"/>
                        <a:pt x="39" y="146"/>
                      </a:cubicBezTo>
                      <a:cubicBezTo>
                        <a:pt x="39" y="145"/>
                        <a:pt x="39" y="145"/>
                        <a:pt x="39" y="144"/>
                      </a:cubicBezTo>
                      <a:cubicBezTo>
                        <a:pt x="39" y="4"/>
                        <a:pt x="39" y="4"/>
                        <a:pt x="39" y="4"/>
                      </a:cubicBezTo>
                      <a:cubicBezTo>
                        <a:pt x="39" y="1"/>
                        <a:pt x="37" y="0"/>
                        <a:pt x="35" y="0"/>
                      </a:cubicBezTo>
                      <a:close/>
                      <a:moveTo>
                        <a:pt x="31" y="143"/>
                      </a:moveTo>
                      <a:cubicBezTo>
                        <a:pt x="25" y="157"/>
                        <a:pt x="25" y="157"/>
                        <a:pt x="25" y="157"/>
                      </a:cubicBezTo>
                      <a:cubicBezTo>
                        <a:pt x="14" y="157"/>
                        <a:pt x="14" y="157"/>
                        <a:pt x="14" y="157"/>
                      </a:cubicBezTo>
                      <a:cubicBezTo>
                        <a:pt x="8" y="143"/>
                        <a:pt x="8" y="143"/>
                        <a:pt x="8" y="143"/>
                      </a:cubicBezTo>
                      <a:cubicBezTo>
                        <a:pt x="8" y="8"/>
                        <a:pt x="8" y="8"/>
                        <a:pt x="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137"/>
                        <a:pt x="18" y="137"/>
                        <a:pt x="18" y="137"/>
                      </a:cubicBezTo>
                      <a:cubicBezTo>
                        <a:pt x="18" y="138"/>
                        <a:pt x="19" y="139"/>
                        <a:pt x="21" y="139"/>
                      </a:cubicBezTo>
                      <a:cubicBezTo>
                        <a:pt x="22" y="139"/>
                        <a:pt x="24" y="138"/>
                        <a:pt x="24" y="137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1" y="8"/>
                        <a:pt x="31" y="8"/>
                        <a:pt x="31" y="8"/>
                      </a:cubicBezTo>
                      <a:lnTo>
                        <a:pt x="31" y="14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zh-CN" altLang="en-US" sz="2400" dirty="0"/>
                </a:p>
              </p:txBody>
            </p:sp>
          </p:grpSp>
        </p:grpSp>
        <p:grpSp>
          <p:nvGrpSpPr>
            <p:cNvPr id="51" name="组合 50"/>
            <p:cNvGrpSpPr/>
            <p:nvPr/>
          </p:nvGrpSpPr>
          <p:grpSpPr>
            <a:xfrm>
              <a:off x="7379080" y="2803349"/>
              <a:ext cx="1271434" cy="1271434"/>
              <a:chOff x="6674239" y="3408398"/>
              <a:chExt cx="1007417" cy="1007417"/>
            </a:xfrm>
          </p:grpSpPr>
          <p:sp>
            <p:nvSpPr>
              <p:cNvPr id="52" name="任意多边形 15"/>
              <p:cNvSpPr/>
              <p:nvPr/>
            </p:nvSpPr>
            <p:spPr>
              <a:xfrm>
                <a:off x="6674239" y="3408398"/>
                <a:ext cx="1007417" cy="1007417"/>
              </a:xfrm>
              <a:custGeom>
                <a:avLst/>
                <a:gdLst>
                  <a:gd name="connsiteX0" fmla="*/ 0 w 1007417"/>
                  <a:gd name="connsiteY0" fmla="*/ 503709 h 1007417"/>
                  <a:gd name="connsiteX1" fmla="*/ 503709 w 1007417"/>
                  <a:gd name="connsiteY1" fmla="*/ 0 h 1007417"/>
                  <a:gd name="connsiteX2" fmla="*/ 1007418 w 1007417"/>
                  <a:gd name="connsiteY2" fmla="*/ 503709 h 1007417"/>
                  <a:gd name="connsiteX3" fmla="*/ 503709 w 1007417"/>
                  <a:gd name="connsiteY3" fmla="*/ 1007418 h 1007417"/>
                  <a:gd name="connsiteX4" fmla="*/ 0 w 1007417"/>
                  <a:gd name="connsiteY4" fmla="*/ 503709 h 1007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7417" h="1007417">
                    <a:moveTo>
                      <a:pt x="0" y="503709"/>
                    </a:moveTo>
                    <a:cubicBezTo>
                      <a:pt x="0" y="225518"/>
                      <a:pt x="225518" y="0"/>
                      <a:pt x="503709" y="0"/>
                    </a:cubicBezTo>
                    <a:cubicBezTo>
                      <a:pt x="781900" y="0"/>
                      <a:pt x="1007418" y="225518"/>
                      <a:pt x="1007418" y="503709"/>
                    </a:cubicBezTo>
                    <a:cubicBezTo>
                      <a:pt x="1007418" y="781900"/>
                      <a:pt x="781900" y="1007418"/>
                      <a:pt x="503709" y="1007418"/>
                    </a:cubicBezTo>
                    <a:cubicBezTo>
                      <a:pt x="225518" y="1007418"/>
                      <a:pt x="0" y="781900"/>
                      <a:pt x="0" y="503709"/>
                    </a:cubicBezTo>
                    <a:close/>
                  </a:path>
                </a:pathLst>
              </a:custGeom>
              <a:solidFill>
                <a:srgbClr val="335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b="1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53" name="Group 28"/>
              <p:cNvGrpSpPr>
                <a:grpSpLocks noChangeAspect="1"/>
              </p:cNvGrpSpPr>
              <p:nvPr/>
            </p:nvGrpSpPr>
            <p:grpSpPr bwMode="auto">
              <a:xfrm>
                <a:off x="6969306" y="3649352"/>
                <a:ext cx="417282" cy="525508"/>
                <a:chOff x="4401" y="2266"/>
                <a:chExt cx="374" cy="471"/>
              </a:xfrm>
              <a:solidFill>
                <a:schemeClr val="bg1"/>
              </a:solidFill>
            </p:grpSpPr>
            <p:sp>
              <p:nvSpPr>
                <p:cNvPr id="54" name="Freeform 29"/>
                <p:cNvSpPr/>
                <p:nvPr/>
              </p:nvSpPr>
              <p:spPr bwMode="auto">
                <a:xfrm>
                  <a:off x="4538" y="2390"/>
                  <a:ext cx="85" cy="108"/>
                </a:xfrm>
                <a:custGeom>
                  <a:avLst/>
                  <a:gdLst>
                    <a:gd name="T0" fmla="*/ 0 w 35"/>
                    <a:gd name="T1" fmla="*/ 26 h 45"/>
                    <a:gd name="T2" fmla="*/ 3 w 35"/>
                    <a:gd name="T3" fmla="*/ 29 h 45"/>
                    <a:gd name="T4" fmla="*/ 3 w 35"/>
                    <a:gd name="T5" fmla="*/ 29 h 45"/>
                    <a:gd name="T6" fmla="*/ 17 w 35"/>
                    <a:gd name="T7" fmla="*/ 45 h 45"/>
                    <a:gd name="T8" fmla="*/ 32 w 35"/>
                    <a:gd name="T9" fmla="*/ 29 h 45"/>
                    <a:gd name="T10" fmla="*/ 32 w 35"/>
                    <a:gd name="T11" fmla="*/ 29 h 45"/>
                    <a:gd name="T12" fmla="*/ 35 w 35"/>
                    <a:gd name="T13" fmla="*/ 26 h 45"/>
                    <a:gd name="T14" fmla="*/ 33 w 35"/>
                    <a:gd name="T15" fmla="*/ 23 h 45"/>
                    <a:gd name="T16" fmla="*/ 34 w 35"/>
                    <a:gd name="T17" fmla="*/ 17 h 45"/>
                    <a:gd name="T18" fmla="*/ 17 w 35"/>
                    <a:gd name="T19" fmla="*/ 0 h 45"/>
                    <a:gd name="T20" fmla="*/ 1 w 35"/>
                    <a:gd name="T21" fmla="*/ 17 h 45"/>
                    <a:gd name="T22" fmla="*/ 2 w 35"/>
                    <a:gd name="T23" fmla="*/ 23 h 45"/>
                    <a:gd name="T24" fmla="*/ 0 w 35"/>
                    <a:gd name="T25" fmla="*/ 26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5" h="45">
                      <a:moveTo>
                        <a:pt x="0" y="26"/>
                      </a:moveTo>
                      <a:cubicBezTo>
                        <a:pt x="0" y="28"/>
                        <a:pt x="1" y="29"/>
                        <a:pt x="3" y="29"/>
                      </a:cubicBezTo>
                      <a:cubicBezTo>
                        <a:pt x="3" y="29"/>
                        <a:pt x="3" y="29"/>
                        <a:pt x="3" y="29"/>
                      </a:cubicBezTo>
                      <a:cubicBezTo>
                        <a:pt x="3" y="37"/>
                        <a:pt x="10" y="45"/>
                        <a:pt x="17" y="45"/>
                      </a:cubicBezTo>
                      <a:cubicBezTo>
                        <a:pt x="25" y="45"/>
                        <a:pt x="31" y="37"/>
                        <a:pt x="32" y="29"/>
                      </a:cubicBezTo>
                      <a:cubicBezTo>
                        <a:pt x="32" y="29"/>
                        <a:pt x="32" y="29"/>
                        <a:pt x="32" y="29"/>
                      </a:cubicBezTo>
                      <a:cubicBezTo>
                        <a:pt x="33" y="29"/>
                        <a:pt x="35" y="28"/>
                        <a:pt x="35" y="26"/>
                      </a:cubicBezTo>
                      <a:cubicBezTo>
                        <a:pt x="35" y="25"/>
                        <a:pt x="34" y="24"/>
                        <a:pt x="33" y="23"/>
                      </a:cubicBezTo>
                      <a:cubicBezTo>
                        <a:pt x="34" y="21"/>
                        <a:pt x="34" y="19"/>
                        <a:pt x="34" y="17"/>
                      </a:cubicBezTo>
                      <a:cubicBezTo>
                        <a:pt x="34" y="8"/>
                        <a:pt x="26" y="0"/>
                        <a:pt x="17" y="0"/>
                      </a:cubicBezTo>
                      <a:cubicBezTo>
                        <a:pt x="8" y="0"/>
                        <a:pt x="1" y="8"/>
                        <a:pt x="1" y="17"/>
                      </a:cubicBezTo>
                      <a:cubicBezTo>
                        <a:pt x="1" y="19"/>
                        <a:pt x="1" y="21"/>
                        <a:pt x="2" y="23"/>
                      </a:cubicBezTo>
                      <a:cubicBezTo>
                        <a:pt x="1" y="24"/>
                        <a:pt x="0" y="25"/>
                        <a:pt x="0" y="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zh-CN" altLang="en-US" sz="2400"/>
                </a:p>
              </p:txBody>
            </p:sp>
            <p:sp>
              <p:nvSpPr>
                <p:cNvPr id="55" name="Freeform 30"/>
                <p:cNvSpPr/>
                <p:nvPr/>
              </p:nvSpPr>
              <p:spPr bwMode="auto">
                <a:xfrm>
                  <a:off x="4490" y="2512"/>
                  <a:ext cx="178" cy="53"/>
                </a:xfrm>
                <a:custGeom>
                  <a:avLst/>
                  <a:gdLst>
                    <a:gd name="T0" fmla="*/ 2 w 74"/>
                    <a:gd name="T1" fmla="*/ 22 h 22"/>
                    <a:gd name="T2" fmla="*/ 73 w 74"/>
                    <a:gd name="T3" fmla="*/ 22 h 22"/>
                    <a:gd name="T4" fmla="*/ 74 w 74"/>
                    <a:gd name="T5" fmla="*/ 21 h 22"/>
                    <a:gd name="T6" fmla="*/ 74 w 74"/>
                    <a:gd name="T7" fmla="*/ 15 h 22"/>
                    <a:gd name="T8" fmla="*/ 74 w 74"/>
                    <a:gd name="T9" fmla="*/ 14 h 22"/>
                    <a:gd name="T10" fmla="*/ 50 w 74"/>
                    <a:gd name="T11" fmla="*/ 0 h 22"/>
                    <a:gd name="T12" fmla="*/ 49 w 74"/>
                    <a:gd name="T13" fmla="*/ 0 h 22"/>
                    <a:gd name="T14" fmla="*/ 48 w 74"/>
                    <a:gd name="T15" fmla="*/ 0 h 22"/>
                    <a:gd name="T16" fmla="*/ 47 w 74"/>
                    <a:gd name="T17" fmla="*/ 0 h 22"/>
                    <a:gd name="T18" fmla="*/ 37 w 74"/>
                    <a:gd name="T19" fmla="*/ 3 h 22"/>
                    <a:gd name="T20" fmla="*/ 27 w 74"/>
                    <a:gd name="T21" fmla="*/ 0 h 22"/>
                    <a:gd name="T22" fmla="*/ 26 w 74"/>
                    <a:gd name="T23" fmla="*/ 0 h 22"/>
                    <a:gd name="T24" fmla="*/ 26 w 74"/>
                    <a:gd name="T25" fmla="*/ 0 h 22"/>
                    <a:gd name="T26" fmla="*/ 25 w 74"/>
                    <a:gd name="T27" fmla="*/ 0 h 22"/>
                    <a:gd name="T28" fmla="*/ 1 w 74"/>
                    <a:gd name="T29" fmla="*/ 14 h 22"/>
                    <a:gd name="T30" fmla="*/ 0 w 74"/>
                    <a:gd name="T31" fmla="*/ 15 h 22"/>
                    <a:gd name="T32" fmla="*/ 0 w 74"/>
                    <a:gd name="T33" fmla="*/ 21 h 22"/>
                    <a:gd name="T34" fmla="*/ 2 w 74"/>
                    <a:gd name="T35" fmla="*/ 22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4" h="22">
                      <a:moveTo>
                        <a:pt x="2" y="22"/>
                      </a:moveTo>
                      <a:cubicBezTo>
                        <a:pt x="73" y="22"/>
                        <a:pt x="73" y="22"/>
                        <a:pt x="73" y="22"/>
                      </a:cubicBezTo>
                      <a:cubicBezTo>
                        <a:pt x="73" y="22"/>
                        <a:pt x="74" y="21"/>
                        <a:pt x="74" y="21"/>
                      </a:cubicBezTo>
                      <a:cubicBezTo>
                        <a:pt x="74" y="15"/>
                        <a:pt x="74" y="15"/>
                        <a:pt x="74" y="15"/>
                      </a:cubicBezTo>
                      <a:cubicBezTo>
                        <a:pt x="74" y="15"/>
                        <a:pt x="74" y="14"/>
                        <a:pt x="74" y="14"/>
                      </a:cubicBezTo>
                      <a:cubicBezTo>
                        <a:pt x="67" y="7"/>
                        <a:pt x="59" y="3"/>
                        <a:pt x="50" y="0"/>
                      </a:cubicBezTo>
                      <a:cubicBezTo>
                        <a:pt x="49" y="0"/>
                        <a:pt x="49" y="0"/>
                        <a:pt x="49" y="0"/>
                      </a:cubicBezTo>
                      <a:cubicBezTo>
                        <a:pt x="48" y="0"/>
                        <a:pt x="48" y="0"/>
                        <a:pt x="48" y="0"/>
                      </a:cubicBezTo>
                      <a:cubicBezTo>
                        <a:pt x="48" y="0"/>
                        <a:pt x="48" y="0"/>
                        <a:pt x="47" y="0"/>
                      </a:cubicBezTo>
                      <a:cubicBezTo>
                        <a:pt x="45" y="2"/>
                        <a:pt x="41" y="3"/>
                        <a:pt x="37" y="3"/>
                      </a:cubicBezTo>
                      <a:cubicBezTo>
                        <a:pt x="34" y="3"/>
                        <a:pt x="30" y="2"/>
                        <a:pt x="27" y="0"/>
                      </a:cubicBezTo>
                      <a:cubicBezTo>
                        <a:pt x="27" y="0"/>
                        <a:pt x="27" y="0"/>
                        <a:pt x="26" y="0"/>
                      </a:cubicBezTo>
                      <a:cubicBezTo>
                        <a:pt x="26" y="0"/>
                        <a:pt x="26" y="0"/>
                        <a:pt x="26" y="0"/>
                      </a:cubicBezTo>
                      <a:cubicBezTo>
                        <a:pt x="26" y="0"/>
                        <a:pt x="26" y="0"/>
                        <a:pt x="25" y="0"/>
                      </a:cubicBezTo>
                      <a:cubicBezTo>
                        <a:pt x="16" y="2"/>
                        <a:pt x="8" y="7"/>
                        <a:pt x="1" y="14"/>
                      </a:cubicBezTo>
                      <a:cubicBezTo>
                        <a:pt x="1" y="14"/>
                        <a:pt x="0" y="15"/>
                        <a:pt x="0" y="15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21"/>
                        <a:pt x="1" y="22"/>
                        <a:pt x="2" y="2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zh-CN" altLang="en-US" sz="2400"/>
                </a:p>
              </p:txBody>
            </p:sp>
            <p:sp>
              <p:nvSpPr>
                <p:cNvPr id="56" name="Freeform 31"/>
                <p:cNvSpPr/>
                <p:nvPr/>
              </p:nvSpPr>
              <p:spPr bwMode="auto">
                <a:xfrm>
                  <a:off x="4476" y="2613"/>
                  <a:ext cx="207" cy="12"/>
                </a:xfrm>
                <a:custGeom>
                  <a:avLst/>
                  <a:gdLst>
                    <a:gd name="T0" fmla="*/ 84 w 86"/>
                    <a:gd name="T1" fmla="*/ 0 h 5"/>
                    <a:gd name="T2" fmla="*/ 3 w 86"/>
                    <a:gd name="T3" fmla="*/ 0 h 5"/>
                    <a:gd name="T4" fmla="*/ 0 w 86"/>
                    <a:gd name="T5" fmla="*/ 2 h 5"/>
                    <a:gd name="T6" fmla="*/ 3 w 86"/>
                    <a:gd name="T7" fmla="*/ 5 h 5"/>
                    <a:gd name="T8" fmla="*/ 84 w 86"/>
                    <a:gd name="T9" fmla="*/ 5 h 5"/>
                    <a:gd name="T10" fmla="*/ 86 w 86"/>
                    <a:gd name="T11" fmla="*/ 2 h 5"/>
                    <a:gd name="T12" fmla="*/ 84 w 86"/>
                    <a:gd name="T1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6" h="5">
                      <a:moveTo>
                        <a:pt x="84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4"/>
                        <a:pt x="1" y="5"/>
                        <a:pt x="3" y="5"/>
                      </a:cubicBezTo>
                      <a:cubicBezTo>
                        <a:pt x="84" y="5"/>
                        <a:pt x="84" y="5"/>
                        <a:pt x="84" y="5"/>
                      </a:cubicBezTo>
                      <a:cubicBezTo>
                        <a:pt x="85" y="5"/>
                        <a:pt x="86" y="4"/>
                        <a:pt x="86" y="2"/>
                      </a:cubicBezTo>
                      <a:cubicBezTo>
                        <a:pt x="86" y="1"/>
                        <a:pt x="85" y="0"/>
                        <a:pt x="8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zh-CN" altLang="en-US" sz="2400"/>
                </a:p>
              </p:txBody>
            </p:sp>
            <p:sp>
              <p:nvSpPr>
                <p:cNvPr id="57" name="Freeform 32"/>
                <p:cNvSpPr>
                  <a:spLocks noEditPoints="1"/>
                </p:cNvSpPr>
                <p:nvPr/>
              </p:nvSpPr>
              <p:spPr bwMode="auto">
                <a:xfrm>
                  <a:off x="4401" y="2266"/>
                  <a:ext cx="374" cy="471"/>
                </a:xfrm>
                <a:custGeom>
                  <a:avLst/>
                  <a:gdLst>
                    <a:gd name="T0" fmla="*/ 153 w 155"/>
                    <a:gd name="T1" fmla="*/ 31 h 197"/>
                    <a:gd name="T2" fmla="*/ 124 w 155"/>
                    <a:gd name="T3" fmla="*/ 2 h 197"/>
                    <a:gd name="T4" fmla="*/ 120 w 155"/>
                    <a:gd name="T5" fmla="*/ 0 h 197"/>
                    <a:gd name="T6" fmla="*/ 6 w 155"/>
                    <a:gd name="T7" fmla="*/ 0 h 197"/>
                    <a:gd name="T8" fmla="*/ 0 w 155"/>
                    <a:gd name="T9" fmla="*/ 7 h 197"/>
                    <a:gd name="T10" fmla="*/ 0 w 155"/>
                    <a:gd name="T11" fmla="*/ 190 h 197"/>
                    <a:gd name="T12" fmla="*/ 6 w 155"/>
                    <a:gd name="T13" fmla="*/ 197 h 197"/>
                    <a:gd name="T14" fmla="*/ 148 w 155"/>
                    <a:gd name="T15" fmla="*/ 197 h 197"/>
                    <a:gd name="T16" fmla="*/ 155 w 155"/>
                    <a:gd name="T17" fmla="*/ 190 h 197"/>
                    <a:gd name="T18" fmla="*/ 155 w 155"/>
                    <a:gd name="T19" fmla="*/ 35 h 197"/>
                    <a:gd name="T20" fmla="*/ 153 w 155"/>
                    <a:gd name="T21" fmla="*/ 31 h 197"/>
                    <a:gd name="T22" fmla="*/ 13 w 155"/>
                    <a:gd name="T23" fmla="*/ 183 h 197"/>
                    <a:gd name="T24" fmla="*/ 13 w 155"/>
                    <a:gd name="T25" fmla="*/ 14 h 197"/>
                    <a:gd name="T26" fmla="*/ 116 w 155"/>
                    <a:gd name="T27" fmla="*/ 14 h 197"/>
                    <a:gd name="T28" fmla="*/ 116 w 155"/>
                    <a:gd name="T29" fmla="*/ 35 h 197"/>
                    <a:gd name="T30" fmla="*/ 120 w 155"/>
                    <a:gd name="T31" fmla="*/ 39 h 197"/>
                    <a:gd name="T32" fmla="*/ 142 w 155"/>
                    <a:gd name="T33" fmla="*/ 39 h 197"/>
                    <a:gd name="T34" fmla="*/ 142 w 155"/>
                    <a:gd name="T35" fmla="*/ 183 h 197"/>
                    <a:gd name="T36" fmla="*/ 13 w 155"/>
                    <a:gd name="T37" fmla="*/ 183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55" h="197">
                      <a:moveTo>
                        <a:pt x="153" y="31"/>
                      </a:moveTo>
                      <a:cubicBezTo>
                        <a:pt x="124" y="2"/>
                        <a:pt x="124" y="2"/>
                        <a:pt x="124" y="2"/>
                      </a:cubicBezTo>
                      <a:cubicBezTo>
                        <a:pt x="123" y="1"/>
                        <a:pt x="121" y="0"/>
                        <a:pt x="120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7"/>
                      </a:cubicBezTo>
                      <a:cubicBezTo>
                        <a:pt x="0" y="190"/>
                        <a:pt x="0" y="190"/>
                        <a:pt x="0" y="190"/>
                      </a:cubicBezTo>
                      <a:cubicBezTo>
                        <a:pt x="0" y="194"/>
                        <a:pt x="3" y="197"/>
                        <a:pt x="6" y="197"/>
                      </a:cubicBezTo>
                      <a:cubicBezTo>
                        <a:pt x="148" y="197"/>
                        <a:pt x="148" y="197"/>
                        <a:pt x="148" y="197"/>
                      </a:cubicBezTo>
                      <a:cubicBezTo>
                        <a:pt x="152" y="197"/>
                        <a:pt x="155" y="194"/>
                        <a:pt x="155" y="190"/>
                      </a:cubicBezTo>
                      <a:cubicBezTo>
                        <a:pt x="155" y="35"/>
                        <a:pt x="155" y="35"/>
                        <a:pt x="155" y="35"/>
                      </a:cubicBezTo>
                      <a:cubicBezTo>
                        <a:pt x="155" y="34"/>
                        <a:pt x="154" y="32"/>
                        <a:pt x="153" y="31"/>
                      </a:cubicBezTo>
                      <a:close/>
                      <a:moveTo>
                        <a:pt x="13" y="183"/>
                      </a:moveTo>
                      <a:cubicBezTo>
                        <a:pt x="13" y="14"/>
                        <a:pt x="13" y="14"/>
                        <a:pt x="13" y="14"/>
                      </a:cubicBezTo>
                      <a:cubicBezTo>
                        <a:pt x="116" y="14"/>
                        <a:pt x="116" y="14"/>
                        <a:pt x="116" y="14"/>
                      </a:cubicBezTo>
                      <a:cubicBezTo>
                        <a:pt x="116" y="35"/>
                        <a:pt x="116" y="35"/>
                        <a:pt x="116" y="35"/>
                      </a:cubicBezTo>
                      <a:cubicBezTo>
                        <a:pt x="116" y="38"/>
                        <a:pt x="118" y="39"/>
                        <a:pt x="120" y="39"/>
                      </a:cubicBezTo>
                      <a:cubicBezTo>
                        <a:pt x="142" y="39"/>
                        <a:pt x="142" y="39"/>
                        <a:pt x="142" y="39"/>
                      </a:cubicBezTo>
                      <a:cubicBezTo>
                        <a:pt x="142" y="183"/>
                        <a:pt x="142" y="183"/>
                        <a:pt x="142" y="183"/>
                      </a:cubicBezTo>
                      <a:lnTo>
                        <a:pt x="13" y="18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zh-CN" altLang="en-US" sz="2400"/>
                </a:p>
              </p:txBody>
            </p:sp>
          </p:grpSp>
        </p:grpSp>
      </p:grpSp>
      <p:sp>
        <p:nvSpPr>
          <p:cNvPr id="81" name="文本框 31"/>
          <p:cNvSpPr txBox="1"/>
          <p:nvPr/>
        </p:nvSpPr>
        <p:spPr>
          <a:xfrm>
            <a:off x="5996898" y="2096560"/>
            <a:ext cx="5587693" cy="3372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请在这里添加相应的文字内容，请在这里添加相应的文字内容。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Arial" panose="020B0604020202020204" pitchFamily="34" charset="0"/>
              </a:rPr>
              <a:t>请在这里添加相应的文字内容，请在这里添加相应的文字内容。请在这里添加相应的文字内容，请在这里添加相应的文字内容。</a:t>
            </a:r>
          </a:p>
          <a:p>
            <a:pPr indent="457200">
              <a:lnSpc>
                <a:spcPct val="150000"/>
              </a:lnSpc>
            </a:pP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    请在这里添加相应的文字内容，请在这里添加相应的文字内容。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Arial" panose="020B0604020202020204" pitchFamily="34" charset="0"/>
              </a:rPr>
              <a:t>请在这里添加相应的文字内容，请在这里添加相应的文字内容。请在这里添加相应的文字内容，请在这里添加相应的文字内容。</a:t>
            </a:r>
          </a:p>
        </p:txBody>
      </p:sp>
    </p:spTree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2" grpId="0" animBg="1"/>
      <p:bldP spid="81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3286" y="1996168"/>
            <a:ext cx="5932714" cy="2865664"/>
          </a:xfrm>
          <a:prstGeom prst="rect">
            <a:avLst/>
          </a:prstGeom>
          <a:solidFill>
            <a:srgbClr val="335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6090652" y="2022122"/>
            <a:ext cx="5932714" cy="214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5400" dirty="0">
                <a:solidFill>
                  <a:srgbClr val="255580"/>
                </a:solidFill>
                <a:latin typeface="迷你简菱心" panose="02010609000101010101" pitchFamily="49" charset="-122"/>
                <a:ea typeface="迷你简菱心" panose="02010609000101010101" pitchFamily="49" charset="-122"/>
              </a:rPr>
              <a:t>第二部分</a:t>
            </a:r>
            <a:endParaRPr lang="en-US" altLang="zh-CN" sz="5400" dirty="0">
              <a:solidFill>
                <a:srgbClr val="255580"/>
              </a:solidFill>
              <a:latin typeface="迷你简菱心" panose="02010609000101010101" pitchFamily="49" charset="-122"/>
              <a:ea typeface="迷你简菱心" panose="02010609000101010101" pitchFamily="49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5400" dirty="0">
                <a:solidFill>
                  <a:srgbClr val="255580"/>
                </a:solidFill>
                <a:latin typeface="迷你简菱心" panose="02010609000101010101" pitchFamily="49" charset="-122"/>
                <a:ea typeface="迷你简菱心" panose="02010609000101010101" pitchFamily="49" charset="-122"/>
              </a:rPr>
              <a:t>研究方法与思路</a:t>
            </a:r>
          </a:p>
        </p:txBody>
      </p:sp>
      <p:sp>
        <p:nvSpPr>
          <p:cNvPr id="7" name="矩形 6" descr="e7d195523061f1c09e9d68d7cf438b91ef959ecb14fc25d26BBA7F7DBC18E55DFF4014AF651F0BF2569D4B6C1DA7F1A4683A481403BD872FC687266AD13265C1DE7C373772FD8728ABDD69ADD03BFF5BE2862BC891DBB79E48D68EAF9BC0B135F08CB3AA261467E47643FBA29D38A9757F7FFD5B7023D39A21F358D3BB12D2D6D548E32EE07CB42717034D7FAE5F42C8"/>
          <p:cNvSpPr/>
          <p:nvPr/>
        </p:nvSpPr>
        <p:spPr>
          <a:xfrm>
            <a:off x="6096000" y="4271438"/>
            <a:ext cx="5927366" cy="568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rPr>
              <a:t>The user can demonstrate on a projector or computer, or print the presentation and make it into a film to be used in a wider field The user can demonstrate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172310" y="1632729"/>
            <a:ext cx="3584652" cy="3592542"/>
            <a:chOff x="3437020" y="2074814"/>
            <a:chExt cx="863676" cy="865577"/>
          </a:xfrm>
        </p:grpSpPr>
        <p:sp>
          <p:nvSpPr>
            <p:cNvPr id="12" name="椭圆 19"/>
            <p:cNvSpPr>
              <a:spLocks noChangeArrowheads="1"/>
            </p:cNvSpPr>
            <p:nvPr/>
          </p:nvSpPr>
          <p:spPr bwMode="auto">
            <a:xfrm>
              <a:off x="3437020" y="2074814"/>
              <a:ext cx="863676" cy="865577"/>
            </a:xfrm>
            <a:prstGeom prst="ellipse">
              <a:avLst/>
            </a:prstGeom>
            <a:solidFill>
              <a:srgbClr val="335C80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defTabSz="457200">
                <a:spcBef>
                  <a:spcPct val="0"/>
                </a:spcBef>
                <a:buNone/>
              </a:pPr>
              <a:endParaRPr lang="zh-CN" altLang="zh-CN" sz="240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3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6360" y="2243692"/>
              <a:ext cx="553608" cy="567096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图片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983" y="3434347"/>
            <a:ext cx="3897884" cy="3224597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435632" y="346319"/>
            <a:ext cx="467216" cy="468245"/>
            <a:chOff x="3437020" y="1033173"/>
            <a:chExt cx="863676" cy="865577"/>
          </a:xfrm>
        </p:grpSpPr>
        <p:sp>
          <p:nvSpPr>
            <p:cNvPr id="9" name="椭圆 18"/>
            <p:cNvSpPr>
              <a:spLocks noChangeArrowheads="1"/>
            </p:cNvSpPr>
            <p:nvPr/>
          </p:nvSpPr>
          <p:spPr bwMode="auto">
            <a:xfrm>
              <a:off x="3437020" y="1033173"/>
              <a:ext cx="863676" cy="865577"/>
            </a:xfrm>
            <a:prstGeom prst="ellipse">
              <a:avLst/>
            </a:prstGeom>
            <a:solidFill>
              <a:srgbClr val="255580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defTabSz="457200">
                <a:spcBef>
                  <a:spcPct val="0"/>
                </a:spcBef>
                <a:buNone/>
              </a:pPr>
              <a:endParaRPr lang="zh-CN" altLang="zh-CN" sz="240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7275" y="1169757"/>
              <a:ext cx="552644" cy="566109"/>
            </a:xfrm>
            <a:prstGeom prst="rect">
              <a:avLst/>
            </a:prstGeom>
          </p:spPr>
        </p:pic>
      </p:grpSp>
      <p:sp>
        <p:nvSpPr>
          <p:cNvPr id="11" name="矩形 30"/>
          <p:cNvSpPr>
            <a:spLocks noChangeArrowheads="1"/>
          </p:cNvSpPr>
          <p:nvPr/>
        </p:nvSpPr>
        <p:spPr bwMode="auto">
          <a:xfrm>
            <a:off x="934587" y="322124"/>
            <a:ext cx="4065203" cy="492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457200">
              <a:spcBef>
                <a:spcPct val="0"/>
              </a:spcBef>
              <a:buNone/>
            </a:pPr>
            <a:r>
              <a:rPr lang="zh-CN" altLang="en-US" sz="2400" dirty="0">
                <a:solidFill>
                  <a:srgbClr val="325B7F"/>
                </a:solidFill>
                <a:latin typeface="迷你简菱心" panose="02010609000101010101" pitchFamily="49" charset="-122"/>
                <a:ea typeface="迷你简菱心" panose="02010609000101010101" pitchFamily="49" charset="-122"/>
                <a:sym typeface="微软雅黑" panose="020B0503020204020204" pitchFamily="34" charset="-122"/>
              </a:rPr>
              <a:t>添加论文第二部分内容标题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195918" y="2538943"/>
            <a:ext cx="2239433" cy="2182283"/>
            <a:chOff x="1195918" y="2538943"/>
            <a:chExt cx="2239433" cy="2182283"/>
          </a:xfrm>
        </p:grpSpPr>
        <p:sp>
          <p:nvSpPr>
            <p:cNvPr id="13" name="Rectangle 62"/>
            <p:cNvSpPr>
              <a:spLocks noChangeArrowheads="1"/>
            </p:cNvSpPr>
            <p:nvPr/>
          </p:nvSpPr>
          <p:spPr bwMode="auto">
            <a:xfrm>
              <a:off x="1195918" y="2538943"/>
              <a:ext cx="2239433" cy="2182283"/>
            </a:xfrm>
            <a:prstGeom prst="rect">
              <a:avLst/>
            </a:prstGeom>
            <a:solidFill>
              <a:srgbClr val="335C80"/>
            </a:solidFill>
            <a:ln>
              <a:noFill/>
            </a:ln>
          </p:spPr>
          <p:txBody>
            <a:bodyPr/>
            <a:lstStyle/>
            <a:p>
              <a:pPr defTabSz="1219200"/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1" name="Freeform 80"/>
            <p:cNvSpPr>
              <a:spLocks noEditPoints="1"/>
            </p:cNvSpPr>
            <p:nvPr/>
          </p:nvSpPr>
          <p:spPr bwMode="auto">
            <a:xfrm flipH="1">
              <a:off x="2025651" y="3982510"/>
              <a:ext cx="520700" cy="427567"/>
            </a:xfrm>
            <a:custGeom>
              <a:avLst/>
              <a:gdLst>
                <a:gd name="T0" fmla="*/ 6 w 147"/>
                <a:gd name="T1" fmla="*/ 0 h 122"/>
                <a:gd name="T2" fmla="*/ 6 w 147"/>
                <a:gd name="T3" fmla="*/ 0 h 122"/>
                <a:gd name="T4" fmla="*/ 141 w 147"/>
                <a:gd name="T5" fmla="*/ 0 h 122"/>
                <a:gd name="T6" fmla="*/ 147 w 147"/>
                <a:gd name="T7" fmla="*/ 5 h 122"/>
                <a:gd name="T8" fmla="*/ 147 w 147"/>
                <a:gd name="T9" fmla="*/ 5 h 122"/>
                <a:gd name="T10" fmla="*/ 147 w 147"/>
                <a:gd name="T11" fmla="*/ 103 h 122"/>
                <a:gd name="T12" fmla="*/ 141 w 147"/>
                <a:gd name="T13" fmla="*/ 108 h 122"/>
                <a:gd name="T14" fmla="*/ 141 w 147"/>
                <a:gd name="T15" fmla="*/ 108 h 122"/>
                <a:gd name="T16" fmla="*/ 79 w 147"/>
                <a:gd name="T17" fmla="*/ 108 h 122"/>
                <a:gd name="T18" fmla="*/ 79 w 147"/>
                <a:gd name="T19" fmla="*/ 115 h 122"/>
                <a:gd name="T20" fmla="*/ 79 w 147"/>
                <a:gd name="T21" fmla="*/ 115 h 122"/>
                <a:gd name="T22" fmla="*/ 110 w 147"/>
                <a:gd name="T23" fmla="*/ 115 h 122"/>
                <a:gd name="T24" fmla="*/ 114 w 147"/>
                <a:gd name="T25" fmla="*/ 119 h 122"/>
                <a:gd name="T26" fmla="*/ 110 w 147"/>
                <a:gd name="T27" fmla="*/ 122 h 122"/>
                <a:gd name="T28" fmla="*/ 36 w 147"/>
                <a:gd name="T29" fmla="*/ 122 h 122"/>
                <a:gd name="T30" fmla="*/ 33 w 147"/>
                <a:gd name="T31" fmla="*/ 119 h 122"/>
                <a:gd name="T32" fmla="*/ 36 w 147"/>
                <a:gd name="T33" fmla="*/ 115 h 122"/>
                <a:gd name="T34" fmla="*/ 68 w 147"/>
                <a:gd name="T35" fmla="*/ 115 h 122"/>
                <a:gd name="T36" fmla="*/ 68 w 147"/>
                <a:gd name="T37" fmla="*/ 115 h 122"/>
                <a:gd name="T38" fmla="*/ 68 w 147"/>
                <a:gd name="T39" fmla="*/ 108 h 122"/>
                <a:gd name="T40" fmla="*/ 6 w 147"/>
                <a:gd name="T41" fmla="*/ 108 h 122"/>
                <a:gd name="T42" fmla="*/ 0 w 147"/>
                <a:gd name="T43" fmla="*/ 103 h 122"/>
                <a:gd name="T44" fmla="*/ 0 w 147"/>
                <a:gd name="T45" fmla="*/ 103 h 122"/>
                <a:gd name="T46" fmla="*/ 0 w 147"/>
                <a:gd name="T47" fmla="*/ 5 h 122"/>
                <a:gd name="T48" fmla="*/ 6 w 147"/>
                <a:gd name="T49" fmla="*/ 0 h 122"/>
                <a:gd name="T50" fmla="*/ 125 w 147"/>
                <a:gd name="T51" fmla="*/ 81 h 122"/>
                <a:gd name="T52" fmla="*/ 125 w 147"/>
                <a:gd name="T53" fmla="*/ 81 h 122"/>
                <a:gd name="T54" fmla="*/ 131 w 147"/>
                <a:gd name="T55" fmla="*/ 87 h 122"/>
                <a:gd name="T56" fmla="*/ 125 w 147"/>
                <a:gd name="T57" fmla="*/ 93 h 122"/>
                <a:gd name="T58" fmla="*/ 120 w 147"/>
                <a:gd name="T59" fmla="*/ 87 h 122"/>
                <a:gd name="T60" fmla="*/ 125 w 147"/>
                <a:gd name="T61" fmla="*/ 81 h 122"/>
                <a:gd name="T62" fmla="*/ 135 w 147"/>
                <a:gd name="T63" fmla="*/ 11 h 122"/>
                <a:gd name="T64" fmla="*/ 135 w 147"/>
                <a:gd name="T65" fmla="*/ 11 h 122"/>
                <a:gd name="T66" fmla="*/ 11 w 147"/>
                <a:gd name="T67" fmla="*/ 11 h 122"/>
                <a:gd name="T68" fmla="*/ 11 w 147"/>
                <a:gd name="T69" fmla="*/ 97 h 122"/>
                <a:gd name="T70" fmla="*/ 135 w 147"/>
                <a:gd name="T71" fmla="*/ 97 h 122"/>
                <a:gd name="T72" fmla="*/ 135 w 147"/>
                <a:gd name="T73" fmla="*/ 11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7" h="122">
                  <a:moveTo>
                    <a:pt x="6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44" y="0"/>
                    <a:pt x="147" y="2"/>
                    <a:pt x="147" y="5"/>
                  </a:cubicBezTo>
                  <a:cubicBezTo>
                    <a:pt x="147" y="5"/>
                    <a:pt x="147" y="5"/>
                    <a:pt x="147" y="5"/>
                  </a:cubicBezTo>
                  <a:cubicBezTo>
                    <a:pt x="147" y="103"/>
                    <a:pt x="147" y="103"/>
                    <a:pt x="147" y="103"/>
                  </a:cubicBezTo>
                  <a:cubicBezTo>
                    <a:pt x="147" y="106"/>
                    <a:pt x="144" y="108"/>
                    <a:pt x="141" y="108"/>
                  </a:cubicBezTo>
                  <a:cubicBezTo>
                    <a:pt x="141" y="108"/>
                    <a:pt x="141" y="108"/>
                    <a:pt x="141" y="108"/>
                  </a:cubicBezTo>
                  <a:cubicBezTo>
                    <a:pt x="79" y="108"/>
                    <a:pt x="79" y="108"/>
                    <a:pt x="79" y="108"/>
                  </a:cubicBezTo>
                  <a:cubicBezTo>
                    <a:pt x="79" y="115"/>
                    <a:pt x="79" y="115"/>
                    <a:pt x="79" y="115"/>
                  </a:cubicBezTo>
                  <a:cubicBezTo>
                    <a:pt x="79" y="115"/>
                    <a:pt x="79" y="115"/>
                    <a:pt x="79" y="115"/>
                  </a:cubicBezTo>
                  <a:cubicBezTo>
                    <a:pt x="110" y="115"/>
                    <a:pt x="110" y="115"/>
                    <a:pt x="110" y="115"/>
                  </a:cubicBezTo>
                  <a:cubicBezTo>
                    <a:pt x="112" y="115"/>
                    <a:pt x="114" y="117"/>
                    <a:pt x="114" y="119"/>
                  </a:cubicBezTo>
                  <a:cubicBezTo>
                    <a:pt x="114" y="120"/>
                    <a:pt x="112" y="122"/>
                    <a:pt x="110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35" y="122"/>
                    <a:pt x="33" y="120"/>
                    <a:pt x="33" y="119"/>
                  </a:cubicBezTo>
                  <a:cubicBezTo>
                    <a:pt x="33" y="117"/>
                    <a:pt x="35" y="115"/>
                    <a:pt x="36" y="115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" y="108"/>
                    <a:pt x="6" y="108"/>
                    <a:pt x="6" y="108"/>
                  </a:cubicBezTo>
                  <a:cubicBezTo>
                    <a:pt x="2" y="108"/>
                    <a:pt x="0" y="106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6" y="0"/>
                  </a:cubicBezTo>
                  <a:close/>
                  <a:moveTo>
                    <a:pt x="125" y="81"/>
                  </a:moveTo>
                  <a:cubicBezTo>
                    <a:pt x="125" y="81"/>
                    <a:pt x="125" y="81"/>
                    <a:pt x="125" y="81"/>
                  </a:cubicBezTo>
                  <a:cubicBezTo>
                    <a:pt x="129" y="81"/>
                    <a:pt x="131" y="84"/>
                    <a:pt x="131" y="87"/>
                  </a:cubicBezTo>
                  <a:cubicBezTo>
                    <a:pt x="131" y="90"/>
                    <a:pt x="129" y="93"/>
                    <a:pt x="125" y="93"/>
                  </a:cubicBezTo>
                  <a:cubicBezTo>
                    <a:pt x="122" y="93"/>
                    <a:pt x="120" y="90"/>
                    <a:pt x="120" y="87"/>
                  </a:cubicBezTo>
                  <a:cubicBezTo>
                    <a:pt x="120" y="84"/>
                    <a:pt x="122" y="81"/>
                    <a:pt x="125" y="81"/>
                  </a:cubicBezTo>
                  <a:close/>
                  <a:moveTo>
                    <a:pt x="135" y="11"/>
                  </a:moveTo>
                  <a:cubicBezTo>
                    <a:pt x="135" y="11"/>
                    <a:pt x="135" y="11"/>
                    <a:pt x="135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40"/>
                    <a:pt x="11" y="68"/>
                    <a:pt x="11" y="97"/>
                  </a:cubicBezTo>
                  <a:cubicBezTo>
                    <a:pt x="53" y="97"/>
                    <a:pt x="94" y="97"/>
                    <a:pt x="135" y="97"/>
                  </a:cubicBezTo>
                  <a:cubicBezTo>
                    <a:pt x="135" y="68"/>
                    <a:pt x="135" y="40"/>
                    <a:pt x="135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1219200"/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3" name="文本框 14"/>
            <p:cNvSpPr txBox="1">
              <a:spLocks noChangeArrowheads="1"/>
            </p:cNvSpPr>
            <p:nvPr/>
          </p:nvSpPr>
          <p:spPr bwMode="auto">
            <a:xfrm>
              <a:off x="1222230" y="3035798"/>
              <a:ext cx="2184400" cy="868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sym typeface="Arial" panose="020B0604020202020204" pitchFamily="34" charset="0"/>
                </a:rPr>
                <a:t>请在这里添加相应的文字内容，请在这里添加相应的文字内容。</a:t>
              </a:r>
            </a:p>
          </p:txBody>
        </p:sp>
        <p:sp>
          <p:nvSpPr>
            <p:cNvPr id="34" name="文本框 15"/>
            <p:cNvSpPr txBox="1">
              <a:spLocks noChangeArrowheads="1"/>
            </p:cNvSpPr>
            <p:nvPr/>
          </p:nvSpPr>
          <p:spPr bwMode="auto">
            <a:xfrm>
              <a:off x="1451861" y="2675435"/>
              <a:ext cx="172354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sym typeface="Arial" panose="020B0604020202020204" pitchFamily="34" charset="0"/>
                </a:rPr>
                <a:t>标题文字添加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714752" y="2538943"/>
            <a:ext cx="2239433" cy="2182283"/>
            <a:chOff x="3714752" y="2538943"/>
            <a:chExt cx="2239433" cy="2182283"/>
          </a:xfrm>
        </p:grpSpPr>
        <p:sp>
          <p:nvSpPr>
            <p:cNvPr id="15" name="Rectangle 64"/>
            <p:cNvSpPr>
              <a:spLocks noChangeArrowheads="1"/>
            </p:cNvSpPr>
            <p:nvPr/>
          </p:nvSpPr>
          <p:spPr bwMode="auto">
            <a:xfrm>
              <a:off x="3714752" y="2538943"/>
              <a:ext cx="2239433" cy="218228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/>
            <a:lstStyle/>
            <a:p>
              <a:pPr defTabSz="1219200"/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0" name="Freeform 79"/>
            <p:cNvSpPr>
              <a:spLocks noEditPoints="1"/>
            </p:cNvSpPr>
            <p:nvPr/>
          </p:nvSpPr>
          <p:spPr bwMode="auto">
            <a:xfrm flipH="1">
              <a:off x="4614334" y="3980392"/>
              <a:ext cx="520700" cy="431800"/>
            </a:xfrm>
            <a:custGeom>
              <a:avLst/>
              <a:gdLst>
                <a:gd name="T0" fmla="*/ 146 w 146"/>
                <a:gd name="T1" fmla="*/ 94 h 122"/>
                <a:gd name="T2" fmla="*/ 118 w 146"/>
                <a:gd name="T3" fmla="*/ 122 h 122"/>
                <a:gd name="T4" fmla="*/ 28 w 146"/>
                <a:gd name="T5" fmla="*/ 122 h 122"/>
                <a:gd name="T6" fmla="*/ 0 w 146"/>
                <a:gd name="T7" fmla="*/ 94 h 122"/>
                <a:gd name="T8" fmla="*/ 0 w 146"/>
                <a:gd name="T9" fmla="*/ 28 h 122"/>
                <a:gd name="T10" fmla="*/ 28 w 146"/>
                <a:gd name="T11" fmla="*/ 0 h 122"/>
                <a:gd name="T12" fmla="*/ 118 w 146"/>
                <a:gd name="T13" fmla="*/ 0 h 122"/>
                <a:gd name="T14" fmla="*/ 146 w 146"/>
                <a:gd name="T15" fmla="*/ 28 h 122"/>
                <a:gd name="T16" fmla="*/ 146 w 146"/>
                <a:gd name="T17" fmla="*/ 94 h 122"/>
                <a:gd name="T18" fmla="*/ 49 w 146"/>
                <a:gd name="T19" fmla="*/ 27 h 122"/>
                <a:gd name="T20" fmla="*/ 49 w 146"/>
                <a:gd name="T21" fmla="*/ 27 h 122"/>
                <a:gd name="T22" fmla="*/ 101 w 146"/>
                <a:gd name="T23" fmla="*/ 58 h 122"/>
                <a:gd name="T24" fmla="*/ 102 w 146"/>
                <a:gd name="T25" fmla="*/ 62 h 122"/>
                <a:gd name="T26" fmla="*/ 101 w 146"/>
                <a:gd name="T27" fmla="*/ 64 h 122"/>
                <a:gd name="T28" fmla="*/ 48 w 146"/>
                <a:gd name="T29" fmla="*/ 94 h 122"/>
                <a:gd name="T30" fmla="*/ 44 w 146"/>
                <a:gd name="T31" fmla="*/ 93 h 122"/>
                <a:gd name="T32" fmla="*/ 43 w 146"/>
                <a:gd name="T33" fmla="*/ 91 h 122"/>
                <a:gd name="T34" fmla="*/ 43 w 146"/>
                <a:gd name="T35" fmla="*/ 91 h 122"/>
                <a:gd name="T36" fmla="*/ 43 w 146"/>
                <a:gd name="T37" fmla="*/ 30 h 122"/>
                <a:gd name="T38" fmla="*/ 47 w 146"/>
                <a:gd name="T39" fmla="*/ 27 h 122"/>
                <a:gd name="T40" fmla="*/ 49 w 146"/>
                <a:gd name="T41" fmla="*/ 27 h 122"/>
                <a:gd name="T42" fmla="*/ 50 w 146"/>
                <a:gd name="T43" fmla="*/ 36 h 122"/>
                <a:gd name="T44" fmla="*/ 50 w 146"/>
                <a:gd name="T45" fmla="*/ 36 h 122"/>
                <a:gd name="T46" fmla="*/ 50 w 146"/>
                <a:gd name="T47" fmla="*/ 85 h 122"/>
                <a:gd name="T48" fmla="*/ 93 w 146"/>
                <a:gd name="T49" fmla="*/ 61 h 122"/>
                <a:gd name="T50" fmla="*/ 50 w 146"/>
                <a:gd name="T51" fmla="*/ 36 h 122"/>
                <a:gd name="T52" fmla="*/ 11 w 146"/>
                <a:gd name="T53" fmla="*/ 94 h 122"/>
                <a:gd name="T54" fmla="*/ 11 w 146"/>
                <a:gd name="T55" fmla="*/ 94 h 122"/>
                <a:gd name="T56" fmla="*/ 28 w 146"/>
                <a:gd name="T57" fmla="*/ 110 h 122"/>
                <a:gd name="T58" fmla="*/ 118 w 146"/>
                <a:gd name="T59" fmla="*/ 110 h 122"/>
                <a:gd name="T60" fmla="*/ 135 w 146"/>
                <a:gd name="T61" fmla="*/ 94 h 122"/>
                <a:gd name="T62" fmla="*/ 135 w 146"/>
                <a:gd name="T63" fmla="*/ 28 h 122"/>
                <a:gd name="T64" fmla="*/ 118 w 146"/>
                <a:gd name="T65" fmla="*/ 11 h 122"/>
                <a:gd name="T66" fmla="*/ 28 w 146"/>
                <a:gd name="T67" fmla="*/ 11 h 122"/>
                <a:gd name="T68" fmla="*/ 11 w 146"/>
                <a:gd name="T69" fmla="*/ 28 h 122"/>
                <a:gd name="T70" fmla="*/ 11 w 146"/>
                <a:gd name="T71" fmla="*/ 9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6" h="122">
                  <a:moveTo>
                    <a:pt x="146" y="94"/>
                  </a:moveTo>
                  <a:cubicBezTo>
                    <a:pt x="146" y="109"/>
                    <a:pt x="133" y="122"/>
                    <a:pt x="118" y="122"/>
                  </a:cubicBezTo>
                  <a:cubicBezTo>
                    <a:pt x="28" y="122"/>
                    <a:pt x="28" y="122"/>
                    <a:pt x="28" y="122"/>
                  </a:cubicBezTo>
                  <a:cubicBezTo>
                    <a:pt x="13" y="122"/>
                    <a:pt x="0" y="109"/>
                    <a:pt x="0" y="9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13" y="0"/>
                    <a:pt x="28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33" y="0"/>
                    <a:pt x="146" y="12"/>
                    <a:pt x="146" y="28"/>
                  </a:cubicBezTo>
                  <a:cubicBezTo>
                    <a:pt x="146" y="94"/>
                    <a:pt x="146" y="94"/>
                    <a:pt x="146" y="94"/>
                  </a:cubicBezTo>
                  <a:close/>
                  <a:moveTo>
                    <a:pt x="49" y="27"/>
                  </a:moveTo>
                  <a:cubicBezTo>
                    <a:pt x="49" y="27"/>
                    <a:pt x="49" y="27"/>
                    <a:pt x="49" y="27"/>
                  </a:cubicBezTo>
                  <a:cubicBezTo>
                    <a:pt x="66" y="38"/>
                    <a:pt x="84" y="48"/>
                    <a:pt x="101" y="58"/>
                  </a:cubicBezTo>
                  <a:cubicBezTo>
                    <a:pt x="103" y="59"/>
                    <a:pt x="103" y="61"/>
                    <a:pt x="102" y="62"/>
                  </a:cubicBezTo>
                  <a:cubicBezTo>
                    <a:pt x="102" y="63"/>
                    <a:pt x="102" y="63"/>
                    <a:pt x="101" y="64"/>
                  </a:cubicBezTo>
                  <a:cubicBezTo>
                    <a:pt x="84" y="74"/>
                    <a:pt x="66" y="84"/>
                    <a:pt x="48" y="94"/>
                  </a:cubicBezTo>
                  <a:cubicBezTo>
                    <a:pt x="47" y="95"/>
                    <a:pt x="45" y="94"/>
                    <a:pt x="44" y="93"/>
                  </a:cubicBezTo>
                  <a:cubicBezTo>
                    <a:pt x="44" y="92"/>
                    <a:pt x="43" y="92"/>
                    <a:pt x="43" y="91"/>
                  </a:cubicBezTo>
                  <a:cubicBezTo>
                    <a:pt x="43" y="91"/>
                    <a:pt x="43" y="91"/>
                    <a:pt x="43" y="91"/>
                  </a:cubicBezTo>
                  <a:cubicBezTo>
                    <a:pt x="43" y="71"/>
                    <a:pt x="43" y="51"/>
                    <a:pt x="43" y="30"/>
                  </a:cubicBezTo>
                  <a:cubicBezTo>
                    <a:pt x="43" y="28"/>
                    <a:pt x="45" y="27"/>
                    <a:pt x="47" y="27"/>
                  </a:cubicBezTo>
                  <a:cubicBezTo>
                    <a:pt x="47" y="27"/>
                    <a:pt x="48" y="27"/>
                    <a:pt x="49" y="27"/>
                  </a:cubicBezTo>
                  <a:close/>
                  <a:moveTo>
                    <a:pt x="50" y="36"/>
                  </a:moveTo>
                  <a:cubicBezTo>
                    <a:pt x="50" y="36"/>
                    <a:pt x="50" y="36"/>
                    <a:pt x="50" y="36"/>
                  </a:cubicBezTo>
                  <a:cubicBezTo>
                    <a:pt x="50" y="53"/>
                    <a:pt x="50" y="69"/>
                    <a:pt x="50" y="85"/>
                  </a:cubicBezTo>
                  <a:cubicBezTo>
                    <a:pt x="64" y="77"/>
                    <a:pt x="78" y="69"/>
                    <a:pt x="93" y="61"/>
                  </a:cubicBezTo>
                  <a:cubicBezTo>
                    <a:pt x="78" y="53"/>
                    <a:pt x="64" y="44"/>
                    <a:pt x="50" y="36"/>
                  </a:cubicBezTo>
                  <a:close/>
                  <a:moveTo>
                    <a:pt x="11" y="94"/>
                  </a:moveTo>
                  <a:cubicBezTo>
                    <a:pt x="11" y="94"/>
                    <a:pt x="11" y="94"/>
                    <a:pt x="11" y="94"/>
                  </a:cubicBezTo>
                  <a:cubicBezTo>
                    <a:pt x="11" y="103"/>
                    <a:pt x="19" y="110"/>
                    <a:pt x="28" y="110"/>
                  </a:cubicBezTo>
                  <a:cubicBezTo>
                    <a:pt x="118" y="110"/>
                    <a:pt x="118" y="110"/>
                    <a:pt x="118" y="110"/>
                  </a:cubicBezTo>
                  <a:cubicBezTo>
                    <a:pt x="127" y="110"/>
                    <a:pt x="135" y="103"/>
                    <a:pt x="135" y="94"/>
                  </a:cubicBezTo>
                  <a:cubicBezTo>
                    <a:pt x="135" y="28"/>
                    <a:pt x="135" y="28"/>
                    <a:pt x="135" y="28"/>
                  </a:cubicBezTo>
                  <a:cubicBezTo>
                    <a:pt x="135" y="18"/>
                    <a:pt x="127" y="11"/>
                    <a:pt x="118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19" y="11"/>
                    <a:pt x="11" y="18"/>
                    <a:pt x="11" y="28"/>
                  </a:cubicBezTo>
                  <a:cubicBezTo>
                    <a:pt x="11" y="94"/>
                    <a:pt x="11" y="94"/>
                    <a:pt x="11" y="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1219200"/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6" name="文本框 14"/>
            <p:cNvSpPr txBox="1">
              <a:spLocks noChangeArrowheads="1"/>
            </p:cNvSpPr>
            <p:nvPr/>
          </p:nvSpPr>
          <p:spPr bwMode="auto">
            <a:xfrm>
              <a:off x="3742506" y="3029775"/>
              <a:ext cx="2184400" cy="868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sym typeface="Arial" panose="020B0604020202020204" pitchFamily="34" charset="0"/>
                </a:rPr>
                <a:t>请在这里添加相应的文字内容，请在这里添加相应的文字内容。</a:t>
              </a:r>
            </a:p>
          </p:txBody>
        </p:sp>
        <p:sp>
          <p:nvSpPr>
            <p:cNvPr id="37" name="文本框 15"/>
            <p:cNvSpPr txBox="1">
              <a:spLocks noChangeArrowheads="1"/>
            </p:cNvSpPr>
            <p:nvPr/>
          </p:nvSpPr>
          <p:spPr bwMode="auto">
            <a:xfrm>
              <a:off x="3972137" y="2669412"/>
              <a:ext cx="172354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sym typeface="Arial" panose="020B0604020202020204" pitchFamily="34" charset="0"/>
                </a:rPr>
                <a:t>标题文字添加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235701" y="2538943"/>
            <a:ext cx="2239433" cy="2182283"/>
            <a:chOff x="6235701" y="2538943"/>
            <a:chExt cx="2239433" cy="2182283"/>
          </a:xfrm>
        </p:grpSpPr>
        <p:sp>
          <p:nvSpPr>
            <p:cNvPr id="17" name="Rectangle 66"/>
            <p:cNvSpPr>
              <a:spLocks noChangeArrowheads="1"/>
            </p:cNvSpPr>
            <p:nvPr/>
          </p:nvSpPr>
          <p:spPr bwMode="auto">
            <a:xfrm>
              <a:off x="6235701" y="2538943"/>
              <a:ext cx="2239433" cy="2182283"/>
            </a:xfrm>
            <a:prstGeom prst="rect">
              <a:avLst/>
            </a:prstGeom>
            <a:solidFill>
              <a:srgbClr val="335C80"/>
            </a:solidFill>
            <a:ln>
              <a:noFill/>
            </a:ln>
          </p:spPr>
          <p:txBody>
            <a:bodyPr/>
            <a:lstStyle/>
            <a:p>
              <a:pPr defTabSz="1219200"/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9" name="Freeform 78"/>
            <p:cNvSpPr>
              <a:spLocks noEditPoints="1"/>
            </p:cNvSpPr>
            <p:nvPr/>
          </p:nvSpPr>
          <p:spPr bwMode="auto">
            <a:xfrm flipH="1">
              <a:off x="7112000" y="3986743"/>
              <a:ext cx="524933" cy="419100"/>
            </a:xfrm>
            <a:custGeom>
              <a:avLst/>
              <a:gdLst>
                <a:gd name="T0" fmla="*/ 127 w 147"/>
                <a:gd name="T1" fmla="*/ 45 h 119"/>
                <a:gd name="T2" fmla="*/ 116 w 147"/>
                <a:gd name="T3" fmla="*/ 45 h 119"/>
                <a:gd name="T4" fmla="*/ 35 w 147"/>
                <a:gd name="T5" fmla="*/ 18 h 119"/>
                <a:gd name="T6" fmla="*/ 17 w 147"/>
                <a:gd name="T7" fmla="*/ 18 h 119"/>
                <a:gd name="T8" fmla="*/ 34 w 147"/>
                <a:gd name="T9" fmla="*/ 21 h 119"/>
                <a:gd name="T10" fmla="*/ 10 w 147"/>
                <a:gd name="T11" fmla="*/ 21 h 119"/>
                <a:gd name="T12" fmla="*/ 10 w 147"/>
                <a:gd name="T13" fmla="*/ 15 h 119"/>
                <a:gd name="T14" fmla="*/ 13 w 147"/>
                <a:gd name="T15" fmla="*/ 11 h 119"/>
                <a:gd name="T16" fmla="*/ 40 w 147"/>
                <a:gd name="T17" fmla="*/ 4 h 119"/>
                <a:gd name="T18" fmla="*/ 101 w 147"/>
                <a:gd name="T19" fmla="*/ 0 h 119"/>
                <a:gd name="T20" fmla="*/ 113 w 147"/>
                <a:gd name="T21" fmla="*/ 21 h 119"/>
                <a:gd name="T22" fmla="*/ 147 w 147"/>
                <a:gd name="T23" fmla="*/ 26 h 119"/>
                <a:gd name="T24" fmla="*/ 147 w 147"/>
                <a:gd name="T25" fmla="*/ 113 h 119"/>
                <a:gd name="T26" fmla="*/ 141 w 147"/>
                <a:gd name="T27" fmla="*/ 119 h 119"/>
                <a:gd name="T28" fmla="*/ 0 w 147"/>
                <a:gd name="T29" fmla="*/ 113 h 119"/>
                <a:gd name="T30" fmla="*/ 0 w 147"/>
                <a:gd name="T31" fmla="*/ 26 h 119"/>
                <a:gd name="T32" fmla="*/ 6 w 147"/>
                <a:gd name="T33" fmla="*/ 21 h 119"/>
                <a:gd name="T34" fmla="*/ 73 w 147"/>
                <a:gd name="T35" fmla="*/ 43 h 119"/>
                <a:gd name="T36" fmla="*/ 87 w 147"/>
                <a:gd name="T37" fmla="*/ 49 h 119"/>
                <a:gd name="T38" fmla="*/ 73 w 147"/>
                <a:gd name="T39" fmla="*/ 81 h 119"/>
                <a:gd name="T40" fmla="*/ 73 w 147"/>
                <a:gd name="T41" fmla="*/ 43 h 119"/>
                <a:gd name="T42" fmla="*/ 82 w 147"/>
                <a:gd name="T43" fmla="*/ 54 h 119"/>
                <a:gd name="T44" fmla="*/ 61 w 147"/>
                <a:gd name="T45" fmla="*/ 62 h 119"/>
                <a:gd name="T46" fmla="*/ 86 w 147"/>
                <a:gd name="T47" fmla="*/ 62 h 119"/>
                <a:gd name="T48" fmla="*/ 82 w 147"/>
                <a:gd name="T49" fmla="*/ 54 h 119"/>
                <a:gd name="T50" fmla="*/ 38 w 147"/>
                <a:gd name="T51" fmla="*/ 32 h 119"/>
                <a:gd name="T52" fmla="*/ 11 w 147"/>
                <a:gd name="T53" fmla="*/ 108 h 119"/>
                <a:gd name="T54" fmla="*/ 136 w 147"/>
                <a:gd name="T55" fmla="*/ 32 h 119"/>
                <a:gd name="T56" fmla="*/ 109 w 147"/>
                <a:gd name="T57" fmla="*/ 32 h 119"/>
                <a:gd name="T58" fmla="*/ 97 w 147"/>
                <a:gd name="T59" fmla="*/ 12 h 119"/>
                <a:gd name="T60" fmla="*/ 44 w 147"/>
                <a:gd name="T61" fmla="*/ 28 h 119"/>
                <a:gd name="T62" fmla="*/ 73 w 147"/>
                <a:gd name="T63" fmla="*/ 23 h 119"/>
                <a:gd name="T64" fmla="*/ 112 w 147"/>
                <a:gd name="T65" fmla="*/ 62 h 119"/>
                <a:gd name="T66" fmla="*/ 34 w 147"/>
                <a:gd name="T67" fmla="*/ 62 h 119"/>
                <a:gd name="T68" fmla="*/ 73 w 147"/>
                <a:gd name="T69" fmla="*/ 35 h 119"/>
                <a:gd name="T70" fmla="*/ 46 w 147"/>
                <a:gd name="T71" fmla="*/ 62 h 119"/>
                <a:gd name="T72" fmla="*/ 101 w 147"/>
                <a:gd name="T73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7" h="119">
                  <a:moveTo>
                    <a:pt x="122" y="40"/>
                  </a:moveTo>
                  <a:cubicBezTo>
                    <a:pt x="125" y="40"/>
                    <a:pt x="127" y="42"/>
                    <a:pt x="127" y="45"/>
                  </a:cubicBezTo>
                  <a:cubicBezTo>
                    <a:pt x="127" y="48"/>
                    <a:pt x="125" y="50"/>
                    <a:pt x="122" y="50"/>
                  </a:cubicBezTo>
                  <a:cubicBezTo>
                    <a:pt x="119" y="50"/>
                    <a:pt x="116" y="48"/>
                    <a:pt x="116" y="45"/>
                  </a:cubicBezTo>
                  <a:cubicBezTo>
                    <a:pt x="116" y="42"/>
                    <a:pt x="119" y="40"/>
                    <a:pt x="122" y="40"/>
                  </a:cubicBezTo>
                  <a:close/>
                  <a:moveTo>
                    <a:pt x="35" y="18"/>
                  </a:moveTo>
                  <a:cubicBezTo>
                    <a:pt x="35" y="18"/>
                    <a:pt x="35" y="18"/>
                    <a:pt x="35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34" y="21"/>
                    <a:pt x="34" y="21"/>
                    <a:pt x="34" y="21"/>
                  </a:cubicBezTo>
                  <a:cubicBezTo>
                    <a:pt x="35" y="18"/>
                    <a:pt x="35" y="18"/>
                    <a:pt x="35" y="18"/>
                  </a:cubicBezTo>
                  <a:close/>
                  <a:moveTo>
                    <a:pt x="10" y="21"/>
                  </a:moveTo>
                  <a:cubicBezTo>
                    <a:pt x="10" y="21"/>
                    <a:pt x="10" y="21"/>
                    <a:pt x="10" y="21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3"/>
                    <a:pt x="12" y="11"/>
                    <a:pt x="13" y="11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1" y="2"/>
                    <a:pt x="44" y="0"/>
                    <a:pt x="46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4" y="0"/>
                    <a:pt x="106" y="2"/>
                    <a:pt x="107" y="4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41" y="21"/>
                    <a:pt x="141" y="21"/>
                    <a:pt x="141" y="21"/>
                  </a:cubicBezTo>
                  <a:cubicBezTo>
                    <a:pt x="144" y="21"/>
                    <a:pt x="147" y="23"/>
                    <a:pt x="147" y="26"/>
                  </a:cubicBezTo>
                  <a:cubicBezTo>
                    <a:pt x="147" y="27"/>
                    <a:pt x="147" y="27"/>
                    <a:pt x="147" y="27"/>
                  </a:cubicBezTo>
                  <a:cubicBezTo>
                    <a:pt x="147" y="113"/>
                    <a:pt x="147" y="113"/>
                    <a:pt x="147" y="113"/>
                  </a:cubicBezTo>
                  <a:cubicBezTo>
                    <a:pt x="147" y="117"/>
                    <a:pt x="144" y="119"/>
                    <a:pt x="141" y="119"/>
                  </a:cubicBezTo>
                  <a:cubicBezTo>
                    <a:pt x="141" y="119"/>
                    <a:pt x="141" y="119"/>
                    <a:pt x="141" y="119"/>
                  </a:cubicBezTo>
                  <a:cubicBezTo>
                    <a:pt x="6" y="119"/>
                    <a:pt x="6" y="119"/>
                    <a:pt x="6" y="119"/>
                  </a:cubicBezTo>
                  <a:cubicBezTo>
                    <a:pt x="3" y="119"/>
                    <a:pt x="0" y="117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3"/>
                    <a:pt x="3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10" y="21"/>
                    <a:pt x="10" y="21"/>
                    <a:pt x="10" y="21"/>
                  </a:cubicBezTo>
                  <a:close/>
                  <a:moveTo>
                    <a:pt x="73" y="43"/>
                  </a:moveTo>
                  <a:cubicBezTo>
                    <a:pt x="73" y="43"/>
                    <a:pt x="73" y="43"/>
                    <a:pt x="73" y="43"/>
                  </a:cubicBezTo>
                  <a:cubicBezTo>
                    <a:pt x="79" y="43"/>
                    <a:pt x="83" y="45"/>
                    <a:pt x="87" y="49"/>
                  </a:cubicBezTo>
                  <a:cubicBezTo>
                    <a:pt x="90" y="52"/>
                    <a:pt x="92" y="57"/>
                    <a:pt x="92" y="62"/>
                  </a:cubicBezTo>
                  <a:cubicBezTo>
                    <a:pt x="92" y="73"/>
                    <a:pt x="84" y="81"/>
                    <a:pt x="73" y="81"/>
                  </a:cubicBezTo>
                  <a:cubicBezTo>
                    <a:pt x="63" y="81"/>
                    <a:pt x="54" y="73"/>
                    <a:pt x="54" y="62"/>
                  </a:cubicBezTo>
                  <a:cubicBezTo>
                    <a:pt x="54" y="52"/>
                    <a:pt x="63" y="43"/>
                    <a:pt x="73" y="43"/>
                  </a:cubicBezTo>
                  <a:close/>
                  <a:moveTo>
                    <a:pt x="82" y="54"/>
                  </a:moveTo>
                  <a:cubicBezTo>
                    <a:pt x="82" y="54"/>
                    <a:pt x="82" y="54"/>
                    <a:pt x="82" y="54"/>
                  </a:cubicBezTo>
                  <a:cubicBezTo>
                    <a:pt x="80" y="51"/>
                    <a:pt x="77" y="50"/>
                    <a:pt x="73" y="50"/>
                  </a:cubicBezTo>
                  <a:cubicBezTo>
                    <a:pt x="67" y="50"/>
                    <a:pt x="61" y="56"/>
                    <a:pt x="61" y="62"/>
                  </a:cubicBezTo>
                  <a:cubicBezTo>
                    <a:pt x="61" y="69"/>
                    <a:pt x="67" y="74"/>
                    <a:pt x="73" y="74"/>
                  </a:cubicBezTo>
                  <a:cubicBezTo>
                    <a:pt x="80" y="74"/>
                    <a:pt x="86" y="69"/>
                    <a:pt x="86" y="62"/>
                  </a:cubicBezTo>
                  <a:cubicBezTo>
                    <a:pt x="86" y="59"/>
                    <a:pt x="84" y="56"/>
                    <a:pt x="82" y="54"/>
                  </a:cubicBezTo>
                  <a:cubicBezTo>
                    <a:pt x="82" y="54"/>
                    <a:pt x="82" y="54"/>
                    <a:pt x="82" y="54"/>
                  </a:cubicBezTo>
                  <a:close/>
                  <a:moveTo>
                    <a:pt x="38" y="32"/>
                  </a:moveTo>
                  <a:cubicBezTo>
                    <a:pt x="38" y="32"/>
                    <a:pt x="38" y="32"/>
                    <a:pt x="38" y="32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11" y="108"/>
                    <a:pt x="11" y="108"/>
                    <a:pt x="11" y="108"/>
                  </a:cubicBezTo>
                  <a:cubicBezTo>
                    <a:pt x="136" y="108"/>
                    <a:pt x="136" y="108"/>
                    <a:pt x="136" y="108"/>
                  </a:cubicBezTo>
                  <a:cubicBezTo>
                    <a:pt x="136" y="32"/>
                    <a:pt x="136" y="32"/>
                    <a:pt x="136" y="32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6" y="32"/>
                    <a:pt x="104" y="31"/>
                    <a:pt x="103" y="28"/>
                  </a:cubicBezTo>
                  <a:cubicBezTo>
                    <a:pt x="97" y="12"/>
                    <a:pt x="97" y="12"/>
                    <a:pt x="97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3" y="30"/>
                    <a:pt x="41" y="32"/>
                    <a:pt x="38" y="32"/>
                  </a:cubicBezTo>
                  <a:close/>
                  <a:moveTo>
                    <a:pt x="73" y="23"/>
                  </a:moveTo>
                  <a:cubicBezTo>
                    <a:pt x="73" y="23"/>
                    <a:pt x="73" y="23"/>
                    <a:pt x="73" y="23"/>
                  </a:cubicBezTo>
                  <a:cubicBezTo>
                    <a:pt x="95" y="23"/>
                    <a:pt x="112" y="41"/>
                    <a:pt x="112" y="62"/>
                  </a:cubicBezTo>
                  <a:cubicBezTo>
                    <a:pt x="112" y="84"/>
                    <a:pt x="95" y="101"/>
                    <a:pt x="73" y="101"/>
                  </a:cubicBezTo>
                  <a:cubicBezTo>
                    <a:pt x="52" y="101"/>
                    <a:pt x="34" y="84"/>
                    <a:pt x="34" y="62"/>
                  </a:cubicBezTo>
                  <a:cubicBezTo>
                    <a:pt x="34" y="41"/>
                    <a:pt x="52" y="23"/>
                    <a:pt x="73" y="23"/>
                  </a:cubicBezTo>
                  <a:close/>
                  <a:moveTo>
                    <a:pt x="73" y="35"/>
                  </a:moveTo>
                  <a:cubicBezTo>
                    <a:pt x="73" y="35"/>
                    <a:pt x="73" y="35"/>
                    <a:pt x="73" y="35"/>
                  </a:cubicBezTo>
                  <a:cubicBezTo>
                    <a:pt x="58" y="35"/>
                    <a:pt x="46" y="47"/>
                    <a:pt x="46" y="62"/>
                  </a:cubicBezTo>
                  <a:cubicBezTo>
                    <a:pt x="46" y="77"/>
                    <a:pt x="58" y="90"/>
                    <a:pt x="73" y="90"/>
                  </a:cubicBezTo>
                  <a:cubicBezTo>
                    <a:pt x="89" y="90"/>
                    <a:pt x="101" y="77"/>
                    <a:pt x="101" y="62"/>
                  </a:cubicBezTo>
                  <a:cubicBezTo>
                    <a:pt x="101" y="47"/>
                    <a:pt x="89" y="35"/>
                    <a:pt x="73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1219200"/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8" name="文本框 14"/>
            <p:cNvSpPr txBox="1">
              <a:spLocks noChangeArrowheads="1"/>
            </p:cNvSpPr>
            <p:nvPr/>
          </p:nvSpPr>
          <p:spPr bwMode="auto">
            <a:xfrm>
              <a:off x="6262496" y="3016621"/>
              <a:ext cx="2184400" cy="868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sym typeface="Arial" panose="020B0604020202020204" pitchFamily="34" charset="0"/>
                </a:rPr>
                <a:t>请在这里添加相应的文字内容，请在这里添加相应的文字内容。</a:t>
              </a:r>
            </a:p>
          </p:txBody>
        </p:sp>
        <p:sp>
          <p:nvSpPr>
            <p:cNvPr id="39" name="文本框 15"/>
            <p:cNvSpPr txBox="1">
              <a:spLocks noChangeArrowheads="1"/>
            </p:cNvSpPr>
            <p:nvPr/>
          </p:nvSpPr>
          <p:spPr bwMode="auto">
            <a:xfrm>
              <a:off x="6492127" y="2656258"/>
              <a:ext cx="172354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sym typeface="Arial" panose="020B0604020202020204" pitchFamily="34" charset="0"/>
                </a:rPr>
                <a:t>标题文字添加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754534" y="2538943"/>
            <a:ext cx="2239433" cy="2182283"/>
            <a:chOff x="8754534" y="2538943"/>
            <a:chExt cx="2239433" cy="2182283"/>
          </a:xfrm>
        </p:grpSpPr>
        <p:sp>
          <p:nvSpPr>
            <p:cNvPr id="19" name="Rectangle 68"/>
            <p:cNvSpPr>
              <a:spLocks noChangeArrowheads="1"/>
            </p:cNvSpPr>
            <p:nvPr/>
          </p:nvSpPr>
          <p:spPr bwMode="auto">
            <a:xfrm>
              <a:off x="8754534" y="2538943"/>
              <a:ext cx="2239433" cy="218228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/>
            <a:lstStyle/>
            <a:p>
              <a:pPr defTabSz="1219200"/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2" name="Freeform 81"/>
            <p:cNvSpPr>
              <a:spLocks noEditPoints="1"/>
            </p:cNvSpPr>
            <p:nvPr/>
          </p:nvSpPr>
          <p:spPr bwMode="auto">
            <a:xfrm flipH="1">
              <a:off x="9687985" y="3942292"/>
              <a:ext cx="359833" cy="508000"/>
            </a:xfrm>
            <a:custGeom>
              <a:avLst/>
              <a:gdLst>
                <a:gd name="T0" fmla="*/ 38 w 102"/>
                <a:gd name="T1" fmla="*/ 124 h 144"/>
                <a:gd name="T2" fmla="*/ 38 w 102"/>
                <a:gd name="T3" fmla="*/ 124 h 144"/>
                <a:gd name="T4" fmla="*/ 65 w 102"/>
                <a:gd name="T5" fmla="*/ 124 h 144"/>
                <a:gd name="T6" fmla="*/ 68 w 102"/>
                <a:gd name="T7" fmla="*/ 127 h 144"/>
                <a:gd name="T8" fmla="*/ 68 w 102"/>
                <a:gd name="T9" fmla="*/ 127 h 144"/>
                <a:gd name="T10" fmla="*/ 68 w 102"/>
                <a:gd name="T11" fmla="*/ 141 h 144"/>
                <a:gd name="T12" fmla="*/ 65 w 102"/>
                <a:gd name="T13" fmla="*/ 144 h 144"/>
                <a:gd name="T14" fmla="*/ 65 w 102"/>
                <a:gd name="T15" fmla="*/ 144 h 144"/>
                <a:gd name="T16" fmla="*/ 38 w 102"/>
                <a:gd name="T17" fmla="*/ 144 h 144"/>
                <a:gd name="T18" fmla="*/ 34 w 102"/>
                <a:gd name="T19" fmla="*/ 141 h 144"/>
                <a:gd name="T20" fmla="*/ 34 w 102"/>
                <a:gd name="T21" fmla="*/ 141 h 144"/>
                <a:gd name="T22" fmla="*/ 34 w 102"/>
                <a:gd name="T23" fmla="*/ 127 h 144"/>
                <a:gd name="T24" fmla="*/ 38 w 102"/>
                <a:gd name="T25" fmla="*/ 124 h 144"/>
                <a:gd name="T26" fmla="*/ 51 w 102"/>
                <a:gd name="T27" fmla="*/ 0 h 144"/>
                <a:gd name="T28" fmla="*/ 51 w 102"/>
                <a:gd name="T29" fmla="*/ 0 h 144"/>
                <a:gd name="T30" fmla="*/ 87 w 102"/>
                <a:gd name="T31" fmla="*/ 15 h 144"/>
                <a:gd name="T32" fmla="*/ 87 w 102"/>
                <a:gd name="T33" fmla="*/ 15 h 144"/>
                <a:gd name="T34" fmla="*/ 87 w 102"/>
                <a:gd name="T35" fmla="*/ 15 h 144"/>
                <a:gd name="T36" fmla="*/ 102 w 102"/>
                <a:gd name="T37" fmla="*/ 51 h 144"/>
                <a:gd name="T38" fmla="*/ 98 w 102"/>
                <a:gd name="T39" fmla="*/ 72 h 144"/>
                <a:gd name="T40" fmla="*/ 86 w 102"/>
                <a:gd name="T41" fmla="*/ 89 h 144"/>
                <a:gd name="T42" fmla="*/ 81 w 102"/>
                <a:gd name="T43" fmla="*/ 94 h 144"/>
                <a:gd name="T44" fmla="*/ 68 w 102"/>
                <a:gd name="T45" fmla="*/ 114 h 144"/>
                <a:gd name="T46" fmla="*/ 62 w 102"/>
                <a:gd name="T47" fmla="*/ 119 h 144"/>
                <a:gd name="T48" fmla="*/ 41 w 102"/>
                <a:gd name="T49" fmla="*/ 119 h 144"/>
                <a:gd name="T50" fmla="*/ 35 w 102"/>
                <a:gd name="T51" fmla="*/ 114 h 144"/>
                <a:gd name="T52" fmla="*/ 22 w 102"/>
                <a:gd name="T53" fmla="*/ 94 h 144"/>
                <a:gd name="T54" fmla="*/ 17 w 102"/>
                <a:gd name="T55" fmla="*/ 89 h 144"/>
                <a:gd name="T56" fmla="*/ 17 w 102"/>
                <a:gd name="T57" fmla="*/ 89 h 144"/>
                <a:gd name="T58" fmla="*/ 5 w 102"/>
                <a:gd name="T59" fmla="*/ 72 h 144"/>
                <a:gd name="T60" fmla="*/ 0 w 102"/>
                <a:gd name="T61" fmla="*/ 51 h 144"/>
                <a:gd name="T62" fmla="*/ 15 w 102"/>
                <a:gd name="T63" fmla="*/ 15 h 144"/>
                <a:gd name="T64" fmla="*/ 16 w 102"/>
                <a:gd name="T65" fmla="*/ 14 h 144"/>
                <a:gd name="T66" fmla="*/ 51 w 102"/>
                <a:gd name="T67" fmla="*/ 0 h 144"/>
                <a:gd name="T68" fmla="*/ 80 w 102"/>
                <a:gd name="T69" fmla="*/ 23 h 144"/>
                <a:gd name="T70" fmla="*/ 80 w 102"/>
                <a:gd name="T71" fmla="*/ 23 h 144"/>
                <a:gd name="T72" fmla="*/ 51 w 102"/>
                <a:gd name="T73" fmla="*/ 11 h 144"/>
                <a:gd name="T74" fmla="*/ 23 w 102"/>
                <a:gd name="T75" fmla="*/ 22 h 144"/>
                <a:gd name="T76" fmla="*/ 23 w 102"/>
                <a:gd name="T77" fmla="*/ 23 h 144"/>
                <a:gd name="T78" fmla="*/ 11 w 102"/>
                <a:gd name="T79" fmla="*/ 51 h 144"/>
                <a:gd name="T80" fmla="*/ 15 w 102"/>
                <a:gd name="T81" fmla="*/ 67 h 144"/>
                <a:gd name="T82" fmla="*/ 24 w 102"/>
                <a:gd name="T83" fmla="*/ 80 h 144"/>
                <a:gd name="T84" fmla="*/ 25 w 102"/>
                <a:gd name="T85" fmla="*/ 81 h 144"/>
                <a:gd name="T86" fmla="*/ 30 w 102"/>
                <a:gd name="T87" fmla="*/ 86 h 144"/>
                <a:gd name="T88" fmla="*/ 45 w 102"/>
                <a:gd name="T89" fmla="*/ 108 h 144"/>
                <a:gd name="T90" fmla="*/ 57 w 102"/>
                <a:gd name="T91" fmla="*/ 108 h 144"/>
                <a:gd name="T92" fmla="*/ 73 w 102"/>
                <a:gd name="T93" fmla="*/ 86 h 144"/>
                <a:gd name="T94" fmla="*/ 78 w 102"/>
                <a:gd name="T95" fmla="*/ 81 h 144"/>
                <a:gd name="T96" fmla="*/ 78 w 102"/>
                <a:gd name="T97" fmla="*/ 80 h 144"/>
                <a:gd name="T98" fmla="*/ 88 w 102"/>
                <a:gd name="T99" fmla="*/ 67 h 144"/>
                <a:gd name="T100" fmla="*/ 91 w 102"/>
                <a:gd name="T101" fmla="*/ 51 h 144"/>
                <a:gd name="T102" fmla="*/ 80 w 102"/>
                <a:gd name="T103" fmla="*/ 23 h 144"/>
                <a:gd name="T104" fmla="*/ 62 w 102"/>
                <a:gd name="T105" fmla="*/ 131 h 144"/>
                <a:gd name="T106" fmla="*/ 62 w 102"/>
                <a:gd name="T107" fmla="*/ 131 h 144"/>
                <a:gd name="T108" fmla="*/ 41 w 102"/>
                <a:gd name="T109" fmla="*/ 131 h 144"/>
                <a:gd name="T110" fmla="*/ 41 w 102"/>
                <a:gd name="T111" fmla="*/ 138 h 144"/>
                <a:gd name="T112" fmla="*/ 62 w 102"/>
                <a:gd name="T113" fmla="*/ 138 h 144"/>
                <a:gd name="T114" fmla="*/ 62 w 102"/>
                <a:gd name="T115" fmla="*/ 13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2" h="144">
                  <a:moveTo>
                    <a:pt x="38" y="124"/>
                  </a:moveTo>
                  <a:cubicBezTo>
                    <a:pt x="38" y="124"/>
                    <a:pt x="38" y="124"/>
                    <a:pt x="38" y="124"/>
                  </a:cubicBezTo>
                  <a:cubicBezTo>
                    <a:pt x="65" y="124"/>
                    <a:pt x="65" y="124"/>
                    <a:pt x="65" y="124"/>
                  </a:cubicBezTo>
                  <a:cubicBezTo>
                    <a:pt x="67" y="124"/>
                    <a:pt x="68" y="125"/>
                    <a:pt x="68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41"/>
                    <a:pt x="68" y="141"/>
                    <a:pt x="68" y="141"/>
                  </a:cubicBezTo>
                  <a:cubicBezTo>
                    <a:pt x="68" y="143"/>
                    <a:pt x="67" y="144"/>
                    <a:pt x="65" y="144"/>
                  </a:cubicBezTo>
                  <a:cubicBezTo>
                    <a:pt x="65" y="144"/>
                    <a:pt x="65" y="144"/>
                    <a:pt x="65" y="144"/>
                  </a:cubicBezTo>
                  <a:cubicBezTo>
                    <a:pt x="38" y="144"/>
                    <a:pt x="38" y="144"/>
                    <a:pt x="38" y="144"/>
                  </a:cubicBezTo>
                  <a:cubicBezTo>
                    <a:pt x="36" y="144"/>
                    <a:pt x="34" y="143"/>
                    <a:pt x="34" y="141"/>
                  </a:cubicBezTo>
                  <a:cubicBezTo>
                    <a:pt x="34" y="141"/>
                    <a:pt x="34" y="141"/>
                    <a:pt x="34" y="141"/>
                  </a:cubicBezTo>
                  <a:cubicBezTo>
                    <a:pt x="34" y="127"/>
                    <a:pt x="34" y="127"/>
                    <a:pt x="34" y="127"/>
                  </a:cubicBezTo>
                  <a:cubicBezTo>
                    <a:pt x="34" y="125"/>
                    <a:pt x="36" y="124"/>
                    <a:pt x="38" y="124"/>
                  </a:cubicBezTo>
                  <a:close/>
                  <a:moveTo>
                    <a:pt x="51" y="0"/>
                  </a:moveTo>
                  <a:cubicBezTo>
                    <a:pt x="51" y="0"/>
                    <a:pt x="51" y="0"/>
                    <a:pt x="51" y="0"/>
                  </a:cubicBezTo>
                  <a:cubicBezTo>
                    <a:pt x="65" y="0"/>
                    <a:pt x="78" y="5"/>
                    <a:pt x="87" y="15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97" y="24"/>
                    <a:pt x="102" y="37"/>
                    <a:pt x="102" y="51"/>
                  </a:cubicBezTo>
                  <a:cubicBezTo>
                    <a:pt x="102" y="58"/>
                    <a:pt x="101" y="65"/>
                    <a:pt x="98" y="72"/>
                  </a:cubicBezTo>
                  <a:cubicBezTo>
                    <a:pt x="95" y="78"/>
                    <a:pt x="91" y="84"/>
                    <a:pt x="86" y="89"/>
                  </a:cubicBezTo>
                  <a:cubicBezTo>
                    <a:pt x="85" y="90"/>
                    <a:pt x="82" y="92"/>
                    <a:pt x="81" y="94"/>
                  </a:cubicBezTo>
                  <a:cubicBezTo>
                    <a:pt x="73" y="101"/>
                    <a:pt x="69" y="105"/>
                    <a:pt x="68" y="114"/>
                  </a:cubicBezTo>
                  <a:cubicBezTo>
                    <a:pt x="67" y="117"/>
                    <a:pt x="65" y="119"/>
                    <a:pt x="62" y="119"/>
                  </a:cubicBezTo>
                  <a:cubicBezTo>
                    <a:pt x="41" y="119"/>
                    <a:pt x="41" y="119"/>
                    <a:pt x="41" y="119"/>
                  </a:cubicBezTo>
                  <a:cubicBezTo>
                    <a:pt x="38" y="119"/>
                    <a:pt x="35" y="117"/>
                    <a:pt x="35" y="114"/>
                  </a:cubicBezTo>
                  <a:cubicBezTo>
                    <a:pt x="34" y="105"/>
                    <a:pt x="30" y="101"/>
                    <a:pt x="22" y="94"/>
                  </a:cubicBezTo>
                  <a:cubicBezTo>
                    <a:pt x="20" y="92"/>
                    <a:pt x="18" y="90"/>
                    <a:pt x="17" y="89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2" y="84"/>
                    <a:pt x="7" y="78"/>
                    <a:pt x="5" y="72"/>
                  </a:cubicBezTo>
                  <a:cubicBezTo>
                    <a:pt x="2" y="65"/>
                    <a:pt x="0" y="58"/>
                    <a:pt x="0" y="51"/>
                  </a:cubicBezTo>
                  <a:cubicBezTo>
                    <a:pt x="0" y="37"/>
                    <a:pt x="6" y="24"/>
                    <a:pt x="15" y="15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5" y="5"/>
                    <a:pt x="37" y="0"/>
                    <a:pt x="51" y="0"/>
                  </a:cubicBezTo>
                  <a:close/>
                  <a:moveTo>
                    <a:pt x="80" y="23"/>
                  </a:moveTo>
                  <a:cubicBezTo>
                    <a:pt x="80" y="23"/>
                    <a:pt x="80" y="23"/>
                    <a:pt x="80" y="23"/>
                  </a:cubicBezTo>
                  <a:cubicBezTo>
                    <a:pt x="72" y="15"/>
                    <a:pt x="62" y="11"/>
                    <a:pt x="51" y="11"/>
                  </a:cubicBezTo>
                  <a:cubicBezTo>
                    <a:pt x="40" y="11"/>
                    <a:pt x="31" y="15"/>
                    <a:pt x="23" y="22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16" y="30"/>
                    <a:pt x="11" y="40"/>
                    <a:pt x="11" y="51"/>
                  </a:cubicBezTo>
                  <a:cubicBezTo>
                    <a:pt x="11" y="57"/>
                    <a:pt x="13" y="62"/>
                    <a:pt x="15" y="67"/>
                  </a:cubicBezTo>
                  <a:cubicBezTo>
                    <a:pt x="17" y="72"/>
                    <a:pt x="20" y="77"/>
                    <a:pt x="24" y="80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7" y="83"/>
                    <a:pt x="29" y="84"/>
                    <a:pt x="30" y="86"/>
                  </a:cubicBezTo>
                  <a:cubicBezTo>
                    <a:pt x="38" y="93"/>
                    <a:pt x="43" y="98"/>
                    <a:pt x="45" y="108"/>
                  </a:cubicBezTo>
                  <a:cubicBezTo>
                    <a:pt x="57" y="108"/>
                    <a:pt x="57" y="108"/>
                    <a:pt x="57" y="108"/>
                  </a:cubicBezTo>
                  <a:cubicBezTo>
                    <a:pt x="60" y="98"/>
                    <a:pt x="65" y="93"/>
                    <a:pt x="73" y="86"/>
                  </a:cubicBezTo>
                  <a:cubicBezTo>
                    <a:pt x="74" y="84"/>
                    <a:pt x="75" y="83"/>
                    <a:pt x="78" y="81"/>
                  </a:cubicBezTo>
                  <a:cubicBezTo>
                    <a:pt x="78" y="80"/>
                    <a:pt x="78" y="80"/>
                    <a:pt x="78" y="80"/>
                  </a:cubicBezTo>
                  <a:cubicBezTo>
                    <a:pt x="82" y="77"/>
                    <a:pt x="85" y="72"/>
                    <a:pt x="88" y="67"/>
                  </a:cubicBezTo>
                  <a:cubicBezTo>
                    <a:pt x="90" y="62"/>
                    <a:pt x="91" y="57"/>
                    <a:pt x="91" y="51"/>
                  </a:cubicBezTo>
                  <a:cubicBezTo>
                    <a:pt x="91" y="40"/>
                    <a:pt x="87" y="30"/>
                    <a:pt x="80" y="23"/>
                  </a:cubicBezTo>
                  <a:close/>
                  <a:moveTo>
                    <a:pt x="62" y="131"/>
                  </a:moveTo>
                  <a:cubicBezTo>
                    <a:pt x="62" y="131"/>
                    <a:pt x="62" y="131"/>
                    <a:pt x="62" y="131"/>
                  </a:cubicBezTo>
                  <a:cubicBezTo>
                    <a:pt x="41" y="131"/>
                    <a:pt x="41" y="131"/>
                    <a:pt x="41" y="131"/>
                  </a:cubicBezTo>
                  <a:cubicBezTo>
                    <a:pt x="41" y="138"/>
                    <a:pt x="41" y="138"/>
                    <a:pt x="41" y="138"/>
                  </a:cubicBezTo>
                  <a:cubicBezTo>
                    <a:pt x="62" y="138"/>
                    <a:pt x="62" y="138"/>
                    <a:pt x="62" y="138"/>
                  </a:cubicBezTo>
                  <a:cubicBezTo>
                    <a:pt x="62" y="131"/>
                    <a:pt x="62" y="131"/>
                    <a:pt x="62" y="1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1219200"/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0" name="文本框 14"/>
            <p:cNvSpPr txBox="1">
              <a:spLocks noChangeArrowheads="1"/>
            </p:cNvSpPr>
            <p:nvPr/>
          </p:nvSpPr>
          <p:spPr bwMode="auto">
            <a:xfrm>
              <a:off x="8782772" y="3010598"/>
              <a:ext cx="2184400" cy="868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sym typeface="Arial" panose="020B0604020202020204" pitchFamily="34" charset="0"/>
                </a:rPr>
                <a:t>请在这里添加相应的文字内容，请在这里添加相应的文字内容。</a:t>
              </a:r>
            </a:p>
          </p:txBody>
        </p:sp>
        <p:sp>
          <p:nvSpPr>
            <p:cNvPr id="41" name="文本框 15"/>
            <p:cNvSpPr txBox="1">
              <a:spLocks noChangeArrowheads="1"/>
            </p:cNvSpPr>
            <p:nvPr/>
          </p:nvSpPr>
          <p:spPr bwMode="auto">
            <a:xfrm>
              <a:off x="9012403" y="2650235"/>
              <a:ext cx="172354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sym typeface="Arial" panose="020B0604020202020204" pitchFamily="34" charset="0"/>
                </a:rPr>
                <a:t>标题文字添加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422440" y="1232290"/>
            <a:ext cx="11337729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请在这里添加相应的文字内容，请在这里添加相应的文字内容。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Arial" panose="020B0604020202020204" pitchFamily="34" charset="0"/>
              </a:rPr>
              <a:t>请在这里添加相应的文字内容，请在这里添加相应的文字内容。请在这里添加相应的文字内容，请在这里添加相应的文字内容。</a:t>
            </a:r>
          </a:p>
        </p:txBody>
      </p:sp>
    </p:spTree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30"/>
          <p:cNvSpPr>
            <a:spLocks noChangeArrowheads="1"/>
          </p:cNvSpPr>
          <p:nvPr/>
        </p:nvSpPr>
        <p:spPr bwMode="auto">
          <a:xfrm>
            <a:off x="934587" y="322124"/>
            <a:ext cx="4065203" cy="492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457200">
              <a:spcBef>
                <a:spcPct val="0"/>
              </a:spcBef>
              <a:buNone/>
            </a:pPr>
            <a:r>
              <a:rPr lang="zh-CN" altLang="en-US" sz="2400" dirty="0">
                <a:solidFill>
                  <a:srgbClr val="325B7F"/>
                </a:solidFill>
                <a:latin typeface="迷你简菱心" panose="02010609000101010101" pitchFamily="49" charset="-122"/>
                <a:ea typeface="迷你简菱心" panose="02010609000101010101" pitchFamily="49" charset="-122"/>
                <a:sym typeface="微软雅黑" panose="020B0503020204020204" pitchFamily="34" charset="-122"/>
              </a:rPr>
              <a:t>添加论文第二部分内容标题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451502" y="346319"/>
            <a:ext cx="467216" cy="468245"/>
            <a:chOff x="3437020" y="2074814"/>
            <a:chExt cx="863676" cy="865577"/>
          </a:xfrm>
        </p:grpSpPr>
        <p:sp>
          <p:nvSpPr>
            <p:cNvPr id="10" name="椭圆 19"/>
            <p:cNvSpPr>
              <a:spLocks noChangeArrowheads="1"/>
            </p:cNvSpPr>
            <p:nvPr/>
          </p:nvSpPr>
          <p:spPr bwMode="auto">
            <a:xfrm>
              <a:off x="3437020" y="2074814"/>
              <a:ext cx="863676" cy="865577"/>
            </a:xfrm>
            <a:prstGeom prst="ellipse">
              <a:avLst/>
            </a:prstGeom>
            <a:solidFill>
              <a:srgbClr val="255580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defTabSz="457200">
                <a:spcBef>
                  <a:spcPct val="0"/>
                </a:spcBef>
                <a:buNone/>
              </a:pPr>
              <a:endParaRPr lang="zh-CN" altLang="zh-CN" sz="240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6360" y="2243692"/>
              <a:ext cx="553608" cy="567096"/>
            </a:xfrm>
            <a:prstGeom prst="rect">
              <a:avLst/>
            </a:prstGeom>
          </p:spPr>
        </p:pic>
      </p:grpSp>
      <p:sp>
        <p:nvSpPr>
          <p:cNvPr id="12" name="矩形 30"/>
          <p:cNvSpPr>
            <a:spLocks noChangeArrowheads="1"/>
          </p:cNvSpPr>
          <p:nvPr/>
        </p:nvSpPr>
        <p:spPr bwMode="auto">
          <a:xfrm>
            <a:off x="934587" y="322124"/>
            <a:ext cx="4065203" cy="492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457200">
              <a:spcBef>
                <a:spcPct val="0"/>
              </a:spcBef>
              <a:buNone/>
            </a:pPr>
            <a:r>
              <a:rPr lang="zh-CN" altLang="en-US" sz="2400" dirty="0">
                <a:solidFill>
                  <a:srgbClr val="325B7F"/>
                </a:solidFill>
                <a:latin typeface="迷你简菱心" panose="02010609000101010101" pitchFamily="49" charset="-122"/>
                <a:ea typeface="迷你简菱心" panose="02010609000101010101" pitchFamily="49" charset="-122"/>
                <a:sym typeface="微软雅黑" panose="020B0503020204020204" pitchFamily="34" charset="-122"/>
              </a:rPr>
              <a:t>添加论文第二部分内容标题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1598197" y="1983543"/>
            <a:ext cx="7051063" cy="3629465"/>
            <a:chOff x="1756079" y="1983543"/>
            <a:chExt cx="7051063" cy="3629465"/>
          </a:xfrm>
        </p:grpSpPr>
        <p:sp>
          <p:nvSpPr>
            <p:cNvPr id="14" name="任意多边形 22"/>
            <p:cNvSpPr/>
            <p:nvPr/>
          </p:nvSpPr>
          <p:spPr>
            <a:xfrm>
              <a:off x="1756079" y="1983543"/>
              <a:ext cx="7051063" cy="3629465"/>
            </a:xfrm>
            <a:custGeom>
              <a:avLst/>
              <a:gdLst>
                <a:gd name="connsiteX0" fmla="*/ 2225080 w 7051063"/>
                <a:gd name="connsiteY0" fmla="*/ 0 h 3629465"/>
                <a:gd name="connsiteX1" fmla="*/ 2225080 w 7051063"/>
                <a:gd name="connsiteY1" fmla="*/ 1935005 h 3629465"/>
                <a:gd name="connsiteX2" fmla="*/ 7051063 w 7051063"/>
                <a:gd name="connsiteY2" fmla="*/ 1935005 h 3629465"/>
                <a:gd name="connsiteX3" fmla="*/ 7051063 w 7051063"/>
                <a:gd name="connsiteY3" fmla="*/ 3370228 h 3629465"/>
                <a:gd name="connsiteX4" fmla="*/ 2225080 w 7051063"/>
                <a:gd name="connsiteY4" fmla="*/ 3370228 h 3629465"/>
                <a:gd name="connsiteX5" fmla="*/ 2225080 w 7051063"/>
                <a:gd name="connsiteY5" fmla="*/ 3629465 h 3629465"/>
                <a:gd name="connsiteX6" fmla="*/ 0 w 7051063"/>
                <a:gd name="connsiteY6" fmla="*/ 1814732 h 3629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51063" h="3629465">
                  <a:moveTo>
                    <a:pt x="2225080" y="0"/>
                  </a:moveTo>
                  <a:lnTo>
                    <a:pt x="2225080" y="1935005"/>
                  </a:lnTo>
                  <a:lnTo>
                    <a:pt x="7051063" y="1935005"/>
                  </a:lnTo>
                  <a:lnTo>
                    <a:pt x="7051063" y="3370228"/>
                  </a:lnTo>
                  <a:lnTo>
                    <a:pt x="2225080" y="3370228"/>
                  </a:lnTo>
                  <a:lnTo>
                    <a:pt x="2225080" y="3629465"/>
                  </a:lnTo>
                  <a:lnTo>
                    <a:pt x="0" y="1814732"/>
                  </a:lnTo>
                  <a:close/>
                </a:path>
              </a:pathLst>
            </a:custGeom>
            <a:solidFill>
              <a:srgbClr val="325B7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2562838" y="2732482"/>
              <a:ext cx="1172116" cy="1862048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>
                  <a:solidFill>
                    <a:schemeClr val="bg1"/>
                  </a:solidFill>
                </a:rPr>
                <a:t>  </a:t>
              </a:r>
              <a:r>
                <a:rPr lang="en-US" altLang="zh-CN" sz="115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A</a:t>
              </a:r>
              <a:endParaRPr lang="en-US" altLang="zh-CN" sz="88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3970911" y="2025747"/>
            <a:ext cx="7035459" cy="3629465"/>
            <a:chOff x="4128793" y="2025747"/>
            <a:chExt cx="7035459" cy="3629465"/>
          </a:xfrm>
        </p:grpSpPr>
        <p:sp>
          <p:nvSpPr>
            <p:cNvPr id="17" name="任意多边形 23"/>
            <p:cNvSpPr/>
            <p:nvPr/>
          </p:nvSpPr>
          <p:spPr>
            <a:xfrm>
              <a:off x="4128793" y="2025747"/>
              <a:ext cx="7035459" cy="3629465"/>
            </a:xfrm>
            <a:custGeom>
              <a:avLst/>
              <a:gdLst>
                <a:gd name="connsiteX0" fmla="*/ 4810379 w 7035459"/>
                <a:gd name="connsiteY0" fmla="*/ 0 h 3629465"/>
                <a:gd name="connsiteX1" fmla="*/ 7035459 w 7035459"/>
                <a:gd name="connsiteY1" fmla="*/ 1814733 h 3629465"/>
                <a:gd name="connsiteX2" fmla="*/ 4810379 w 7035459"/>
                <a:gd name="connsiteY2" fmla="*/ 3629465 h 3629465"/>
                <a:gd name="connsiteX3" fmla="*/ 4810379 w 7035459"/>
                <a:gd name="connsiteY3" fmla="*/ 1756971 h 3629465"/>
                <a:gd name="connsiteX4" fmla="*/ 0 w 7035459"/>
                <a:gd name="connsiteY4" fmla="*/ 1756971 h 3629465"/>
                <a:gd name="connsiteX5" fmla="*/ 0 w 7035459"/>
                <a:gd name="connsiteY5" fmla="*/ 321748 h 3629465"/>
                <a:gd name="connsiteX6" fmla="*/ 4810379 w 7035459"/>
                <a:gd name="connsiteY6" fmla="*/ 321748 h 3629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35459" h="3629465">
                  <a:moveTo>
                    <a:pt x="4810379" y="0"/>
                  </a:moveTo>
                  <a:lnTo>
                    <a:pt x="7035459" y="1814733"/>
                  </a:lnTo>
                  <a:lnTo>
                    <a:pt x="4810379" y="3629465"/>
                  </a:lnTo>
                  <a:lnTo>
                    <a:pt x="4810379" y="1756971"/>
                  </a:lnTo>
                  <a:lnTo>
                    <a:pt x="0" y="1756971"/>
                  </a:lnTo>
                  <a:lnTo>
                    <a:pt x="0" y="321748"/>
                  </a:lnTo>
                  <a:lnTo>
                    <a:pt x="4810379" y="321748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9107191" y="2732482"/>
              <a:ext cx="1172116" cy="1862048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>
                  <a:solidFill>
                    <a:schemeClr val="bg1"/>
                  </a:solidFill>
                </a:rPr>
                <a:t>  </a:t>
              </a:r>
              <a:r>
                <a:rPr lang="en-US" altLang="zh-CN" sz="115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B</a:t>
              </a:r>
              <a:endParaRPr lang="en-US" altLang="zh-CN" sz="88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4055819" y="4158418"/>
            <a:ext cx="4080362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请在这里添加相应的文字内容，请在这里添加相应的文字内容。请在这里添加相应的文字内容，请在这里添加相应的文字内容。请在这里添加相应的文字内容，请在这里添加相应的文字内容。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4141693" y="2624885"/>
            <a:ext cx="4308766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请在这里添加相应的文字内容，请在这里添加相应的文字内容。请在这里添加相应的文字内容，请在这里添加相应的文字内容。请在这里添加相应的文字内容，请在这里添加相应的文字内容。</a:t>
            </a:r>
          </a:p>
        </p:txBody>
      </p:sp>
    </p:spTree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/>
      <p:bldP spid="2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heme/theme1.xml><?xml version="1.0" encoding="utf-8"?>
<a:theme xmlns:a="http://schemas.openxmlformats.org/drawingml/2006/main" name="A000120140530A99PPBG">
  <a:themeElements>
    <a:clrScheme name="自定义 95">
      <a:dk1>
        <a:sysClr val="windowText" lastClr="000000"/>
      </a:dk1>
      <a:lt1>
        <a:sysClr val="window" lastClr="FFFFFF"/>
      </a:lt1>
      <a:dk2>
        <a:srgbClr val="3F3F3F"/>
      </a:dk2>
      <a:lt2>
        <a:srgbClr val="E3DED1"/>
      </a:lt2>
      <a:accent1>
        <a:srgbClr val="071F65"/>
      </a:accent1>
      <a:accent2>
        <a:srgbClr val="7F7F7F"/>
      </a:accent2>
      <a:accent3>
        <a:srgbClr val="414456"/>
      </a:accent3>
      <a:accent4>
        <a:srgbClr val="444455"/>
      </a:accent4>
      <a:accent5>
        <a:srgbClr val="444455"/>
      </a:accent5>
      <a:accent6>
        <a:srgbClr val="7F7F7F"/>
      </a:accent6>
      <a:hlink>
        <a:srgbClr val="002060"/>
      </a:hlink>
      <a:folHlink>
        <a:srgbClr val="B26B02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2804</Words>
  <Application>Microsoft Office PowerPoint</Application>
  <PresentationFormat>宽屏</PresentationFormat>
  <Paragraphs>226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8" baseType="lpstr">
      <vt:lpstr>Swiss911 UCm BT</vt:lpstr>
      <vt:lpstr>等线</vt:lpstr>
      <vt:lpstr>方正姚体</vt:lpstr>
      <vt:lpstr>迷你简菱心</vt:lpstr>
      <vt:lpstr>微软雅黑</vt:lpstr>
      <vt:lpstr>幼圆</vt:lpstr>
      <vt:lpstr>Arial</vt:lpstr>
      <vt:lpstr>Arial Black</vt:lpstr>
      <vt:lpstr>Calibri</vt:lpstr>
      <vt:lpstr>Impact</vt:lpstr>
      <vt:lpstr>Tw Cen MT</vt:lpstr>
      <vt:lpstr>Wingdings 2</vt:lpstr>
      <vt:lpstr>A000120140530A99PPBG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51</dc:title>
  <dc:creator>Anzichen</dc:creator>
  <cp:lastModifiedBy>天 下</cp:lastModifiedBy>
  <cp:revision>47</cp:revision>
  <dcterms:created xsi:type="dcterms:W3CDTF">2018-10-08T13:07:00Z</dcterms:created>
  <dcterms:modified xsi:type="dcterms:W3CDTF">2021-01-05T23:03:16Z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